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9" r:id="rId6"/>
    <p:sldId id="258" r:id="rId7"/>
    <p:sldId id="257" r:id="rId8"/>
    <p:sldId id="260" r:id="rId9"/>
    <p:sldId id="261" r:id="rId10"/>
    <p:sldId id="262" r:id="rId11"/>
    <p:sldId id="270" r:id="rId12"/>
    <p:sldId id="263" r:id="rId13"/>
    <p:sldId id="271" r:id="rId14"/>
    <p:sldId id="272" r:id="rId15"/>
    <p:sldId id="273" r:id="rId16"/>
    <p:sldId id="274" r:id="rId17"/>
    <p:sldId id="264" r:id="rId18"/>
    <p:sldId id="276" r:id="rId19"/>
    <p:sldId id="275" r:id="rId20"/>
    <p:sldId id="266" r:id="rId21"/>
    <p:sldId id="277" r:id="rId22"/>
    <p:sldId id="268" r:id="rId23"/>
    <p:sldId id="269" r:id="rId24"/>
    <p:sldId id="278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9B75A-D9EE-2E00-BDF0-818F98416519}" v="57" dt="2023-03-27T19:29:50.129"/>
    <p1510:client id="{A6CB385F-22BF-4D3A-A4B5-753D98393C1F}" v="11" dt="2023-03-27T17:50:00.666"/>
    <p1510:client id="{BD1360F4-6A2B-497E-A610-F793A43419E4}" v="2714" dt="2023-03-27T19:30:20.8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74446995500265c72fe3f28f0009f076930b2a79b6e236eb10bcaf5a6985b3d0::" providerId="AD" clId="Web-{1BF9B75A-D9EE-2E00-BDF0-818F98416519}"/>
    <pc:docChg chg="modSld">
      <pc:chgData name="Guest User" userId="S::urn:spo:anon#74446995500265c72fe3f28f0009f076930b2a79b6e236eb10bcaf5a6985b3d0::" providerId="AD" clId="Web-{1BF9B75A-D9EE-2E00-BDF0-818F98416519}" dt="2023-03-27T19:29:50.129" v="51" actId="20577"/>
      <pc:docMkLst>
        <pc:docMk/>
      </pc:docMkLst>
      <pc:sldChg chg="modSp">
        <pc:chgData name="Guest User" userId="S::urn:spo:anon#74446995500265c72fe3f28f0009f076930b2a79b6e236eb10bcaf5a6985b3d0::" providerId="AD" clId="Web-{1BF9B75A-D9EE-2E00-BDF0-818F98416519}" dt="2023-03-27T19:29:50.129" v="51" actId="20577"/>
        <pc:sldMkLst>
          <pc:docMk/>
          <pc:sldMk cId="3561820870" sldId="259"/>
        </pc:sldMkLst>
        <pc:spChg chg="mod">
          <ac:chgData name="Guest User" userId="S::urn:spo:anon#74446995500265c72fe3f28f0009f076930b2a79b6e236eb10bcaf5a6985b3d0::" providerId="AD" clId="Web-{1BF9B75A-D9EE-2E00-BDF0-818F98416519}" dt="2023-03-27T19:29:50.129" v="51" actId="20577"/>
          <ac:spMkLst>
            <pc:docMk/>
            <pc:sldMk cId="3561820870" sldId="259"/>
            <ac:spMk id="2" creationId="{66F060E2-0217-2F09-2DAC-3E73C9565142}"/>
          </ac:spMkLst>
        </pc:spChg>
      </pc:sldChg>
      <pc:sldChg chg="modSp">
        <pc:chgData name="Guest User" userId="S::urn:spo:anon#74446995500265c72fe3f28f0009f076930b2a79b6e236eb10bcaf5a6985b3d0::" providerId="AD" clId="Web-{1BF9B75A-D9EE-2E00-BDF0-818F98416519}" dt="2023-03-27T19:25:58.365" v="21"/>
        <pc:sldMkLst>
          <pc:docMk/>
          <pc:sldMk cId="3611380718" sldId="269"/>
        </pc:sldMkLst>
        <pc:graphicFrameChg chg="mod modGraphic">
          <ac:chgData name="Guest User" userId="S::urn:spo:anon#74446995500265c72fe3f28f0009f076930b2a79b6e236eb10bcaf5a6985b3d0::" providerId="AD" clId="Web-{1BF9B75A-D9EE-2E00-BDF0-818F98416519}" dt="2023-03-27T19:25:58.365" v="21"/>
          <ac:graphicFrameMkLst>
            <pc:docMk/>
            <pc:sldMk cId="3611380718" sldId="269"/>
            <ac:graphicFrameMk id="4" creationId="{5EBBF057-08AE-A036-4324-3B767EA4B064}"/>
          </ac:graphicFrameMkLst>
        </pc:graphicFrameChg>
      </pc:sldChg>
      <pc:sldChg chg="modSp">
        <pc:chgData name="Guest User" userId="S::urn:spo:anon#74446995500265c72fe3f28f0009f076930b2a79b6e236eb10bcaf5a6985b3d0::" providerId="AD" clId="Web-{1BF9B75A-D9EE-2E00-BDF0-818F98416519}" dt="2023-03-27T19:28:21.873" v="50" actId="20577"/>
        <pc:sldMkLst>
          <pc:docMk/>
          <pc:sldMk cId="1731168738" sldId="276"/>
        </pc:sldMkLst>
        <pc:spChg chg="mod">
          <ac:chgData name="Guest User" userId="S::urn:spo:anon#74446995500265c72fe3f28f0009f076930b2a79b6e236eb10bcaf5a6985b3d0::" providerId="AD" clId="Web-{1BF9B75A-D9EE-2E00-BDF0-818F98416519}" dt="2023-03-27T19:28:21.873" v="50" actId="20577"/>
          <ac:spMkLst>
            <pc:docMk/>
            <pc:sldMk cId="1731168738" sldId="276"/>
            <ac:spMk id="2" creationId="{648C53E3-8119-B545-0E17-DD9428DEC620}"/>
          </ac:spMkLst>
        </pc:spChg>
      </pc:sldChg>
    </pc:docChg>
  </pc:docChgLst>
  <pc:docChgLst>
    <pc:chgData name="Guest User" userId="S::urn:spo:anon#74446995500265c72fe3f28f0009f076930b2a79b6e236eb10bcaf5a6985b3d0::" providerId="AD" clId="Web-{A6CB385F-22BF-4D3A-A4B5-753D98393C1F}"/>
    <pc:docChg chg="modSld addMainMaster delMainMaster">
      <pc:chgData name="Guest User" userId="S::urn:spo:anon#74446995500265c72fe3f28f0009f076930b2a79b6e236eb10bcaf5a6985b3d0::" providerId="AD" clId="Web-{A6CB385F-22BF-4D3A-A4B5-753D98393C1F}" dt="2023-03-27T17:49:40.024" v="6"/>
      <pc:docMkLst>
        <pc:docMk/>
      </pc:docMkLst>
      <pc:sldChg chg="modSp mod modClrScheme chgLayout">
        <pc:chgData name="Guest User" userId="S::urn:spo:anon#74446995500265c72fe3f28f0009f076930b2a79b6e236eb10bcaf5a6985b3d0::" providerId="AD" clId="Web-{A6CB385F-22BF-4D3A-A4B5-753D98393C1F}" dt="2023-03-27T17:49:40.024" v="6"/>
        <pc:sldMkLst>
          <pc:docMk/>
          <pc:sldMk cId="3419873190" sldId="256"/>
        </pc:sldMkLst>
        <pc:spChg chg="mod ord">
          <ac:chgData name="Guest User" userId="S::urn:spo:anon#74446995500265c72fe3f28f0009f076930b2a79b6e236eb10bcaf5a6985b3d0::" providerId="AD" clId="Web-{A6CB385F-22BF-4D3A-A4B5-753D98393C1F}" dt="2023-03-27T17:49:40.024" v="6"/>
          <ac:spMkLst>
            <pc:docMk/>
            <pc:sldMk cId="3419873190" sldId="256"/>
            <ac:spMk id="8" creationId="{7C378A85-150E-6398-A575-AEF0FA0C79A6}"/>
          </ac:spMkLst>
        </pc:spChg>
      </pc:sldChg>
      <pc:sldChg chg="modSp mod modClrScheme chgLayout">
        <pc:chgData name="Guest User" userId="S::urn:spo:anon#74446995500265c72fe3f28f0009f076930b2a79b6e236eb10bcaf5a6985b3d0::" providerId="AD" clId="Web-{A6CB385F-22BF-4D3A-A4B5-753D98393C1F}" dt="2023-03-27T17:49:40.024" v="6"/>
        <pc:sldMkLst>
          <pc:docMk/>
          <pc:sldMk cId="2374830511" sldId="257"/>
        </pc:sldMkLst>
        <pc:spChg chg="mod ord">
          <ac:chgData name="Guest User" userId="S::urn:spo:anon#74446995500265c72fe3f28f0009f076930b2a79b6e236eb10bcaf5a6985b3d0::" providerId="AD" clId="Web-{A6CB385F-22BF-4D3A-A4B5-753D98393C1F}" dt="2023-03-27T17:49:40.024" v="6"/>
          <ac:spMkLst>
            <pc:docMk/>
            <pc:sldMk cId="2374830511" sldId="257"/>
            <ac:spMk id="3" creationId="{3CE2A7FE-1034-3C03-1E52-9A074B7B152B}"/>
          </ac:spMkLst>
        </pc:spChg>
      </pc:sldChg>
      <pc:sldChg chg="modSp mod modClrScheme chgLayout">
        <pc:chgData name="Guest User" userId="S::urn:spo:anon#74446995500265c72fe3f28f0009f076930b2a79b6e236eb10bcaf5a6985b3d0::" providerId="AD" clId="Web-{A6CB385F-22BF-4D3A-A4B5-753D98393C1F}" dt="2023-03-27T17:49:40.024" v="6"/>
        <pc:sldMkLst>
          <pc:docMk/>
          <pc:sldMk cId="3879174642" sldId="258"/>
        </pc:sldMkLst>
        <pc:spChg chg="mod ord">
          <ac:chgData name="Guest User" userId="S::urn:spo:anon#74446995500265c72fe3f28f0009f076930b2a79b6e236eb10bcaf5a6985b3d0::" providerId="AD" clId="Web-{A6CB385F-22BF-4D3A-A4B5-753D98393C1F}" dt="2023-03-27T17:49:40.024" v="6"/>
          <ac:spMkLst>
            <pc:docMk/>
            <pc:sldMk cId="3879174642" sldId="258"/>
            <ac:spMk id="2" creationId="{3C4F6F15-6107-D973-A3C6-92642F0C0592}"/>
          </ac:spMkLst>
        </pc:spChg>
        <pc:spChg chg="mod ord">
          <ac:chgData name="Guest User" userId="S::urn:spo:anon#74446995500265c72fe3f28f0009f076930b2a79b6e236eb10bcaf5a6985b3d0::" providerId="AD" clId="Web-{A6CB385F-22BF-4D3A-A4B5-753D98393C1F}" dt="2023-03-27T17:49:40.024" v="6"/>
          <ac:spMkLst>
            <pc:docMk/>
            <pc:sldMk cId="3879174642" sldId="258"/>
            <ac:spMk id="3" creationId="{CFAF8BD9-914E-E54F-CD10-109729EB23F3}"/>
          </ac:spMkLst>
        </pc:spChg>
        <pc:spChg chg="mod ord">
          <ac:chgData name="Guest User" userId="S::urn:spo:anon#74446995500265c72fe3f28f0009f076930b2a79b6e236eb10bcaf5a6985b3d0::" providerId="AD" clId="Web-{A6CB385F-22BF-4D3A-A4B5-753D98393C1F}" dt="2023-03-27T17:49:40.024" v="6"/>
          <ac:spMkLst>
            <pc:docMk/>
            <pc:sldMk cId="3879174642" sldId="258"/>
            <ac:spMk id="4" creationId="{C5E4355A-6706-71DE-883D-98A764611E31}"/>
          </ac:spMkLst>
        </pc:spChg>
      </pc:sldChg>
      <pc:sldChg chg="modSp mod modClrScheme chgLayout">
        <pc:chgData name="Guest User" userId="S::urn:spo:anon#74446995500265c72fe3f28f0009f076930b2a79b6e236eb10bcaf5a6985b3d0::" providerId="AD" clId="Web-{A6CB385F-22BF-4D3A-A4B5-753D98393C1F}" dt="2023-03-27T17:49:40.024" v="6"/>
        <pc:sldMkLst>
          <pc:docMk/>
          <pc:sldMk cId="3561820870" sldId="259"/>
        </pc:sldMkLst>
        <pc:spChg chg="mod ord">
          <ac:chgData name="Guest User" userId="S::urn:spo:anon#74446995500265c72fe3f28f0009f076930b2a79b6e236eb10bcaf5a6985b3d0::" providerId="AD" clId="Web-{A6CB385F-22BF-4D3A-A4B5-753D98393C1F}" dt="2023-03-27T17:49:40.024" v="6"/>
          <ac:spMkLst>
            <pc:docMk/>
            <pc:sldMk cId="3561820870" sldId="259"/>
            <ac:spMk id="2" creationId="{66F060E2-0217-2F09-2DAC-3E73C9565142}"/>
          </ac:spMkLst>
        </pc:spChg>
        <pc:spChg chg="mod ord">
          <ac:chgData name="Guest User" userId="S::urn:spo:anon#74446995500265c72fe3f28f0009f076930b2a79b6e236eb10bcaf5a6985b3d0::" providerId="AD" clId="Web-{A6CB385F-22BF-4D3A-A4B5-753D98393C1F}" dt="2023-03-27T17:49:40.024" v="6"/>
          <ac:spMkLst>
            <pc:docMk/>
            <pc:sldMk cId="3561820870" sldId="259"/>
            <ac:spMk id="3" creationId="{D1C81CAF-DCCE-FC32-F9BF-DF3BFE3AC056}"/>
          </ac:spMkLst>
        </pc:spChg>
      </pc:sldChg>
      <pc:sldChg chg="modSp mod modClrScheme chgLayout">
        <pc:chgData name="Guest User" userId="S::urn:spo:anon#74446995500265c72fe3f28f0009f076930b2a79b6e236eb10bcaf5a6985b3d0::" providerId="AD" clId="Web-{A6CB385F-22BF-4D3A-A4B5-753D98393C1F}" dt="2023-03-27T17:49:40.024" v="6"/>
        <pc:sldMkLst>
          <pc:docMk/>
          <pc:sldMk cId="2660026872" sldId="260"/>
        </pc:sldMkLst>
        <pc:spChg chg="mod ord">
          <ac:chgData name="Guest User" userId="S::urn:spo:anon#74446995500265c72fe3f28f0009f076930b2a79b6e236eb10bcaf5a6985b3d0::" providerId="AD" clId="Web-{A6CB385F-22BF-4D3A-A4B5-753D98393C1F}" dt="2023-03-27T17:49:40.024" v="6"/>
          <ac:spMkLst>
            <pc:docMk/>
            <pc:sldMk cId="2660026872" sldId="260"/>
            <ac:spMk id="2" creationId="{FE017715-113E-C2C6-12A9-C5BBD619EB64}"/>
          </ac:spMkLst>
        </pc:spChg>
        <pc:spChg chg="mod ord">
          <ac:chgData name="Guest User" userId="S::urn:spo:anon#74446995500265c72fe3f28f0009f076930b2a79b6e236eb10bcaf5a6985b3d0::" providerId="AD" clId="Web-{A6CB385F-22BF-4D3A-A4B5-753D98393C1F}" dt="2023-03-27T17:49:40.024" v="6"/>
          <ac:spMkLst>
            <pc:docMk/>
            <pc:sldMk cId="2660026872" sldId="260"/>
            <ac:spMk id="3" creationId="{4CECD7FD-2EC0-CFAC-054F-D5D1B75F6D85}"/>
          </ac:spMkLst>
        </pc:spChg>
        <pc:spChg chg="mod ord">
          <ac:chgData name="Guest User" userId="S::urn:spo:anon#74446995500265c72fe3f28f0009f076930b2a79b6e236eb10bcaf5a6985b3d0::" providerId="AD" clId="Web-{A6CB385F-22BF-4D3A-A4B5-753D98393C1F}" dt="2023-03-27T17:49:40.024" v="6"/>
          <ac:spMkLst>
            <pc:docMk/>
            <pc:sldMk cId="2660026872" sldId="260"/>
            <ac:spMk id="4" creationId="{4AA22612-42C5-595E-CA01-79074703CC87}"/>
          </ac:spMkLst>
        </pc:spChg>
      </pc:sldChg>
      <pc:sldChg chg="modSp mod modClrScheme chgLayout">
        <pc:chgData name="Guest User" userId="S::urn:spo:anon#74446995500265c72fe3f28f0009f076930b2a79b6e236eb10bcaf5a6985b3d0::" providerId="AD" clId="Web-{A6CB385F-22BF-4D3A-A4B5-753D98393C1F}" dt="2023-03-27T17:49:40.024" v="6"/>
        <pc:sldMkLst>
          <pc:docMk/>
          <pc:sldMk cId="3487173180" sldId="261"/>
        </pc:sldMkLst>
        <pc:spChg chg="mod ord">
          <ac:chgData name="Guest User" userId="S::urn:spo:anon#74446995500265c72fe3f28f0009f076930b2a79b6e236eb10bcaf5a6985b3d0::" providerId="AD" clId="Web-{A6CB385F-22BF-4D3A-A4B5-753D98393C1F}" dt="2023-03-27T17:49:40.024" v="6"/>
          <ac:spMkLst>
            <pc:docMk/>
            <pc:sldMk cId="3487173180" sldId="261"/>
            <ac:spMk id="2" creationId="{44334782-801E-2DE5-5651-5BD70B2B5D0A}"/>
          </ac:spMkLst>
        </pc:spChg>
        <pc:spChg chg="mod ord">
          <ac:chgData name="Guest User" userId="S::urn:spo:anon#74446995500265c72fe3f28f0009f076930b2a79b6e236eb10bcaf5a6985b3d0::" providerId="AD" clId="Web-{A6CB385F-22BF-4D3A-A4B5-753D98393C1F}" dt="2023-03-27T17:49:40.024" v="6"/>
          <ac:spMkLst>
            <pc:docMk/>
            <pc:sldMk cId="3487173180" sldId="261"/>
            <ac:spMk id="3" creationId="{CB3CB2BE-5067-DD98-0D10-541920468B00}"/>
          </ac:spMkLst>
        </pc:spChg>
      </pc:sldChg>
      <pc:sldChg chg="modSp mod modClrScheme chgLayout">
        <pc:chgData name="Guest User" userId="S::urn:spo:anon#74446995500265c72fe3f28f0009f076930b2a79b6e236eb10bcaf5a6985b3d0::" providerId="AD" clId="Web-{A6CB385F-22BF-4D3A-A4B5-753D98393C1F}" dt="2023-03-27T17:49:40.024" v="6"/>
        <pc:sldMkLst>
          <pc:docMk/>
          <pc:sldMk cId="2450293782" sldId="262"/>
        </pc:sldMkLst>
        <pc:spChg chg="mod ord">
          <ac:chgData name="Guest User" userId="S::urn:spo:anon#74446995500265c72fe3f28f0009f076930b2a79b6e236eb10bcaf5a6985b3d0::" providerId="AD" clId="Web-{A6CB385F-22BF-4D3A-A4B5-753D98393C1F}" dt="2023-03-27T17:49:40.024" v="6"/>
          <ac:spMkLst>
            <pc:docMk/>
            <pc:sldMk cId="2450293782" sldId="262"/>
            <ac:spMk id="2" creationId="{B5162B13-0C54-5E25-F1E3-BE99962AEF71}"/>
          </ac:spMkLst>
        </pc:spChg>
        <pc:spChg chg="mod ord">
          <ac:chgData name="Guest User" userId="S::urn:spo:anon#74446995500265c72fe3f28f0009f076930b2a79b6e236eb10bcaf5a6985b3d0::" providerId="AD" clId="Web-{A6CB385F-22BF-4D3A-A4B5-753D98393C1F}" dt="2023-03-27T17:49:40.024" v="6"/>
          <ac:spMkLst>
            <pc:docMk/>
            <pc:sldMk cId="2450293782" sldId="262"/>
            <ac:spMk id="3" creationId="{7801A8C9-4CA3-A8AE-5446-F65F5C6947CB}"/>
          </ac:spMkLst>
        </pc:spChg>
        <pc:spChg chg="mod ord">
          <ac:chgData name="Guest User" userId="S::urn:spo:anon#74446995500265c72fe3f28f0009f076930b2a79b6e236eb10bcaf5a6985b3d0::" providerId="AD" clId="Web-{A6CB385F-22BF-4D3A-A4B5-753D98393C1F}" dt="2023-03-27T17:49:40.024" v="6"/>
          <ac:spMkLst>
            <pc:docMk/>
            <pc:sldMk cId="2450293782" sldId="262"/>
            <ac:spMk id="4" creationId="{43F2E872-4BC8-6311-942A-3EEFC66EA7AE}"/>
          </ac:spMkLst>
        </pc:spChg>
      </pc:sldChg>
      <pc:sldChg chg="modSp mod modClrScheme chgLayout">
        <pc:chgData name="Guest User" userId="S::urn:spo:anon#74446995500265c72fe3f28f0009f076930b2a79b6e236eb10bcaf5a6985b3d0::" providerId="AD" clId="Web-{A6CB385F-22BF-4D3A-A4B5-753D98393C1F}" dt="2023-03-27T17:49:40.024" v="6"/>
        <pc:sldMkLst>
          <pc:docMk/>
          <pc:sldMk cId="2081117" sldId="263"/>
        </pc:sldMkLst>
        <pc:spChg chg="mod ord">
          <ac:chgData name="Guest User" userId="S::urn:spo:anon#74446995500265c72fe3f28f0009f076930b2a79b6e236eb10bcaf5a6985b3d0::" providerId="AD" clId="Web-{A6CB385F-22BF-4D3A-A4B5-753D98393C1F}" dt="2023-03-27T17:49:40.024" v="6"/>
          <ac:spMkLst>
            <pc:docMk/>
            <pc:sldMk cId="2081117" sldId="263"/>
            <ac:spMk id="2" creationId="{648C53E3-8119-B545-0E17-DD9428DEC620}"/>
          </ac:spMkLst>
        </pc:spChg>
        <pc:spChg chg="mod ord">
          <ac:chgData name="Guest User" userId="S::urn:spo:anon#74446995500265c72fe3f28f0009f076930b2a79b6e236eb10bcaf5a6985b3d0::" providerId="AD" clId="Web-{A6CB385F-22BF-4D3A-A4B5-753D98393C1F}" dt="2023-03-27T17:49:40.024" v="6"/>
          <ac:spMkLst>
            <pc:docMk/>
            <pc:sldMk cId="2081117" sldId="263"/>
            <ac:spMk id="3" creationId="{F16485ED-D7C8-3EA8-FD99-EE7185D20DE5}"/>
          </ac:spMkLst>
        </pc:spChg>
      </pc:sldChg>
      <pc:sldChg chg="modSp mod modClrScheme chgLayout">
        <pc:chgData name="Guest User" userId="S::urn:spo:anon#74446995500265c72fe3f28f0009f076930b2a79b6e236eb10bcaf5a6985b3d0::" providerId="AD" clId="Web-{A6CB385F-22BF-4D3A-A4B5-753D98393C1F}" dt="2023-03-27T17:49:40.024" v="6"/>
        <pc:sldMkLst>
          <pc:docMk/>
          <pc:sldMk cId="617066973" sldId="264"/>
        </pc:sldMkLst>
        <pc:spChg chg="mod ord">
          <ac:chgData name="Guest User" userId="S::urn:spo:anon#74446995500265c72fe3f28f0009f076930b2a79b6e236eb10bcaf5a6985b3d0::" providerId="AD" clId="Web-{A6CB385F-22BF-4D3A-A4B5-753D98393C1F}" dt="2023-03-27T17:49:40.024" v="6"/>
          <ac:spMkLst>
            <pc:docMk/>
            <pc:sldMk cId="617066973" sldId="264"/>
            <ac:spMk id="2" creationId="{F0ADCDF8-487A-4765-C9DA-AD6B1255249F}"/>
          </ac:spMkLst>
        </pc:spChg>
        <pc:spChg chg="mod ord">
          <ac:chgData name="Guest User" userId="S::urn:spo:anon#74446995500265c72fe3f28f0009f076930b2a79b6e236eb10bcaf5a6985b3d0::" providerId="AD" clId="Web-{A6CB385F-22BF-4D3A-A4B5-753D98393C1F}" dt="2023-03-27T17:49:40.024" v="6"/>
          <ac:spMkLst>
            <pc:docMk/>
            <pc:sldMk cId="617066973" sldId="264"/>
            <ac:spMk id="3" creationId="{229D75A4-7D6E-8479-D8C2-3604D3AC4BB1}"/>
          </ac:spMkLst>
        </pc:spChg>
        <pc:spChg chg="mod ord">
          <ac:chgData name="Guest User" userId="S::urn:spo:anon#74446995500265c72fe3f28f0009f076930b2a79b6e236eb10bcaf5a6985b3d0::" providerId="AD" clId="Web-{A6CB385F-22BF-4D3A-A4B5-753D98393C1F}" dt="2023-03-27T17:49:40.024" v="6"/>
          <ac:spMkLst>
            <pc:docMk/>
            <pc:sldMk cId="617066973" sldId="264"/>
            <ac:spMk id="4" creationId="{EE07E082-F1B3-0185-15AF-BABF72C0E72D}"/>
          </ac:spMkLst>
        </pc:spChg>
      </pc:sldChg>
      <pc:sldChg chg="modSp mod modClrScheme chgLayout">
        <pc:chgData name="Guest User" userId="S::urn:spo:anon#74446995500265c72fe3f28f0009f076930b2a79b6e236eb10bcaf5a6985b3d0::" providerId="AD" clId="Web-{A6CB385F-22BF-4D3A-A4B5-753D98393C1F}" dt="2023-03-27T17:49:40.024" v="6"/>
        <pc:sldMkLst>
          <pc:docMk/>
          <pc:sldMk cId="1655945197" sldId="266"/>
        </pc:sldMkLst>
        <pc:spChg chg="mod ord">
          <ac:chgData name="Guest User" userId="S::urn:spo:anon#74446995500265c72fe3f28f0009f076930b2a79b6e236eb10bcaf5a6985b3d0::" providerId="AD" clId="Web-{A6CB385F-22BF-4D3A-A4B5-753D98393C1F}" dt="2023-03-27T17:49:40.024" v="6"/>
          <ac:spMkLst>
            <pc:docMk/>
            <pc:sldMk cId="1655945197" sldId="266"/>
            <ac:spMk id="2" creationId="{281E65F0-B17A-1B19-00C3-13CC038C71F0}"/>
          </ac:spMkLst>
        </pc:spChg>
        <pc:spChg chg="mod ord">
          <ac:chgData name="Guest User" userId="S::urn:spo:anon#74446995500265c72fe3f28f0009f076930b2a79b6e236eb10bcaf5a6985b3d0::" providerId="AD" clId="Web-{A6CB385F-22BF-4D3A-A4B5-753D98393C1F}" dt="2023-03-27T17:49:40.024" v="6"/>
          <ac:spMkLst>
            <pc:docMk/>
            <pc:sldMk cId="1655945197" sldId="266"/>
            <ac:spMk id="3" creationId="{69A80693-3F55-A046-1CAE-2180F1B831FB}"/>
          </ac:spMkLst>
        </pc:spChg>
        <pc:spChg chg="mod ord">
          <ac:chgData name="Guest User" userId="S::urn:spo:anon#74446995500265c72fe3f28f0009f076930b2a79b6e236eb10bcaf5a6985b3d0::" providerId="AD" clId="Web-{A6CB385F-22BF-4D3A-A4B5-753D98393C1F}" dt="2023-03-27T17:49:40.024" v="6"/>
          <ac:spMkLst>
            <pc:docMk/>
            <pc:sldMk cId="1655945197" sldId="266"/>
            <ac:spMk id="4" creationId="{501FECAB-8C9B-D6BA-45CC-3FA28980D589}"/>
          </ac:spMkLst>
        </pc:spChg>
      </pc:sldChg>
      <pc:sldChg chg="modSp mod modClrScheme chgLayout">
        <pc:chgData name="Guest User" userId="S::urn:spo:anon#74446995500265c72fe3f28f0009f076930b2a79b6e236eb10bcaf5a6985b3d0::" providerId="AD" clId="Web-{A6CB385F-22BF-4D3A-A4B5-753D98393C1F}" dt="2023-03-27T17:49:40.024" v="6"/>
        <pc:sldMkLst>
          <pc:docMk/>
          <pc:sldMk cId="2053549533" sldId="268"/>
        </pc:sldMkLst>
        <pc:spChg chg="mod ord">
          <ac:chgData name="Guest User" userId="S::urn:spo:anon#74446995500265c72fe3f28f0009f076930b2a79b6e236eb10bcaf5a6985b3d0::" providerId="AD" clId="Web-{A6CB385F-22BF-4D3A-A4B5-753D98393C1F}" dt="2023-03-27T17:49:40.024" v="6"/>
          <ac:spMkLst>
            <pc:docMk/>
            <pc:sldMk cId="2053549533" sldId="268"/>
            <ac:spMk id="2" creationId="{E79C4A3F-F50D-298B-4302-999BB4915D47}"/>
          </ac:spMkLst>
        </pc:spChg>
        <pc:spChg chg="mod ord">
          <ac:chgData name="Guest User" userId="S::urn:spo:anon#74446995500265c72fe3f28f0009f076930b2a79b6e236eb10bcaf5a6985b3d0::" providerId="AD" clId="Web-{A6CB385F-22BF-4D3A-A4B5-753D98393C1F}" dt="2023-03-27T17:49:40.024" v="6"/>
          <ac:spMkLst>
            <pc:docMk/>
            <pc:sldMk cId="2053549533" sldId="268"/>
            <ac:spMk id="3" creationId="{E15DC485-69F6-A1B9-6823-3F950E314F9A}"/>
          </ac:spMkLst>
        </pc:spChg>
        <pc:spChg chg="mod ord">
          <ac:chgData name="Guest User" userId="S::urn:spo:anon#74446995500265c72fe3f28f0009f076930b2a79b6e236eb10bcaf5a6985b3d0::" providerId="AD" clId="Web-{A6CB385F-22BF-4D3A-A4B5-753D98393C1F}" dt="2023-03-27T17:49:40.024" v="6"/>
          <ac:spMkLst>
            <pc:docMk/>
            <pc:sldMk cId="2053549533" sldId="268"/>
            <ac:spMk id="4" creationId="{1DE45497-83DF-D9A3-CFD6-C458661D1B70}"/>
          </ac:spMkLst>
        </pc:spChg>
      </pc:sldChg>
      <pc:sldChg chg="modSp mod modClrScheme chgLayout">
        <pc:chgData name="Guest User" userId="S::urn:spo:anon#74446995500265c72fe3f28f0009f076930b2a79b6e236eb10bcaf5a6985b3d0::" providerId="AD" clId="Web-{A6CB385F-22BF-4D3A-A4B5-753D98393C1F}" dt="2023-03-27T17:49:40.024" v="6"/>
        <pc:sldMkLst>
          <pc:docMk/>
          <pc:sldMk cId="3611380718" sldId="269"/>
        </pc:sldMkLst>
        <pc:spChg chg="mod ord">
          <ac:chgData name="Guest User" userId="S::urn:spo:anon#74446995500265c72fe3f28f0009f076930b2a79b6e236eb10bcaf5a6985b3d0::" providerId="AD" clId="Web-{A6CB385F-22BF-4D3A-A4B5-753D98393C1F}" dt="2023-03-27T17:49:40.024" v="6"/>
          <ac:spMkLst>
            <pc:docMk/>
            <pc:sldMk cId="3611380718" sldId="269"/>
            <ac:spMk id="2" creationId="{F947AE1B-74FF-412C-D6AF-3F31B6FBB2FB}"/>
          </ac:spMkLst>
        </pc:spChg>
        <pc:spChg chg="mod ord">
          <ac:chgData name="Guest User" userId="S::urn:spo:anon#74446995500265c72fe3f28f0009f076930b2a79b6e236eb10bcaf5a6985b3d0::" providerId="AD" clId="Web-{A6CB385F-22BF-4D3A-A4B5-753D98393C1F}" dt="2023-03-27T17:49:40.024" v="6"/>
          <ac:spMkLst>
            <pc:docMk/>
            <pc:sldMk cId="3611380718" sldId="269"/>
            <ac:spMk id="3" creationId="{166EE1AB-6175-0E20-B2A0-01B24CF8CC71}"/>
          </ac:spMkLst>
        </pc:spChg>
      </pc:sldChg>
      <pc:sldChg chg="modSp mod modClrScheme chgLayout">
        <pc:chgData name="Guest User" userId="S::urn:spo:anon#74446995500265c72fe3f28f0009f076930b2a79b6e236eb10bcaf5a6985b3d0::" providerId="AD" clId="Web-{A6CB385F-22BF-4D3A-A4B5-753D98393C1F}" dt="2023-03-27T17:49:40.024" v="6"/>
        <pc:sldMkLst>
          <pc:docMk/>
          <pc:sldMk cId="1720952221" sldId="270"/>
        </pc:sldMkLst>
        <pc:spChg chg="mod ord">
          <ac:chgData name="Guest User" userId="S::urn:spo:anon#74446995500265c72fe3f28f0009f076930b2a79b6e236eb10bcaf5a6985b3d0::" providerId="AD" clId="Web-{A6CB385F-22BF-4D3A-A4B5-753D98393C1F}" dt="2023-03-27T17:49:40.024" v="6"/>
          <ac:spMkLst>
            <pc:docMk/>
            <pc:sldMk cId="1720952221" sldId="270"/>
            <ac:spMk id="3" creationId="{3A2AB19D-65E2-4A84-6AA1-9D676E60E96D}"/>
          </ac:spMkLst>
        </pc:spChg>
      </pc:sldChg>
      <pc:sldChg chg="modSp mod modClrScheme chgLayout">
        <pc:chgData name="Guest User" userId="S::urn:spo:anon#74446995500265c72fe3f28f0009f076930b2a79b6e236eb10bcaf5a6985b3d0::" providerId="AD" clId="Web-{A6CB385F-22BF-4D3A-A4B5-753D98393C1F}" dt="2023-03-27T17:49:40.024" v="6"/>
        <pc:sldMkLst>
          <pc:docMk/>
          <pc:sldMk cId="1034031009" sldId="271"/>
        </pc:sldMkLst>
        <pc:spChg chg="mod ord">
          <ac:chgData name="Guest User" userId="S::urn:spo:anon#74446995500265c72fe3f28f0009f076930b2a79b6e236eb10bcaf5a6985b3d0::" providerId="AD" clId="Web-{A6CB385F-22BF-4D3A-A4B5-753D98393C1F}" dt="2023-03-27T17:49:40.024" v="6"/>
          <ac:spMkLst>
            <pc:docMk/>
            <pc:sldMk cId="1034031009" sldId="271"/>
            <ac:spMk id="3" creationId="{0427E287-50D2-A949-C449-431555132DEC}"/>
          </ac:spMkLst>
        </pc:spChg>
      </pc:sldChg>
      <pc:sldChg chg="modSp mod modClrScheme chgLayout">
        <pc:chgData name="Guest User" userId="S::urn:spo:anon#74446995500265c72fe3f28f0009f076930b2a79b6e236eb10bcaf5a6985b3d0::" providerId="AD" clId="Web-{A6CB385F-22BF-4D3A-A4B5-753D98393C1F}" dt="2023-03-27T17:49:40.024" v="6"/>
        <pc:sldMkLst>
          <pc:docMk/>
          <pc:sldMk cId="656474330" sldId="272"/>
        </pc:sldMkLst>
        <pc:spChg chg="mod ord">
          <ac:chgData name="Guest User" userId="S::urn:spo:anon#74446995500265c72fe3f28f0009f076930b2a79b6e236eb10bcaf5a6985b3d0::" providerId="AD" clId="Web-{A6CB385F-22BF-4D3A-A4B5-753D98393C1F}" dt="2023-03-27T17:49:40.024" v="6"/>
          <ac:spMkLst>
            <pc:docMk/>
            <pc:sldMk cId="656474330" sldId="272"/>
            <ac:spMk id="3" creationId="{0427E287-50D2-A949-C449-431555132DEC}"/>
          </ac:spMkLst>
        </pc:spChg>
      </pc:sldChg>
      <pc:sldChg chg="modSp mod modClrScheme chgLayout">
        <pc:chgData name="Guest User" userId="S::urn:spo:anon#74446995500265c72fe3f28f0009f076930b2a79b6e236eb10bcaf5a6985b3d0::" providerId="AD" clId="Web-{A6CB385F-22BF-4D3A-A4B5-753D98393C1F}" dt="2023-03-27T17:49:40.024" v="6"/>
        <pc:sldMkLst>
          <pc:docMk/>
          <pc:sldMk cId="3549369400" sldId="273"/>
        </pc:sldMkLst>
        <pc:spChg chg="mod ord">
          <ac:chgData name="Guest User" userId="S::urn:spo:anon#74446995500265c72fe3f28f0009f076930b2a79b6e236eb10bcaf5a6985b3d0::" providerId="AD" clId="Web-{A6CB385F-22BF-4D3A-A4B5-753D98393C1F}" dt="2023-03-27T17:49:40.024" v="6"/>
          <ac:spMkLst>
            <pc:docMk/>
            <pc:sldMk cId="3549369400" sldId="273"/>
            <ac:spMk id="3" creationId="{0427E287-50D2-A949-C449-431555132DEC}"/>
          </ac:spMkLst>
        </pc:spChg>
      </pc:sldChg>
      <pc:sldChg chg="modSp mod modClrScheme chgLayout">
        <pc:chgData name="Guest User" userId="S::urn:spo:anon#74446995500265c72fe3f28f0009f076930b2a79b6e236eb10bcaf5a6985b3d0::" providerId="AD" clId="Web-{A6CB385F-22BF-4D3A-A4B5-753D98393C1F}" dt="2023-03-27T17:49:40.024" v="6"/>
        <pc:sldMkLst>
          <pc:docMk/>
          <pc:sldMk cId="812488888" sldId="274"/>
        </pc:sldMkLst>
        <pc:spChg chg="mod ord">
          <ac:chgData name="Guest User" userId="S::urn:spo:anon#74446995500265c72fe3f28f0009f076930b2a79b6e236eb10bcaf5a6985b3d0::" providerId="AD" clId="Web-{A6CB385F-22BF-4D3A-A4B5-753D98393C1F}" dt="2023-03-27T17:49:40.024" v="6"/>
          <ac:spMkLst>
            <pc:docMk/>
            <pc:sldMk cId="812488888" sldId="274"/>
            <ac:spMk id="3" creationId="{0427E287-50D2-A949-C449-431555132DEC}"/>
          </ac:spMkLst>
        </pc:spChg>
      </pc:sldChg>
      <pc:sldChg chg="modSp mod modClrScheme chgLayout">
        <pc:chgData name="Guest User" userId="S::urn:spo:anon#74446995500265c72fe3f28f0009f076930b2a79b6e236eb10bcaf5a6985b3d0::" providerId="AD" clId="Web-{A6CB385F-22BF-4D3A-A4B5-753D98393C1F}" dt="2023-03-27T17:49:40.024" v="6"/>
        <pc:sldMkLst>
          <pc:docMk/>
          <pc:sldMk cId="4292481452" sldId="275"/>
        </pc:sldMkLst>
        <pc:spChg chg="mod ord">
          <ac:chgData name="Guest User" userId="S::urn:spo:anon#74446995500265c72fe3f28f0009f076930b2a79b6e236eb10bcaf5a6985b3d0::" providerId="AD" clId="Web-{A6CB385F-22BF-4D3A-A4B5-753D98393C1F}" dt="2023-03-27T17:49:40.024" v="6"/>
          <ac:spMkLst>
            <pc:docMk/>
            <pc:sldMk cId="4292481452" sldId="275"/>
            <ac:spMk id="3" creationId="{0427E287-50D2-A949-C449-431555132DEC}"/>
          </ac:spMkLst>
        </pc:spChg>
      </pc:sldChg>
      <pc:sldChg chg="modSp mod modClrScheme chgLayout">
        <pc:chgData name="Guest User" userId="S::urn:spo:anon#74446995500265c72fe3f28f0009f076930b2a79b6e236eb10bcaf5a6985b3d0::" providerId="AD" clId="Web-{A6CB385F-22BF-4D3A-A4B5-753D98393C1F}" dt="2023-03-27T17:49:40.024" v="6"/>
        <pc:sldMkLst>
          <pc:docMk/>
          <pc:sldMk cId="1731168738" sldId="276"/>
        </pc:sldMkLst>
        <pc:spChg chg="mod ord">
          <ac:chgData name="Guest User" userId="S::urn:spo:anon#74446995500265c72fe3f28f0009f076930b2a79b6e236eb10bcaf5a6985b3d0::" providerId="AD" clId="Web-{A6CB385F-22BF-4D3A-A4B5-753D98393C1F}" dt="2023-03-27T17:49:40.024" v="6"/>
          <ac:spMkLst>
            <pc:docMk/>
            <pc:sldMk cId="1731168738" sldId="276"/>
            <ac:spMk id="2" creationId="{648C53E3-8119-B545-0E17-DD9428DEC620}"/>
          </ac:spMkLst>
        </pc:spChg>
        <pc:spChg chg="mod ord">
          <ac:chgData name="Guest User" userId="S::urn:spo:anon#74446995500265c72fe3f28f0009f076930b2a79b6e236eb10bcaf5a6985b3d0::" providerId="AD" clId="Web-{A6CB385F-22BF-4D3A-A4B5-753D98393C1F}" dt="2023-03-27T17:49:40.024" v="6"/>
          <ac:spMkLst>
            <pc:docMk/>
            <pc:sldMk cId="1731168738" sldId="276"/>
            <ac:spMk id="3" creationId="{F16485ED-D7C8-3EA8-FD99-EE7185D20DE5}"/>
          </ac:spMkLst>
        </pc:spChg>
      </pc:sldChg>
      <pc:sldChg chg="modSp mod modClrScheme chgLayout">
        <pc:chgData name="Guest User" userId="S::urn:spo:anon#74446995500265c72fe3f28f0009f076930b2a79b6e236eb10bcaf5a6985b3d0::" providerId="AD" clId="Web-{A6CB385F-22BF-4D3A-A4B5-753D98393C1F}" dt="2023-03-27T17:49:40.024" v="6"/>
        <pc:sldMkLst>
          <pc:docMk/>
          <pc:sldMk cId="3427138884" sldId="277"/>
        </pc:sldMkLst>
        <pc:spChg chg="mod ord">
          <ac:chgData name="Guest User" userId="S::urn:spo:anon#74446995500265c72fe3f28f0009f076930b2a79b6e236eb10bcaf5a6985b3d0::" providerId="AD" clId="Web-{A6CB385F-22BF-4D3A-A4B5-753D98393C1F}" dt="2023-03-27T17:49:40.024" v="6"/>
          <ac:spMkLst>
            <pc:docMk/>
            <pc:sldMk cId="3427138884" sldId="277"/>
            <ac:spMk id="2" creationId="{648C53E3-8119-B545-0E17-DD9428DEC620}"/>
          </ac:spMkLst>
        </pc:spChg>
        <pc:spChg chg="mod ord">
          <ac:chgData name="Guest User" userId="S::urn:spo:anon#74446995500265c72fe3f28f0009f076930b2a79b6e236eb10bcaf5a6985b3d0::" providerId="AD" clId="Web-{A6CB385F-22BF-4D3A-A4B5-753D98393C1F}" dt="2023-03-27T17:49:40.024" v="6"/>
          <ac:spMkLst>
            <pc:docMk/>
            <pc:sldMk cId="3427138884" sldId="277"/>
            <ac:spMk id="3" creationId="{F16485ED-D7C8-3EA8-FD99-EE7185D20DE5}"/>
          </ac:spMkLst>
        </pc:spChg>
      </pc:sldChg>
      <pc:sldChg chg="modSp mod modClrScheme chgLayout">
        <pc:chgData name="Guest User" userId="S::urn:spo:anon#74446995500265c72fe3f28f0009f076930b2a79b6e236eb10bcaf5a6985b3d0::" providerId="AD" clId="Web-{A6CB385F-22BF-4D3A-A4B5-753D98393C1F}" dt="2023-03-27T17:49:40.024" v="6"/>
        <pc:sldMkLst>
          <pc:docMk/>
          <pc:sldMk cId="3881456026" sldId="278"/>
        </pc:sldMkLst>
        <pc:spChg chg="mod ord">
          <ac:chgData name="Guest User" userId="S::urn:spo:anon#74446995500265c72fe3f28f0009f076930b2a79b6e236eb10bcaf5a6985b3d0::" providerId="AD" clId="Web-{A6CB385F-22BF-4D3A-A4B5-753D98393C1F}" dt="2023-03-27T17:49:40.024" v="6"/>
          <ac:spMkLst>
            <pc:docMk/>
            <pc:sldMk cId="3881456026" sldId="278"/>
            <ac:spMk id="2" creationId="{4583882D-5241-CA57-32B8-B9DA7873F7EE}"/>
          </ac:spMkLst>
        </pc:spChg>
      </pc:sldChg>
      <pc:sldMasterChg chg="add del addSldLayout delSldLayout">
        <pc:chgData name="Guest User" userId="S::urn:spo:anon#74446995500265c72fe3f28f0009f076930b2a79b6e236eb10bcaf5a6985b3d0::" providerId="AD" clId="Web-{A6CB385F-22BF-4D3A-A4B5-753D98393C1F}" dt="2023-03-27T17:49:40.024" v="6"/>
        <pc:sldMasterMkLst>
          <pc:docMk/>
          <pc:sldMasterMk cId="777054183" sldId="2147483660"/>
        </pc:sldMasterMkLst>
        <pc:sldLayoutChg chg="add del">
          <pc:chgData name="Guest User" userId="S::urn:spo:anon#74446995500265c72fe3f28f0009f076930b2a79b6e236eb10bcaf5a6985b3d0::" providerId="AD" clId="Web-{A6CB385F-22BF-4D3A-A4B5-753D98393C1F}" dt="2023-03-27T17:49:40.024" v="6"/>
          <pc:sldLayoutMkLst>
            <pc:docMk/>
            <pc:sldMasterMk cId="777054183" sldId="2147483660"/>
            <pc:sldLayoutMk cId="621763375" sldId="2147483661"/>
          </pc:sldLayoutMkLst>
        </pc:sldLayoutChg>
        <pc:sldLayoutChg chg="add del">
          <pc:chgData name="Guest User" userId="S::urn:spo:anon#74446995500265c72fe3f28f0009f076930b2a79b6e236eb10bcaf5a6985b3d0::" providerId="AD" clId="Web-{A6CB385F-22BF-4D3A-A4B5-753D98393C1F}" dt="2023-03-27T17:49:40.024" v="6"/>
          <pc:sldLayoutMkLst>
            <pc:docMk/>
            <pc:sldMasterMk cId="777054183" sldId="2147483660"/>
            <pc:sldLayoutMk cId="340865216" sldId="2147483662"/>
          </pc:sldLayoutMkLst>
        </pc:sldLayoutChg>
        <pc:sldLayoutChg chg="add del">
          <pc:chgData name="Guest User" userId="S::urn:spo:anon#74446995500265c72fe3f28f0009f076930b2a79b6e236eb10bcaf5a6985b3d0::" providerId="AD" clId="Web-{A6CB385F-22BF-4D3A-A4B5-753D98393C1F}" dt="2023-03-27T17:49:40.024" v="6"/>
          <pc:sldLayoutMkLst>
            <pc:docMk/>
            <pc:sldMasterMk cId="777054183" sldId="2147483660"/>
            <pc:sldLayoutMk cId="2314420519" sldId="2147483663"/>
          </pc:sldLayoutMkLst>
        </pc:sldLayoutChg>
        <pc:sldLayoutChg chg="add del">
          <pc:chgData name="Guest User" userId="S::urn:spo:anon#74446995500265c72fe3f28f0009f076930b2a79b6e236eb10bcaf5a6985b3d0::" providerId="AD" clId="Web-{A6CB385F-22BF-4D3A-A4B5-753D98393C1F}" dt="2023-03-27T17:49:40.024" v="6"/>
          <pc:sldLayoutMkLst>
            <pc:docMk/>
            <pc:sldMasterMk cId="777054183" sldId="2147483660"/>
            <pc:sldLayoutMk cId="926259792" sldId="2147483664"/>
          </pc:sldLayoutMkLst>
        </pc:sldLayoutChg>
        <pc:sldLayoutChg chg="add del">
          <pc:chgData name="Guest User" userId="S::urn:spo:anon#74446995500265c72fe3f28f0009f076930b2a79b6e236eb10bcaf5a6985b3d0::" providerId="AD" clId="Web-{A6CB385F-22BF-4D3A-A4B5-753D98393C1F}" dt="2023-03-27T17:49:40.024" v="6"/>
          <pc:sldLayoutMkLst>
            <pc:docMk/>
            <pc:sldMasterMk cId="777054183" sldId="2147483660"/>
            <pc:sldLayoutMk cId="3553564509" sldId="2147483665"/>
          </pc:sldLayoutMkLst>
        </pc:sldLayoutChg>
        <pc:sldLayoutChg chg="add del">
          <pc:chgData name="Guest User" userId="S::urn:spo:anon#74446995500265c72fe3f28f0009f076930b2a79b6e236eb10bcaf5a6985b3d0::" providerId="AD" clId="Web-{A6CB385F-22BF-4D3A-A4B5-753D98393C1F}" dt="2023-03-27T17:49:40.024" v="6"/>
          <pc:sldLayoutMkLst>
            <pc:docMk/>
            <pc:sldMasterMk cId="777054183" sldId="2147483660"/>
            <pc:sldLayoutMk cId="2623511880" sldId="2147483666"/>
          </pc:sldLayoutMkLst>
        </pc:sldLayoutChg>
      </pc:sldMasterChg>
      <pc:sldMasterChg chg="add del addSldLayout delSldLayout modSldLayout">
        <pc:chgData name="Guest User" userId="S::urn:spo:anon#74446995500265c72fe3f28f0009f076930b2a79b6e236eb10bcaf5a6985b3d0::" providerId="AD" clId="Web-{A6CB385F-22BF-4D3A-A4B5-753D98393C1F}" dt="2023-03-27T17:49:40.024" v="6"/>
        <pc:sldMasterMkLst>
          <pc:docMk/>
          <pc:sldMasterMk cId="3515942036" sldId="2147483667"/>
        </pc:sldMasterMkLst>
        <pc:sldLayoutChg chg="add del mod replId">
          <pc:chgData name="Guest User" userId="S::urn:spo:anon#74446995500265c72fe3f28f0009f076930b2a79b6e236eb10bcaf5a6985b3d0::" providerId="AD" clId="Web-{A6CB385F-22BF-4D3A-A4B5-753D98393C1F}" dt="2023-03-27T17:49:40.024" v="6"/>
          <pc:sldLayoutMkLst>
            <pc:docMk/>
            <pc:sldMasterMk cId="3515942036" sldId="2147483667"/>
            <pc:sldLayoutMk cId="1326051459" sldId="2147483668"/>
          </pc:sldLayoutMkLst>
        </pc:sldLayoutChg>
        <pc:sldLayoutChg chg="add del mod replId">
          <pc:chgData name="Guest User" userId="S::urn:spo:anon#74446995500265c72fe3f28f0009f076930b2a79b6e236eb10bcaf5a6985b3d0::" providerId="AD" clId="Web-{A6CB385F-22BF-4D3A-A4B5-753D98393C1F}" dt="2023-03-27T17:49:40.024" v="6"/>
          <pc:sldLayoutMkLst>
            <pc:docMk/>
            <pc:sldMasterMk cId="3515942036" sldId="2147483667"/>
            <pc:sldLayoutMk cId="1178431096" sldId="2147483669"/>
          </pc:sldLayoutMkLst>
        </pc:sldLayoutChg>
        <pc:sldLayoutChg chg="add del mod replId">
          <pc:chgData name="Guest User" userId="S::urn:spo:anon#74446995500265c72fe3f28f0009f076930b2a79b6e236eb10bcaf5a6985b3d0::" providerId="AD" clId="Web-{A6CB385F-22BF-4D3A-A4B5-753D98393C1F}" dt="2023-03-27T17:49:40.024" v="6"/>
          <pc:sldLayoutMkLst>
            <pc:docMk/>
            <pc:sldMasterMk cId="3515942036" sldId="2147483667"/>
            <pc:sldLayoutMk cId="1584249762" sldId="2147483670"/>
          </pc:sldLayoutMkLst>
        </pc:sldLayoutChg>
        <pc:sldLayoutChg chg="add del mod replId">
          <pc:chgData name="Guest User" userId="S::urn:spo:anon#74446995500265c72fe3f28f0009f076930b2a79b6e236eb10bcaf5a6985b3d0::" providerId="AD" clId="Web-{A6CB385F-22BF-4D3A-A4B5-753D98393C1F}" dt="2023-03-27T17:49:40.024" v="6"/>
          <pc:sldLayoutMkLst>
            <pc:docMk/>
            <pc:sldMasterMk cId="3515942036" sldId="2147483667"/>
            <pc:sldLayoutMk cId="3875924749" sldId="2147483671"/>
          </pc:sldLayoutMkLst>
        </pc:sldLayoutChg>
        <pc:sldLayoutChg chg="add del mod replId">
          <pc:chgData name="Guest User" userId="S::urn:spo:anon#74446995500265c72fe3f28f0009f076930b2a79b6e236eb10bcaf5a6985b3d0::" providerId="AD" clId="Web-{A6CB385F-22BF-4D3A-A4B5-753D98393C1F}" dt="2023-03-27T17:49:40.024" v="6"/>
          <pc:sldLayoutMkLst>
            <pc:docMk/>
            <pc:sldMasterMk cId="3515942036" sldId="2147483667"/>
            <pc:sldLayoutMk cId="3530260349" sldId="2147483672"/>
          </pc:sldLayoutMkLst>
        </pc:sldLayoutChg>
        <pc:sldLayoutChg chg="add del mod replId">
          <pc:chgData name="Guest User" userId="S::urn:spo:anon#74446995500265c72fe3f28f0009f076930b2a79b6e236eb10bcaf5a6985b3d0::" providerId="AD" clId="Web-{A6CB385F-22BF-4D3A-A4B5-753D98393C1F}" dt="2023-03-27T17:49:40.024" v="6"/>
          <pc:sldLayoutMkLst>
            <pc:docMk/>
            <pc:sldMasterMk cId="3515942036" sldId="2147483667"/>
            <pc:sldLayoutMk cId="2479295017" sldId="2147483673"/>
          </pc:sldLayoutMkLst>
        </pc:sldLayoutChg>
        <pc:sldLayoutChg chg="add del mod replId">
          <pc:chgData name="Guest User" userId="S::urn:spo:anon#74446995500265c72fe3f28f0009f076930b2a79b6e236eb10bcaf5a6985b3d0::" providerId="AD" clId="Web-{A6CB385F-22BF-4D3A-A4B5-753D98393C1F}" dt="2023-03-27T17:49:40.024" v="6"/>
          <pc:sldLayoutMkLst>
            <pc:docMk/>
            <pc:sldMasterMk cId="3515942036" sldId="2147483667"/>
            <pc:sldLayoutMk cId="3901436946" sldId="2147483674"/>
          </pc:sldLayoutMkLst>
        </pc:sldLayoutChg>
        <pc:sldLayoutChg chg="add del mod replId">
          <pc:chgData name="Guest User" userId="S::urn:spo:anon#74446995500265c72fe3f28f0009f076930b2a79b6e236eb10bcaf5a6985b3d0::" providerId="AD" clId="Web-{A6CB385F-22BF-4D3A-A4B5-753D98393C1F}" dt="2023-03-27T17:49:40.024" v="6"/>
          <pc:sldLayoutMkLst>
            <pc:docMk/>
            <pc:sldMasterMk cId="3515942036" sldId="2147483667"/>
            <pc:sldLayoutMk cId="764354327" sldId="2147483675"/>
          </pc:sldLayoutMkLst>
        </pc:sldLayoutChg>
        <pc:sldLayoutChg chg="add del mod replId">
          <pc:chgData name="Guest User" userId="S::urn:spo:anon#74446995500265c72fe3f28f0009f076930b2a79b6e236eb10bcaf5a6985b3d0::" providerId="AD" clId="Web-{A6CB385F-22BF-4D3A-A4B5-753D98393C1F}" dt="2023-03-27T17:49:40.024" v="6"/>
          <pc:sldLayoutMkLst>
            <pc:docMk/>
            <pc:sldMasterMk cId="3515942036" sldId="2147483667"/>
            <pc:sldLayoutMk cId="1017236020" sldId="2147483676"/>
          </pc:sldLayoutMkLst>
        </pc:sldLayoutChg>
        <pc:sldLayoutChg chg="add del mod replId">
          <pc:chgData name="Guest User" userId="S::urn:spo:anon#74446995500265c72fe3f28f0009f076930b2a79b6e236eb10bcaf5a6985b3d0::" providerId="AD" clId="Web-{A6CB385F-22BF-4D3A-A4B5-753D98393C1F}" dt="2023-03-27T17:49:40.024" v="6"/>
          <pc:sldLayoutMkLst>
            <pc:docMk/>
            <pc:sldMasterMk cId="3515942036" sldId="2147483667"/>
            <pc:sldLayoutMk cId="3694361775" sldId="2147483677"/>
          </pc:sldLayoutMkLst>
        </pc:sldLayoutChg>
        <pc:sldLayoutChg chg="add del mod replId">
          <pc:chgData name="Guest User" userId="S::urn:spo:anon#74446995500265c72fe3f28f0009f076930b2a79b6e236eb10bcaf5a6985b3d0::" providerId="AD" clId="Web-{A6CB385F-22BF-4D3A-A4B5-753D98393C1F}" dt="2023-03-27T17:49:40.024" v="6"/>
          <pc:sldLayoutMkLst>
            <pc:docMk/>
            <pc:sldMasterMk cId="3515942036" sldId="2147483667"/>
            <pc:sldLayoutMk cId="242049992" sldId="2147483678"/>
          </pc:sldLayoutMkLst>
        </pc:sldLayoutChg>
        <pc:sldLayoutChg chg="add del mod replId">
          <pc:chgData name="Guest User" userId="S::urn:spo:anon#74446995500265c72fe3f28f0009f076930b2a79b6e236eb10bcaf5a6985b3d0::" providerId="AD" clId="Web-{A6CB385F-22BF-4D3A-A4B5-753D98393C1F}" dt="2023-03-27T17:49:40.024" v="6"/>
          <pc:sldLayoutMkLst>
            <pc:docMk/>
            <pc:sldMasterMk cId="3515942036" sldId="2147483667"/>
            <pc:sldLayoutMk cId="1702701191" sldId="2147483679"/>
          </pc:sldLayoutMkLst>
        </pc:sldLayoutChg>
        <pc:sldLayoutChg chg="add del mod replId">
          <pc:chgData name="Guest User" userId="S::urn:spo:anon#74446995500265c72fe3f28f0009f076930b2a79b6e236eb10bcaf5a6985b3d0::" providerId="AD" clId="Web-{A6CB385F-22BF-4D3A-A4B5-753D98393C1F}" dt="2023-03-27T17:49:40.024" v="6"/>
          <pc:sldLayoutMkLst>
            <pc:docMk/>
            <pc:sldMasterMk cId="3515942036" sldId="2147483667"/>
            <pc:sldLayoutMk cId="4204612082" sldId="2147483680"/>
          </pc:sldLayoutMkLst>
        </pc:sldLayoutChg>
        <pc:sldLayoutChg chg="add del mod replId">
          <pc:chgData name="Guest User" userId="S::urn:spo:anon#74446995500265c72fe3f28f0009f076930b2a79b6e236eb10bcaf5a6985b3d0::" providerId="AD" clId="Web-{A6CB385F-22BF-4D3A-A4B5-753D98393C1F}" dt="2023-03-27T17:49:40.024" v="6"/>
          <pc:sldLayoutMkLst>
            <pc:docMk/>
            <pc:sldMasterMk cId="3515942036" sldId="2147483667"/>
            <pc:sldLayoutMk cId="2737190345" sldId="2147483681"/>
          </pc:sldLayoutMkLst>
        </pc:sldLayoutChg>
      </pc:sldMasterChg>
    </pc:docChg>
  </pc:docChgLst>
  <pc:docChgLst>
    <pc:chgData name="Ruczyński Hubert (STUD)" userId="35753aab-0d69-494c-b54d-f9fed967c656" providerId="ADAL" clId="{BD1360F4-6A2B-497E-A610-F793A43419E4}"/>
    <pc:docChg chg="undo custSel addSld delSld modSld sldOrd">
      <pc:chgData name="Ruczyński Hubert (STUD)" userId="35753aab-0d69-494c-b54d-f9fed967c656" providerId="ADAL" clId="{BD1360F4-6A2B-497E-A610-F793A43419E4}" dt="2023-03-27T19:30:20.856" v="2753" actId="20577"/>
      <pc:docMkLst>
        <pc:docMk/>
      </pc:docMkLst>
      <pc:sldChg chg="addSp delSp modSp mod">
        <pc:chgData name="Ruczyński Hubert (STUD)" userId="35753aab-0d69-494c-b54d-f9fed967c656" providerId="ADAL" clId="{BD1360F4-6A2B-497E-A610-F793A43419E4}" dt="2023-03-27T10:25:51.161" v="137" actId="1076"/>
        <pc:sldMkLst>
          <pc:docMk/>
          <pc:sldMk cId="2374830511" sldId="257"/>
        </pc:sldMkLst>
        <pc:spChg chg="del">
          <ac:chgData name="Ruczyński Hubert (STUD)" userId="35753aab-0d69-494c-b54d-f9fed967c656" providerId="ADAL" clId="{BD1360F4-6A2B-497E-A610-F793A43419E4}" dt="2023-03-27T10:20:05.267" v="0" actId="478"/>
          <ac:spMkLst>
            <pc:docMk/>
            <pc:sldMk cId="2374830511" sldId="257"/>
            <ac:spMk id="2" creationId="{8B3A8148-0E30-23E1-D5D1-5E7F5CCB1220}"/>
          </ac:spMkLst>
        </pc:spChg>
        <pc:spChg chg="mod">
          <ac:chgData name="Ruczyński Hubert (STUD)" userId="35753aab-0d69-494c-b54d-f9fed967c656" providerId="ADAL" clId="{BD1360F4-6A2B-497E-A610-F793A43419E4}" dt="2023-03-27T10:25:51.161" v="137" actId="1076"/>
          <ac:spMkLst>
            <pc:docMk/>
            <pc:sldMk cId="2374830511" sldId="257"/>
            <ac:spMk id="3" creationId="{3CE2A7FE-1034-3C03-1E52-9A074B7B152B}"/>
          </ac:spMkLst>
        </pc:spChg>
        <pc:spChg chg="add mod">
          <ac:chgData name="Ruczyński Hubert (STUD)" userId="35753aab-0d69-494c-b54d-f9fed967c656" providerId="ADAL" clId="{BD1360F4-6A2B-497E-A610-F793A43419E4}" dt="2023-03-27T10:25:43.202" v="136" actId="113"/>
          <ac:spMkLst>
            <pc:docMk/>
            <pc:sldMk cId="2374830511" sldId="257"/>
            <ac:spMk id="6" creationId="{F1AF742D-BED3-DE78-284C-BB4CB85BC729}"/>
          </ac:spMkLst>
        </pc:spChg>
        <pc:graphicFrameChg chg="del mod modGraphic">
          <ac:chgData name="Ruczyński Hubert (STUD)" userId="35753aab-0d69-494c-b54d-f9fed967c656" providerId="ADAL" clId="{BD1360F4-6A2B-497E-A610-F793A43419E4}" dt="2023-03-27T10:22:15.638" v="48" actId="478"/>
          <ac:graphicFrameMkLst>
            <pc:docMk/>
            <pc:sldMk cId="2374830511" sldId="257"/>
            <ac:graphicFrameMk id="4" creationId="{76CCDE9A-D75D-BB7B-560B-6B4E6A670DAF}"/>
          </ac:graphicFrameMkLst>
        </pc:graphicFrameChg>
        <pc:graphicFrameChg chg="add mod modGraphic">
          <ac:chgData name="Ruczyński Hubert (STUD)" userId="35753aab-0d69-494c-b54d-f9fed967c656" providerId="ADAL" clId="{BD1360F4-6A2B-497E-A610-F793A43419E4}" dt="2023-03-27T10:22:30.090" v="55" actId="14100"/>
          <ac:graphicFrameMkLst>
            <pc:docMk/>
            <pc:sldMk cId="2374830511" sldId="257"/>
            <ac:graphicFrameMk id="5" creationId="{3BB5F0C5-D082-1225-7036-8CC9E236B258}"/>
          </ac:graphicFrameMkLst>
        </pc:graphicFrameChg>
        <pc:picChg chg="add mod">
          <ac:chgData name="Ruczyński Hubert (STUD)" userId="35753aab-0d69-494c-b54d-f9fed967c656" providerId="ADAL" clId="{BD1360F4-6A2B-497E-A610-F793A43419E4}" dt="2023-03-27T10:22:53.011" v="57" actId="1440"/>
          <ac:picMkLst>
            <pc:docMk/>
            <pc:sldMk cId="2374830511" sldId="257"/>
            <ac:picMk id="2050" creationId="{6EBF1AAA-832C-FD32-112D-50FE3386EDC5}"/>
          </ac:picMkLst>
        </pc:picChg>
      </pc:sldChg>
      <pc:sldChg chg="modSp mod">
        <pc:chgData name="Ruczyński Hubert (STUD)" userId="35753aab-0d69-494c-b54d-f9fed967c656" providerId="ADAL" clId="{BD1360F4-6A2B-497E-A610-F793A43419E4}" dt="2023-03-27T10:36:24.273" v="649" actId="20577"/>
        <pc:sldMkLst>
          <pc:docMk/>
          <pc:sldMk cId="3487173180" sldId="261"/>
        </pc:sldMkLst>
        <pc:spChg chg="mod">
          <ac:chgData name="Ruczyński Hubert (STUD)" userId="35753aab-0d69-494c-b54d-f9fed967c656" providerId="ADAL" clId="{BD1360F4-6A2B-497E-A610-F793A43419E4}" dt="2023-03-27T10:36:24.273" v="649" actId="20577"/>
          <ac:spMkLst>
            <pc:docMk/>
            <pc:sldMk cId="3487173180" sldId="261"/>
            <ac:spMk id="2" creationId="{44334782-801E-2DE5-5651-5BD70B2B5D0A}"/>
          </ac:spMkLst>
        </pc:spChg>
        <pc:spChg chg="mod">
          <ac:chgData name="Ruczyński Hubert (STUD)" userId="35753aab-0d69-494c-b54d-f9fed967c656" providerId="ADAL" clId="{BD1360F4-6A2B-497E-A610-F793A43419E4}" dt="2023-03-27T10:28:53.860" v="153" actId="20577"/>
          <ac:spMkLst>
            <pc:docMk/>
            <pc:sldMk cId="3487173180" sldId="261"/>
            <ac:spMk id="3" creationId="{CB3CB2BE-5067-DD98-0D10-541920468B00}"/>
          </ac:spMkLst>
        </pc:spChg>
      </pc:sldChg>
      <pc:sldChg chg="addSp delSp modSp mod">
        <pc:chgData name="Ruczyński Hubert (STUD)" userId="35753aab-0d69-494c-b54d-f9fed967c656" providerId="ADAL" clId="{BD1360F4-6A2B-497E-A610-F793A43419E4}" dt="2023-03-27T18:09:40.316" v="2537" actId="1076"/>
        <pc:sldMkLst>
          <pc:docMk/>
          <pc:sldMk cId="2081117" sldId="263"/>
        </pc:sldMkLst>
        <pc:spChg chg="mod">
          <ac:chgData name="Ruczyński Hubert (STUD)" userId="35753aab-0d69-494c-b54d-f9fed967c656" providerId="ADAL" clId="{BD1360F4-6A2B-497E-A610-F793A43419E4}" dt="2023-03-27T18:09:34.591" v="2536" actId="20577"/>
          <ac:spMkLst>
            <pc:docMk/>
            <pc:sldMk cId="2081117" sldId="263"/>
            <ac:spMk id="2" creationId="{648C53E3-8119-B545-0E17-DD9428DEC620}"/>
          </ac:spMkLst>
        </pc:spChg>
        <pc:spChg chg="mod">
          <ac:chgData name="Ruczyński Hubert (STUD)" userId="35753aab-0d69-494c-b54d-f9fed967c656" providerId="ADAL" clId="{BD1360F4-6A2B-497E-A610-F793A43419E4}" dt="2023-03-27T10:42:52.505" v="857" actId="20577"/>
          <ac:spMkLst>
            <pc:docMk/>
            <pc:sldMk cId="2081117" sldId="263"/>
            <ac:spMk id="3" creationId="{F16485ED-D7C8-3EA8-FD99-EE7185D20DE5}"/>
          </ac:spMkLst>
        </pc:spChg>
        <pc:graphicFrameChg chg="add mod modGraphic">
          <ac:chgData name="Ruczyński Hubert (STUD)" userId="35753aab-0d69-494c-b54d-f9fed967c656" providerId="ADAL" clId="{BD1360F4-6A2B-497E-A610-F793A43419E4}" dt="2023-03-27T18:09:40.316" v="2537" actId="1076"/>
          <ac:graphicFrameMkLst>
            <pc:docMk/>
            <pc:sldMk cId="2081117" sldId="263"/>
            <ac:graphicFrameMk id="4" creationId="{3B80D051-DE3D-5E95-D11A-5C39961C1328}"/>
          </ac:graphicFrameMkLst>
        </pc:graphicFrameChg>
        <pc:graphicFrameChg chg="add del mod">
          <ac:chgData name="Ruczyński Hubert (STUD)" userId="35753aab-0d69-494c-b54d-f9fed967c656" providerId="ADAL" clId="{BD1360F4-6A2B-497E-A610-F793A43419E4}" dt="2023-03-27T10:42:12.848" v="829" actId="478"/>
          <ac:graphicFrameMkLst>
            <pc:docMk/>
            <pc:sldMk cId="2081117" sldId="263"/>
            <ac:graphicFrameMk id="5" creationId="{3369F036-0932-462B-511E-2DBFE6D42B78}"/>
          </ac:graphicFrameMkLst>
        </pc:graphicFrameChg>
      </pc:sldChg>
      <pc:sldChg chg="del">
        <pc:chgData name="Ruczyński Hubert (STUD)" userId="35753aab-0d69-494c-b54d-f9fed967c656" providerId="ADAL" clId="{BD1360F4-6A2B-497E-A610-F793A43419E4}" dt="2023-03-27T12:41:09.651" v="1647" actId="47"/>
        <pc:sldMkLst>
          <pc:docMk/>
          <pc:sldMk cId="314683008" sldId="265"/>
        </pc:sldMkLst>
      </pc:sldChg>
      <pc:sldChg chg="del">
        <pc:chgData name="Ruczyński Hubert (STUD)" userId="35753aab-0d69-494c-b54d-f9fed967c656" providerId="ADAL" clId="{BD1360F4-6A2B-497E-A610-F793A43419E4}" dt="2023-03-27T13:00:37.850" v="2477" actId="47"/>
        <pc:sldMkLst>
          <pc:docMk/>
          <pc:sldMk cId="854441478" sldId="267"/>
        </pc:sldMkLst>
      </pc:sldChg>
      <pc:sldChg chg="modSp mod">
        <pc:chgData name="Ruczyński Hubert (STUD)" userId="35753aab-0d69-494c-b54d-f9fed967c656" providerId="ADAL" clId="{BD1360F4-6A2B-497E-A610-F793A43419E4}" dt="2023-03-27T19:30:20.856" v="2753" actId="20577"/>
        <pc:sldMkLst>
          <pc:docMk/>
          <pc:sldMk cId="2053549533" sldId="268"/>
        </pc:sldMkLst>
        <pc:spChg chg="mod">
          <ac:chgData name="Ruczyński Hubert (STUD)" userId="35753aab-0d69-494c-b54d-f9fed967c656" providerId="ADAL" clId="{BD1360F4-6A2B-497E-A610-F793A43419E4}" dt="2023-03-27T19:30:20.856" v="2753" actId="20577"/>
          <ac:spMkLst>
            <pc:docMk/>
            <pc:sldMk cId="2053549533" sldId="268"/>
            <ac:spMk id="2" creationId="{E79C4A3F-F50D-298B-4302-999BB4915D47}"/>
          </ac:spMkLst>
        </pc:spChg>
      </pc:sldChg>
      <pc:sldChg chg="addSp delSp modSp mod">
        <pc:chgData name="Ruczyński Hubert (STUD)" userId="35753aab-0d69-494c-b54d-f9fed967c656" providerId="ADAL" clId="{BD1360F4-6A2B-497E-A610-F793A43419E4}" dt="2023-03-27T19:11:10.266" v="2724" actId="20577"/>
        <pc:sldMkLst>
          <pc:docMk/>
          <pc:sldMk cId="3611380718" sldId="269"/>
        </pc:sldMkLst>
        <pc:spChg chg="del mod">
          <ac:chgData name="Ruczyński Hubert (STUD)" userId="35753aab-0d69-494c-b54d-f9fed967c656" providerId="ADAL" clId="{BD1360F4-6A2B-497E-A610-F793A43419E4}" dt="2023-03-27T18:21:38.857" v="2702" actId="478"/>
          <ac:spMkLst>
            <pc:docMk/>
            <pc:sldMk cId="3611380718" sldId="269"/>
            <ac:spMk id="2" creationId="{F947AE1B-74FF-412C-D6AF-3F31B6FBB2FB}"/>
          </ac:spMkLst>
        </pc:spChg>
        <pc:spChg chg="mod">
          <ac:chgData name="Ruczyński Hubert (STUD)" userId="35753aab-0d69-494c-b54d-f9fed967c656" providerId="ADAL" clId="{BD1360F4-6A2B-497E-A610-F793A43419E4}" dt="2023-03-27T18:14:03.926" v="2553" actId="20577"/>
          <ac:spMkLst>
            <pc:docMk/>
            <pc:sldMk cId="3611380718" sldId="269"/>
            <ac:spMk id="3" creationId="{166EE1AB-6175-0E20-B2A0-01B24CF8CC71}"/>
          </ac:spMkLst>
        </pc:spChg>
        <pc:graphicFrameChg chg="add mod modGraphic">
          <ac:chgData name="Ruczyński Hubert (STUD)" userId="35753aab-0d69-494c-b54d-f9fed967c656" providerId="ADAL" clId="{BD1360F4-6A2B-497E-A610-F793A43419E4}" dt="2023-03-27T19:11:10.266" v="2724" actId="20577"/>
          <ac:graphicFrameMkLst>
            <pc:docMk/>
            <pc:sldMk cId="3611380718" sldId="269"/>
            <ac:graphicFrameMk id="4" creationId="{5EBBF057-08AE-A036-4324-3B767EA4B064}"/>
          </ac:graphicFrameMkLst>
        </pc:graphicFrameChg>
        <pc:picChg chg="add del mod">
          <ac:chgData name="Ruczyński Hubert (STUD)" userId="35753aab-0d69-494c-b54d-f9fed967c656" providerId="ADAL" clId="{BD1360F4-6A2B-497E-A610-F793A43419E4}" dt="2023-03-27T19:10:05.013" v="2711" actId="478"/>
          <ac:picMkLst>
            <pc:docMk/>
            <pc:sldMk cId="3611380718" sldId="269"/>
            <ac:picMk id="6" creationId="{5741D8EF-D791-A8E6-A6D1-1E8DA63E4FD0}"/>
          </ac:picMkLst>
        </pc:picChg>
        <pc:picChg chg="add mod">
          <ac:chgData name="Ruczyński Hubert (STUD)" userId="35753aab-0d69-494c-b54d-f9fed967c656" providerId="ADAL" clId="{BD1360F4-6A2B-497E-A610-F793A43419E4}" dt="2023-03-27T19:10:16.588" v="2717" actId="1076"/>
          <ac:picMkLst>
            <pc:docMk/>
            <pc:sldMk cId="3611380718" sldId="269"/>
            <ac:picMk id="8" creationId="{C351B9DC-BC2C-1760-F8A9-AF2A4C6A89EB}"/>
          </ac:picMkLst>
        </pc:picChg>
      </pc:sldChg>
      <pc:sldChg chg="addSp delSp modSp new mod">
        <pc:chgData name="Ruczyński Hubert (STUD)" userId="35753aab-0d69-494c-b54d-f9fed967c656" providerId="ADAL" clId="{BD1360F4-6A2B-497E-A610-F793A43419E4}" dt="2023-03-27T10:57:12.950" v="1518" actId="1076"/>
        <pc:sldMkLst>
          <pc:docMk/>
          <pc:sldMk cId="1720952221" sldId="270"/>
        </pc:sldMkLst>
        <pc:spChg chg="del">
          <ac:chgData name="Ruczyński Hubert (STUD)" userId="35753aab-0d69-494c-b54d-f9fed967c656" providerId="ADAL" clId="{BD1360F4-6A2B-497E-A610-F793A43419E4}" dt="2023-03-27T10:56:51.296" v="1516" actId="478"/>
          <ac:spMkLst>
            <pc:docMk/>
            <pc:sldMk cId="1720952221" sldId="270"/>
            <ac:spMk id="2" creationId="{3559ACEF-2133-A094-7153-42EDE2BED645}"/>
          </ac:spMkLst>
        </pc:spChg>
        <pc:spChg chg="mod">
          <ac:chgData name="Ruczyński Hubert (STUD)" userId="35753aab-0d69-494c-b54d-f9fed967c656" providerId="ADAL" clId="{BD1360F4-6A2B-497E-A610-F793A43419E4}" dt="2023-03-27T10:52:55.767" v="1355" actId="20577"/>
          <ac:spMkLst>
            <pc:docMk/>
            <pc:sldMk cId="1720952221" sldId="270"/>
            <ac:spMk id="3" creationId="{3A2AB19D-65E2-4A84-6AA1-9D676E60E96D}"/>
          </ac:spMkLst>
        </pc:spChg>
        <pc:graphicFrameChg chg="add mod modGraphic">
          <ac:chgData name="Ruczyński Hubert (STUD)" userId="35753aab-0d69-494c-b54d-f9fed967c656" providerId="ADAL" clId="{BD1360F4-6A2B-497E-A610-F793A43419E4}" dt="2023-03-27T10:57:12.950" v="1518" actId="1076"/>
          <ac:graphicFrameMkLst>
            <pc:docMk/>
            <pc:sldMk cId="1720952221" sldId="270"/>
            <ac:graphicFrameMk id="4" creationId="{C3D69557-4367-319D-B8B5-2CDC8EA4052D}"/>
          </ac:graphicFrameMkLst>
        </pc:graphicFrameChg>
        <pc:graphicFrameChg chg="add mod modGraphic">
          <ac:chgData name="Ruczyński Hubert (STUD)" userId="35753aab-0d69-494c-b54d-f9fed967c656" providerId="ADAL" clId="{BD1360F4-6A2B-497E-A610-F793A43419E4}" dt="2023-03-27T10:57:03.186" v="1517" actId="1076"/>
          <ac:graphicFrameMkLst>
            <pc:docMk/>
            <pc:sldMk cId="1720952221" sldId="270"/>
            <ac:graphicFrameMk id="5" creationId="{F848713C-5774-D383-97FE-9E84B7AA2FF3}"/>
          </ac:graphicFrameMkLst>
        </pc:graphicFrameChg>
      </pc:sldChg>
      <pc:sldChg chg="addSp delSp modSp new mod">
        <pc:chgData name="Ruczyński Hubert (STUD)" userId="35753aab-0d69-494c-b54d-f9fed967c656" providerId="ADAL" clId="{BD1360F4-6A2B-497E-A610-F793A43419E4}" dt="2023-03-27T10:58:49.265" v="1552" actId="1440"/>
        <pc:sldMkLst>
          <pc:docMk/>
          <pc:sldMk cId="1034031009" sldId="271"/>
        </pc:sldMkLst>
        <pc:spChg chg="del">
          <ac:chgData name="Ruczyński Hubert (STUD)" userId="35753aab-0d69-494c-b54d-f9fed967c656" providerId="ADAL" clId="{BD1360F4-6A2B-497E-A610-F793A43419E4}" dt="2023-03-27T10:58:33.966" v="1551" actId="478"/>
          <ac:spMkLst>
            <pc:docMk/>
            <pc:sldMk cId="1034031009" sldId="271"/>
            <ac:spMk id="2" creationId="{12B03D18-7E6E-29E2-242B-6BDD374E5195}"/>
          </ac:spMkLst>
        </pc:spChg>
        <pc:spChg chg="mod">
          <ac:chgData name="Ruczyński Hubert (STUD)" userId="35753aab-0d69-494c-b54d-f9fed967c656" providerId="ADAL" clId="{BD1360F4-6A2B-497E-A610-F793A43419E4}" dt="2023-03-27T10:57:52.531" v="1544" actId="20577"/>
          <ac:spMkLst>
            <pc:docMk/>
            <pc:sldMk cId="1034031009" sldId="271"/>
            <ac:spMk id="3" creationId="{0427E287-50D2-A949-C449-431555132DEC}"/>
          </ac:spMkLst>
        </pc:spChg>
        <pc:picChg chg="add mod">
          <ac:chgData name="Ruczyński Hubert (STUD)" userId="35753aab-0d69-494c-b54d-f9fed967c656" providerId="ADAL" clId="{BD1360F4-6A2B-497E-A610-F793A43419E4}" dt="2023-03-27T10:58:49.265" v="1552" actId="1440"/>
          <ac:picMkLst>
            <pc:docMk/>
            <pc:sldMk cId="1034031009" sldId="271"/>
            <ac:picMk id="5" creationId="{87099B20-4A45-CC2C-8BBA-CD6F6C895812}"/>
          </ac:picMkLst>
        </pc:picChg>
      </pc:sldChg>
      <pc:sldChg chg="modSp add mod">
        <pc:chgData name="Ruczyński Hubert (STUD)" userId="35753aab-0d69-494c-b54d-f9fed967c656" providerId="ADAL" clId="{BD1360F4-6A2B-497E-A610-F793A43419E4}" dt="2023-03-27T10:59:39.790" v="1597" actId="14826"/>
        <pc:sldMkLst>
          <pc:docMk/>
          <pc:sldMk cId="656474330" sldId="272"/>
        </pc:sldMkLst>
        <pc:spChg chg="mod">
          <ac:chgData name="Ruczyński Hubert (STUD)" userId="35753aab-0d69-494c-b54d-f9fed967c656" providerId="ADAL" clId="{BD1360F4-6A2B-497E-A610-F793A43419E4}" dt="2023-03-27T10:59:05.230" v="1568" actId="20577"/>
          <ac:spMkLst>
            <pc:docMk/>
            <pc:sldMk cId="656474330" sldId="272"/>
            <ac:spMk id="3" creationId="{0427E287-50D2-A949-C449-431555132DEC}"/>
          </ac:spMkLst>
        </pc:spChg>
        <pc:picChg chg="mod">
          <ac:chgData name="Ruczyński Hubert (STUD)" userId="35753aab-0d69-494c-b54d-f9fed967c656" providerId="ADAL" clId="{BD1360F4-6A2B-497E-A610-F793A43419E4}" dt="2023-03-27T10:59:39.790" v="1597" actId="14826"/>
          <ac:picMkLst>
            <pc:docMk/>
            <pc:sldMk cId="656474330" sldId="272"/>
            <ac:picMk id="5" creationId="{87099B20-4A45-CC2C-8BBA-CD6F6C895812}"/>
          </ac:picMkLst>
        </pc:picChg>
      </pc:sldChg>
      <pc:sldChg chg="modSp add mod">
        <pc:chgData name="Ruczyński Hubert (STUD)" userId="35753aab-0d69-494c-b54d-f9fed967c656" providerId="ADAL" clId="{BD1360F4-6A2B-497E-A610-F793A43419E4}" dt="2023-03-27T10:59:49.555" v="1598" actId="14826"/>
        <pc:sldMkLst>
          <pc:docMk/>
          <pc:sldMk cId="3549369400" sldId="273"/>
        </pc:sldMkLst>
        <pc:spChg chg="mod">
          <ac:chgData name="Ruczyński Hubert (STUD)" userId="35753aab-0d69-494c-b54d-f9fed967c656" providerId="ADAL" clId="{BD1360F4-6A2B-497E-A610-F793A43419E4}" dt="2023-03-27T10:59:12.891" v="1581" actId="20577"/>
          <ac:spMkLst>
            <pc:docMk/>
            <pc:sldMk cId="3549369400" sldId="273"/>
            <ac:spMk id="3" creationId="{0427E287-50D2-A949-C449-431555132DEC}"/>
          </ac:spMkLst>
        </pc:spChg>
        <pc:picChg chg="mod">
          <ac:chgData name="Ruczyński Hubert (STUD)" userId="35753aab-0d69-494c-b54d-f9fed967c656" providerId="ADAL" clId="{BD1360F4-6A2B-497E-A610-F793A43419E4}" dt="2023-03-27T10:59:49.555" v="1598" actId="14826"/>
          <ac:picMkLst>
            <pc:docMk/>
            <pc:sldMk cId="3549369400" sldId="273"/>
            <ac:picMk id="5" creationId="{87099B20-4A45-CC2C-8BBA-CD6F6C895812}"/>
          </ac:picMkLst>
        </pc:picChg>
      </pc:sldChg>
      <pc:sldChg chg="modSp add mod">
        <pc:chgData name="Ruczyński Hubert (STUD)" userId="35753aab-0d69-494c-b54d-f9fed967c656" providerId="ADAL" clId="{BD1360F4-6A2B-497E-A610-F793A43419E4}" dt="2023-03-27T11:00:04.961" v="1599" actId="14826"/>
        <pc:sldMkLst>
          <pc:docMk/>
          <pc:sldMk cId="812488888" sldId="274"/>
        </pc:sldMkLst>
        <pc:spChg chg="mod">
          <ac:chgData name="Ruczyński Hubert (STUD)" userId="35753aab-0d69-494c-b54d-f9fed967c656" providerId="ADAL" clId="{BD1360F4-6A2B-497E-A610-F793A43419E4}" dt="2023-03-27T10:59:21.454" v="1596" actId="20577"/>
          <ac:spMkLst>
            <pc:docMk/>
            <pc:sldMk cId="812488888" sldId="274"/>
            <ac:spMk id="3" creationId="{0427E287-50D2-A949-C449-431555132DEC}"/>
          </ac:spMkLst>
        </pc:spChg>
        <pc:picChg chg="mod">
          <ac:chgData name="Ruczyński Hubert (STUD)" userId="35753aab-0d69-494c-b54d-f9fed967c656" providerId="ADAL" clId="{BD1360F4-6A2B-497E-A610-F793A43419E4}" dt="2023-03-27T11:00:04.961" v="1599" actId="14826"/>
          <ac:picMkLst>
            <pc:docMk/>
            <pc:sldMk cId="812488888" sldId="274"/>
            <ac:picMk id="5" creationId="{87099B20-4A45-CC2C-8BBA-CD6F6C895812}"/>
          </ac:picMkLst>
        </pc:picChg>
      </pc:sldChg>
      <pc:sldChg chg="modSp add mod ord">
        <pc:chgData name="Ruczyński Hubert (STUD)" userId="35753aab-0d69-494c-b54d-f9fed967c656" providerId="ADAL" clId="{BD1360F4-6A2B-497E-A610-F793A43419E4}" dt="2023-03-27T19:27:58.526" v="2726" actId="14826"/>
        <pc:sldMkLst>
          <pc:docMk/>
          <pc:sldMk cId="4292481452" sldId="275"/>
        </pc:sldMkLst>
        <pc:spChg chg="mod">
          <ac:chgData name="Ruczyński Hubert (STUD)" userId="35753aab-0d69-494c-b54d-f9fed967c656" providerId="ADAL" clId="{BD1360F4-6A2B-497E-A610-F793A43419E4}" dt="2023-03-27T11:25:24.915" v="1643" actId="20577"/>
          <ac:spMkLst>
            <pc:docMk/>
            <pc:sldMk cId="4292481452" sldId="275"/>
            <ac:spMk id="3" creationId="{0427E287-50D2-A949-C449-431555132DEC}"/>
          </ac:spMkLst>
        </pc:spChg>
        <pc:picChg chg="mod">
          <ac:chgData name="Ruczyński Hubert (STUD)" userId="35753aab-0d69-494c-b54d-f9fed967c656" providerId="ADAL" clId="{BD1360F4-6A2B-497E-A610-F793A43419E4}" dt="2023-03-27T19:27:58.526" v="2726" actId="14826"/>
          <ac:picMkLst>
            <pc:docMk/>
            <pc:sldMk cId="4292481452" sldId="275"/>
            <ac:picMk id="5" creationId="{87099B20-4A45-CC2C-8BBA-CD6F6C895812}"/>
          </ac:picMkLst>
        </pc:picChg>
      </pc:sldChg>
      <pc:sldChg chg="addSp delSp modSp add mod ord">
        <pc:chgData name="Ruczyński Hubert (STUD)" userId="35753aab-0d69-494c-b54d-f9fed967c656" providerId="ADAL" clId="{BD1360F4-6A2B-497E-A610-F793A43419E4}" dt="2023-03-27T19:29:12.550" v="2745" actId="20577"/>
        <pc:sldMkLst>
          <pc:docMk/>
          <pc:sldMk cId="1731168738" sldId="276"/>
        </pc:sldMkLst>
        <pc:spChg chg="mod">
          <ac:chgData name="Ruczyński Hubert (STUD)" userId="35753aab-0d69-494c-b54d-f9fed967c656" providerId="ADAL" clId="{BD1360F4-6A2B-497E-A610-F793A43419E4}" dt="2023-03-27T19:29:12.550" v="2745" actId="20577"/>
          <ac:spMkLst>
            <pc:docMk/>
            <pc:sldMk cId="1731168738" sldId="276"/>
            <ac:spMk id="2" creationId="{648C53E3-8119-B545-0E17-DD9428DEC620}"/>
          </ac:spMkLst>
        </pc:spChg>
        <pc:graphicFrameChg chg="add del mod modGraphic">
          <ac:chgData name="Ruczyński Hubert (STUD)" userId="35753aab-0d69-494c-b54d-f9fed967c656" providerId="ADAL" clId="{BD1360F4-6A2B-497E-A610-F793A43419E4}" dt="2023-03-27T12:49:55.146" v="2025" actId="1076"/>
          <ac:graphicFrameMkLst>
            <pc:docMk/>
            <pc:sldMk cId="1731168738" sldId="276"/>
            <ac:graphicFrameMk id="4" creationId="{3B80D051-DE3D-5E95-D11A-5C39961C1328}"/>
          </ac:graphicFrameMkLst>
        </pc:graphicFrameChg>
      </pc:sldChg>
      <pc:sldChg chg="addSp delSp modSp add mod ord">
        <pc:chgData name="Ruczyński Hubert (STUD)" userId="35753aab-0d69-494c-b54d-f9fed967c656" providerId="ADAL" clId="{BD1360F4-6A2B-497E-A610-F793A43419E4}" dt="2023-03-27T13:00:47.449" v="2478" actId="1076"/>
        <pc:sldMkLst>
          <pc:docMk/>
          <pc:sldMk cId="3427138884" sldId="277"/>
        </pc:sldMkLst>
        <pc:spChg chg="mod">
          <ac:chgData name="Ruczyński Hubert (STUD)" userId="35753aab-0d69-494c-b54d-f9fed967c656" providerId="ADAL" clId="{BD1360F4-6A2B-497E-A610-F793A43419E4}" dt="2023-03-27T13:00:47.449" v="2478" actId="1076"/>
          <ac:spMkLst>
            <pc:docMk/>
            <pc:sldMk cId="3427138884" sldId="277"/>
            <ac:spMk id="2" creationId="{648C53E3-8119-B545-0E17-DD9428DEC620}"/>
          </ac:spMkLst>
        </pc:spChg>
        <pc:graphicFrameChg chg="del">
          <ac:chgData name="Ruczyński Hubert (STUD)" userId="35753aab-0d69-494c-b54d-f9fed967c656" providerId="ADAL" clId="{BD1360F4-6A2B-497E-A610-F793A43419E4}" dt="2023-03-27T12:53:57.556" v="2208" actId="478"/>
          <ac:graphicFrameMkLst>
            <pc:docMk/>
            <pc:sldMk cId="3427138884" sldId="277"/>
            <ac:graphicFrameMk id="4" creationId="{3B80D051-DE3D-5E95-D11A-5C39961C1328}"/>
          </ac:graphicFrameMkLst>
        </pc:graphicFrameChg>
        <pc:graphicFrameChg chg="add mod modGraphic">
          <ac:chgData name="Ruczyński Hubert (STUD)" userId="35753aab-0d69-494c-b54d-f9fed967c656" providerId="ADAL" clId="{BD1360F4-6A2B-497E-A610-F793A43419E4}" dt="2023-03-27T13:00:34.515" v="2476" actId="1076"/>
          <ac:graphicFrameMkLst>
            <pc:docMk/>
            <pc:sldMk cId="3427138884" sldId="277"/>
            <ac:graphicFrameMk id="5" creationId="{CCC482E5-7538-6D27-BB31-F9E41004B667}"/>
          </ac:graphicFrameMkLst>
        </pc:graphicFrameChg>
        <pc:graphicFrameChg chg="add del mod modGraphic">
          <ac:chgData name="Ruczyński Hubert (STUD)" userId="35753aab-0d69-494c-b54d-f9fed967c656" providerId="ADAL" clId="{BD1360F4-6A2B-497E-A610-F793A43419E4}" dt="2023-03-27T12:59:51.037" v="2392" actId="478"/>
          <ac:graphicFrameMkLst>
            <pc:docMk/>
            <pc:sldMk cId="3427138884" sldId="277"/>
            <ac:graphicFrameMk id="6" creationId="{AF499B5D-0C8C-4D54-DF1A-ED4EB66CD6D7}"/>
          </ac:graphicFrameMkLst>
        </pc:graphicFrameChg>
      </pc:sldChg>
      <pc:sldChg chg="modSp new mod">
        <pc:chgData name="Ruczyński Hubert (STUD)" userId="35753aab-0d69-494c-b54d-f9fed967c656" providerId="ADAL" clId="{BD1360F4-6A2B-497E-A610-F793A43419E4}" dt="2023-03-27T13:01:06.559" v="2510" actId="20577"/>
        <pc:sldMkLst>
          <pc:docMk/>
          <pc:sldMk cId="3881456026" sldId="278"/>
        </pc:sldMkLst>
        <pc:spChg chg="mod">
          <ac:chgData name="Ruczyński Hubert (STUD)" userId="35753aab-0d69-494c-b54d-f9fed967c656" providerId="ADAL" clId="{BD1360F4-6A2B-497E-A610-F793A43419E4}" dt="2023-03-27T13:01:06.559" v="2510" actId="20577"/>
          <ac:spMkLst>
            <pc:docMk/>
            <pc:sldMk cId="3881456026" sldId="278"/>
            <ac:spMk id="2" creationId="{4583882D-5241-CA57-32B8-B9DA7873F7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EA78E17-FF02-C37B-95F4-413BE4069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9904"/>
          <a:stretch/>
        </p:blipFill>
        <p:spPr>
          <a:xfrm>
            <a:off x="-170934" y="2061"/>
            <a:ext cx="12362935" cy="6855940"/>
          </a:xfrm>
          <a:prstGeom prst="rect">
            <a:avLst/>
          </a:prstGeom>
        </p:spPr>
      </p:pic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489367" y="3414167"/>
            <a:ext cx="5356800" cy="112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667">
                <a:solidFill>
                  <a:srgbClr val="AFC96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998867" y="1433333"/>
            <a:ext cx="2847200" cy="19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4533" b="1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5919333" y="4742444"/>
            <a:ext cx="4927200" cy="9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D6E29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176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197833" y="198000"/>
            <a:ext cx="11826000" cy="64620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7453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947667" y="4506700"/>
            <a:ext cx="2406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947667" y="5047396"/>
            <a:ext cx="4621200" cy="1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2"/>
          </p:nvPr>
        </p:nvSpPr>
        <p:spPr>
          <a:xfrm>
            <a:off x="947667" y="1630833"/>
            <a:ext cx="2406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3"/>
          </p:nvPr>
        </p:nvSpPr>
        <p:spPr>
          <a:xfrm>
            <a:off x="947667" y="2170533"/>
            <a:ext cx="4621200" cy="1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4"/>
          </p:nvPr>
        </p:nvSpPr>
        <p:spPr>
          <a:xfrm>
            <a:off x="947667" y="3068284"/>
            <a:ext cx="2406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5"/>
          </p:nvPr>
        </p:nvSpPr>
        <p:spPr>
          <a:xfrm>
            <a:off x="947667" y="3608972"/>
            <a:ext cx="4621200" cy="1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6"/>
          </p:nvPr>
        </p:nvSpPr>
        <p:spPr>
          <a:xfrm>
            <a:off x="947667" y="516333"/>
            <a:ext cx="6299600" cy="103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86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 preserve="1">
  <p:cSld name="1_Title and three 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197833" y="198000"/>
            <a:ext cx="11826000" cy="64620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7453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 hasCustomPrompt="1"/>
          </p:nvPr>
        </p:nvSpPr>
        <p:spPr>
          <a:xfrm>
            <a:off x="947667" y="1955261"/>
            <a:ext cx="10180776" cy="4127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l-PL"/>
              <a:t>Kliknij aby edytować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6"/>
          </p:nvPr>
        </p:nvSpPr>
        <p:spPr>
          <a:xfrm>
            <a:off x="947666" y="516333"/>
            <a:ext cx="10180775" cy="103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442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25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88947D2-E85F-E331-3BF7-D84BEDFA2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04"/>
          <a:stretch/>
        </p:blipFill>
        <p:spPr>
          <a:xfrm>
            <a:off x="-170936" y="2061"/>
            <a:ext cx="12362935" cy="6855940"/>
          </a:xfrm>
          <a:prstGeom prst="rect">
            <a:avLst/>
          </a:prstGeom>
        </p:spPr>
      </p:pic>
      <p:sp>
        <p:nvSpPr>
          <p:cNvPr id="5" name="Google Shape;13;p3">
            <a:extLst>
              <a:ext uri="{FF2B5EF4-FFF2-40B4-BE49-F238E27FC236}">
                <a16:creationId xmlns:a16="http://schemas.microsoft.com/office/drawing/2014/main" id="{42AEE9E6-4211-44FA-7360-AE2DBD6E12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9384" y="1804450"/>
            <a:ext cx="7693233" cy="32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356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4793-9DA0-C5DE-03E5-C95A4613E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F4343-EA4A-FCCA-021A-690AC11A3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36035-33B1-0592-B20F-8B8B3270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C130-0CC5-449B-89AE-C34D30EDB8CF}" type="datetimeFigureOut">
              <a:rPr lang="pl-PL" smtClean="0"/>
              <a:t>27.03.2023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13695-3422-774B-97E2-D353D187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30914-FADD-6561-6D69-B6C139F0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E8DB-0D94-4D0C-ADFC-4687C8CA52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351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70541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C378A85-150E-6398-A575-AEF0FA0C7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69" y="1101544"/>
            <a:ext cx="11059886" cy="3249100"/>
          </a:xfrm>
        </p:spPr>
        <p:txBody>
          <a:bodyPr/>
          <a:lstStyle/>
          <a:p>
            <a:r>
              <a:rPr lang="en-US" b="0" i="0">
                <a:effectLst/>
                <a:latin typeface="Arial" panose="020B0604020202020204" pitchFamily="34" charset="0"/>
              </a:rPr>
              <a:t>Image classification with Convolutional Neural</a:t>
            </a:r>
            <a:br>
              <a:rPr lang="en-US"/>
            </a:br>
            <a:r>
              <a:rPr lang="en-US" b="0" i="0">
                <a:effectLst/>
                <a:latin typeface="Arial" panose="020B0604020202020204" pitchFamily="34" charset="0"/>
              </a:rPr>
              <a:t>Networks</a:t>
            </a:r>
            <a:endParaRPr lang="en-US"/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51D56C93-2CFA-14B1-0056-BDE087C8B8FC}"/>
              </a:ext>
            </a:extLst>
          </p:cNvPr>
          <p:cNvSpPr txBox="1">
            <a:spLocks/>
          </p:cNvSpPr>
          <p:nvPr/>
        </p:nvSpPr>
        <p:spPr>
          <a:xfrm>
            <a:off x="1853055" y="4828056"/>
            <a:ext cx="8485889" cy="928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0"/>
            <a:r>
              <a:rPr lang="pl-PL" err="1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Authors</a:t>
            </a:r>
            <a:r>
              <a:rPr lang="pl-PL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: Hubert </a:t>
            </a:r>
            <a:r>
              <a:rPr lang="pl-PL" err="1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Ruczyński</a:t>
            </a:r>
            <a:r>
              <a:rPr lang="pl-PL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, Patryk Tomaszewski </a:t>
            </a:r>
            <a:br>
              <a:rPr lang="pl-PL">
                <a:solidFill>
                  <a:schemeClr val="accent6"/>
                </a:solidFill>
                <a:effectLst/>
              </a:rPr>
            </a:br>
            <a:r>
              <a:rPr lang="pl-PL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28th March 2023</a:t>
            </a:r>
            <a:endParaRPr lang="pl-PL">
              <a:solidFill>
                <a:schemeClr val="accent6"/>
              </a:solidFill>
              <a:effectLst/>
            </a:endParaRPr>
          </a:p>
          <a:p>
            <a:br>
              <a:rPr lang="pl-PL" b="0" i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</a:br>
            <a:endParaRPr lang="pl-PL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873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27E287-50D2-A949-C449-431555132DEC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pl-PL"/>
              <a:t>Learning </a:t>
            </a:r>
            <a:r>
              <a:rPr lang="pl-PL" err="1"/>
              <a:t>rate</a:t>
            </a:r>
            <a:r>
              <a:rPr lang="pl-PL"/>
              <a:t> </a:t>
            </a:r>
            <a:r>
              <a:rPr lang="pl-PL" err="1"/>
              <a:t>values</a:t>
            </a:r>
            <a:endParaRPr lang="pl-PL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7099B20-4A45-CC2C-8BBA-CD6F6C895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84" y="1551533"/>
            <a:ext cx="7819431" cy="45310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4031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27E287-50D2-A949-C449-431555132DEC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pl-PL"/>
              <a:t>Batch size </a:t>
            </a:r>
            <a:r>
              <a:rPr lang="pl-PL" err="1"/>
              <a:t>values</a:t>
            </a:r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99B20-4A45-CC2C-8BBA-CD6F6C895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6284" y="1551533"/>
            <a:ext cx="7819431" cy="45310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6474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27E287-50D2-A949-C449-431555132DEC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pl-PL"/>
              <a:t>Dropout </a:t>
            </a:r>
            <a:r>
              <a:rPr lang="pl-PL" err="1"/>
              <a:t>rate</a:t>
            </a:r>
            <a:r>
              <a:rPr lang="pl-PL"/>
              <a:t> </a:t>
            </a:r>
            <a:r>
              <a:rPr lang="pl-PL" err="1"/>
              <a:t>values</a:t>
            </a:r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99B20-4A45-CC2C-8BBA-CD6F6C895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6284" y="1551533"/>
            <a:ext cx="7819431" cy="45310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9369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27E287-50D2-A949-C449-431555132DEC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pl-PL"/>
              <a:t>L2 </a:t>
            </a:r>
            <a:r>
              <a:rPr lang="pl-PL" err="1"/>
              <a:t>penalty</a:t>
            </a:r>
            <a:r>
              <a:rPr lang="pl-PL"/>
              <a:t> </a:t>
            </a:r>
            <a:r>
              <a:rPr lang="pl-PL" err="1"/>
              <a:t>values</a:t>
            </a:r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99B20-4A45-CC2C-8BBA-CD6F6C895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6284" y="1551533"/>
            <a:ext cx="7819431" cy="45310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2488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CDF8-487A-4765-C9DA-AD6B1255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343" y="3414167"/>
            <a:ext cx="5925824" cy="1122400"/>
          </a:xfrm>
        </p:spPr>
        <p:txBody>
          <a:bodyPr/>
          <a:lstStyle/>
          <a:p>
            <a:r>
              <a:rPr lang="pl-PL"/>
              <a:t>Experiment 2: </a:t>
            </a:r>
            <a:r>
              <a:rPr lang="pl-PL" err="1"/>
              <a:t>Augmentation</a:t>
            </a:r>
            <a:endParaRPr lang="pl-P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9D75A4-7D6E-8479-D8C2-3604D3AC4BB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pl-PL"/>
              <a:t>04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E07E082-F1B3-0185-15AF-BABF72C0E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066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48C53E3-8119-B545-0E17-DD9428DEC6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1" err="1"/>
              <a:t>Main</a:t>
            </a:r>
            <a:r>
              <a:rPr lang="pl-PL" b="1"/>
              <a:t> </a:t>
            </a:r>
            <a:r>
              <a:rPr lang="pl-PL" b="1" err="1"/>
              <a:t>goal</a:t>
            </a:r>
            <a:r>
              <a:rPr lang="pl-PL" b="1"/>
              <a:t>: </a:t>
            </a:r>
            <a:r>
              <a:rPr lang="pl-PL" err="1"/>
              <a:t>Analyse</a:t>
            </a:r>
            <a:r>
              <a:rPr lang="pl-PL"/>
              <a:t> the </a:t>
            </a:r>
            <a:r>
              <a:rPr lang="pl-PL" err="1"/>
              <a:t>impact</a:t>
            </a:r>
            <a:r>
              <a:rPr lang="pl-PL"/>
              <a:t> of </a:t>
            </a:r>
            <a:r>
              <a:rPr lang="pl-PL" err="1"/>
              <a:t>different</a:t>
            </a:r>
            <a:r>
              <a:rPr lang="pl-PL"/>
              <a:t> </a:t>
            </a:r>
            <a:r>
              <a:rPr lang="pl-PL" err="1"/>
              <a:t>augmentation</a:t>
            </a:r>
            <a:r>
              <a:rPr lang="pl-PL"/>
              <a:t> </a:t>
            </a:r>
            <a:r>
              <a:rPr lang="pl-PL" err="1"/>
              <a:t>methods</a:t>
            </a:r>
            <a:r>
              <a:rPr lang="pl-PL"/>
              <a:t>.</a:t>
            </a:r>
          </a:p>
          <a:p>
            <a:r>
              <a:rPr lang="pl-PL" b="1" err="1"/>
              <a:t>Secondary</a:t>
            </a:r>
            <a:r>
              <a:rPr lang="pl-PL" b="1"/>
              <a:t> </a:t>
            </a:r>
            <a:r>
              <a:rPr lang="pl-PL" b="1" err="1"/>
              <a:t>goal</a:t>
            </a:r>
            <a:r>
              <a:rPr lang="pl-PL" b="1"/>
              <a:t>: </a:t>
            </a:r>
            <a:r>
              <a:rPr lang="pl-PL" err="1"/>
              <a:t>Generate</a:t>
            </a:r>
            <a:r>
              <a:rPr lang="pl-PL"/>
              <a:t> </a:t>
            </a:r>
            <a:r>
              <a:rPr lang="pl-PL" err="1"/>
              <a:t>additional</a:t>
            </a:r>
            <a:r>
              <a:rPr lang="pl-PL"/>
              <a:t> </a:t>
            </a:r>
            <a:r>
              <a:rPr lang="pl-PL" err="1"/>
              <a:t>outcomes</a:t>
            </a:r>
            <a:r>
              <a:rPr lang="pl-PL"/>
              <a:t> for </a:t>
            </a:r>
            <a:r>
              <a:rPr lang="pl-PL" err="1"/>
              <a:t>ensembles</a:t>
            </a:r>
            <a:r>
              <a:rPr lang="pl-PL"/>
              <a:t>.</a:t>
            </a:r>
          </a:p>
          <a:p>
            <a:r>
              <a:rPr lang="pl-PL" b="1" err="1"/>
              <a:t>Number</a:t>
            </a:r>
            <a:r>
              <a:rPr lang="pl-PL" b="1"/>
              <a:t> of </a:t>
            </a:r>
            <a:r>
              <a:rPr lang="pl-PL" b="1" err="1"/>
              <a:t>repetitions</a:t>
            </a:r>
            <a:r>
              <a:rPr lang="pl-PL" b="1"/>
              <a:t>: </a:t>
            </a:r>
            <a:r>
              <a:rPr lang="pl-PL"/>
              <a:t>5</a:t>
            </a:r>
          </a:p>
          <a:p>
            <a:r>
              <a:rPr lang="pl-PL" b="1" err="1"/>
              <a:t>Computational</a:t>
            </a:r>
            <a:r>
              <a:rPr lang="pl-PL" b="1"/>
              <a:t> </a:t>
            </a:r>
            <a:r>
              <a:rPr lang="pl-PL" b="1" err="1"/>
              <a:t>time</a:t>
            </a:r>
            <a:r>
              <a:rPr lang="pl-PL" b="1"/>
              <a:t>: </a:t>
            </a:r>
            <a:r>
              <a:rPr lang="pl-PL"/>
              <a:t>2 </a:t>
            </a:r>
            <a:r>
              <a:rPr lang="pl-PL" err="1"/>
              <a:t>hours</a:t>
            </a:r>
            <a:endParaRPr lang="pl-PL"/>
          </a:p>
          <a:p>
            <a:r>
              <a:rPr lang="pl-PL" b="1" err="1"/>
              <a:t>Additional</a:t>
            </a:r>
            <a:r>
              <a:rPr lang="pl-PL" b="1"/>
              <a:t> notes: </a:t>
            </a:r>
            <a:r>
              <a:rPr lang="pl-PL"/>
              <a:t>The </a:t>
            </a:r>
            <a:r>
              <a:rPr lang="pl-PL" err="1"/>
              <a:t>augmentation</a:t>
            </a:r>
            <a:r>
              <a:rPr lang="pl-PL"/>
              <a:t> was run on the </a:t>
            </a:r>
            <a:r>
              <a:rPr lang="pl-PL" err="1"/>
              <a:t>best</a:t>
            </a:r>
            <a:r>
              <a:rPr lang="pl-PL"/>
              <a:t> model from Experiment 1, </a:t>
            </a:r>
            <a:r>
              <a:rPr lang="pl-PL" err="1"/>
              <a:t>which</a:t>
            </a:r>
            <a:r>
              <a:rPr lang="pl-PL"/>
              <a:t> was a Mobile Net with </a:t>
            </a:r>
            <a:r>
              <a:rPr lang="pl-PL" err="1"/>
              <a:t>random</a:t>
            </a:r>
            <a:r>
              <a:rPr lang="pl-PL"/>
              <a:t> </a:t>
            </a:r>
            <a:r>
              <a:rPr lang="pl-PL" err="1"/>
              <a:t>initialization</a:t>
            </a:r>
            <a:r>
              <a:rPr lang="pl-PL"/>
              <a:t>: </a:t>
            </a:r>
          </a:p>
          <a:p>
            <a:r>
              <a:rPr lang="en-US">
                <a:solidFill>
                  <a:schemeClr val="tx1"/>
                </a:solidFill>
                <a:latin typeface="Consolas"/>
              </a:rPr>
              <a:t>  </a:t>
            </a:r>
            <a:endParaRPr lang="pl-PL">
              <a:solidFill>
                <a:schemeClr val="tx1"/>
              </a:solidFill>
              <a:latin typeface="Consolas"/>
            </a:endParaRPr>
          </a:p>
          <a:p>
            <a:r>
              <a:rPr lang="en-US">
                <a:solidFill>
                  <a:schemeClr val="tx1"/>
                </a:solidFill>
                <a:latin typeface="Consolas"/>
              </a:rPr>
              <a:t>Learning rate:</a:t>
            </a:r>
            <a:r>
              <a:rPr lang="en-US" b="0" i="0">
                <a:solidFill>
                  <a:schemeClr val="tx1"/>
                </a:solidFill>
                <a:effectLst/>
                <a:latin typeface="Consolas"/>
              </a:rPr>
              <a:t> </a:t>
            </a:r>
            <a:r>
              <a:rPr lang="en-US">
                <a:solidFill>
                  <a:schemeClr val="tx1"/>
                </a:solidFill>
                <a:latin typeface="Consolas"/>
              </a:rPr>
              <a:t>0.01</a:t>
            </a:r>
            <a:endParaRPr lang="pl-PL">
              <a:solidFill>
                <a:schemeClr val="tx1"/>
              </a:solidFill>
              <a:latin typeface="Consolas"/>
            </a:endParaRPr>
          </a:p>
          <a:p>
            <a:r>
              <a:rPr lang="en-US">
                <a:solidFill>
                  <a:schemeClr val="tx1"/>
                </a:solidFill>
                <a:latin typeface="Consolas"/>
              </a:rPr>
              <a:t>Batch </a:t>
            </a:r>
            <a:r>
              <a:rPr lang="en-US" b="0" i="0">
                <a:solidFill>
                  <a:schemeClr val="tx1"/>
                </a:solidFill>
                <a:effectLst/>
                <a:latin typeface="Consolas"/>
              </a:rPr>
              <a:t>size</a:t>
            </a:r>
            <a:r>
              <a:rPr lang="en-US">
                <a:solidFill>
                  <a:schemeClr val="tx1"/>
                </a:solidFill>
                <a:latin typeface="Consolas"/>
              </a:rPr>
              <a:t>:</a:t>
            </a:r>
            <a:r>
              <a:rPr lang="en-US" b="0" i="0">
                <a:solidFill>
                  <a:schemeClr val="tx1"/>
                </a:solidFill>
                <a:effectLst/>
                <a:latin typeface="Consolas"/>
              </a:rPr>
              <a:t> 64</a:t>
            </a:r>
            <a:endParaRPr lang="pl-PL" b="0" i="0">
              <a:solidFill>
                <a:schemeClr val="tx1"/>
              </a:solidFill>
              <a:effectLst/>
              <a:latin typeface="Consolas"/>
            </a:endParaRPr>
          </a:p>
          <a:p>
            <a:r>
              <a:rPr lang="en-US">
                <a:solidFill>
                  <a:schemeClr val="tx1"/>
                </a:solidFill>
                <a:latin typeface="Consolas"/>
              </a:rPr>
              <a:t>Dropout </a:t>
            </a:r>
            <a:r>
              <a:rPr lang="en-US" b="0" i="0">
                <a:solidFill>
                  <a:schemeClr val="tx1"/>
                </a:solidFill>
                <a:effectLst/>
                <a:latin typeface="Consolas"/>
              </a:rPr>
              <a:t>rate</a:t>
            </a:r>
            <a:r>
              <a:rPr lang="en-US">
                <a:solidFill>
                  <a:schemeClr val="tx1"/>
                </a:solidFill>
                <a:latin typeface="Consolas"/>
              </a:rPr>
              <a:t>:</a:t>
            </a:r>
            <a:r>
              <a:rPr lang="en-US" b="0" i="0">
                <a:solidFill>
                  <a:schemeClr val="tx1"/>
                </a:solidFill>
                <a:effectLst/>
                <a:latin typeface="Consolas"/>
              </a:rPr>
              <a:t> 0.2</a:t>
            </a:r>
            <a:endParaRPr lang="pl-PL" b="0" i="0">
              <a:solidFill>
                <a:schemeClr val="tx1"/>
              </a:solidFill>
              <a:effectLst/>
              <a:latin typeface="Consolas"/>
            </a:endParaRPr>
          </a:p>
          <a:p>
            <a:r>
              <a:rPr lang="en-US">
                <a:solidFill>
                  <a:schemeClr val="tx1"/>
                </a:solidFill>
                <a:latin typeface="Consolas"/>
              </a:rPr>
              <a:t>L2:</a:t>
            </a:r>
            <a:r>
              <a:rPr lang="en-US" b="0" i="0">
                <a:solidFill>
                  <a:schemeClr val="tx1"/>
                </a:solidFill>
                <a:effectLst/>
                <a:latin typeface="Consolas"/>
              </a:rPr>
              <a:t> 0</a:t>
            </a:r>
            <a:endParaRPr lang="pl-PL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6485ED-D7C8-3EA8-FD99-EE7185D20DE5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pl-PL"/>
              <a:t>Experiment </a:t>
            </a:r>
            <a:r>
              <a:rPr lang="pl-PL" err="1"/>
              <a:t>Description</a:t>
            </a:r>
            <a:endParaRPr lang="pl-PL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B80D051-DE3D-5E95-D11A-5C39961C1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765493"/>
              </p:ext>
            </p:extLst>
          </p:nvPr>
        </p:nvGraphicFramePr>
        <p:xfrm>
          <a:off x="8978484" y="4461747"/>
          <a:ext cx="2007236" cy="1879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98893">
                  <a:extLst>
                    <a:ext uri="{9D8B030D-6E8A-4147-A177-3AD203B41FA5}">
                      <a16:colId xmlns:a16="http://schemas.microsoft.com/office/drawing/2014/main" val="384797284"/>
                    </a:ext>
                  </a:extLst>
                </a:gridCol>
                <a:gridCol w="708343">
                  <a:extLst>
                    <a:ext uri="{9D8B030D-6E8A-4147-A177-3AD203B41FA5}">
                      <a16:colId xmlns:a16="http://schemas.microsoft.com/office/drawing/2014/main" val="3748907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b="1" err="1"/>
                        <a:t>Shifting</a:t>
                      </a:r>
                      <a:endParaRPr lang="pl-PL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i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00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err="1"/>
                        <a:t>Contrast</a:t>
                      </a:r>
                      <a:endParaRPr lang="pl-PL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i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178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err="1"/>
                        <a:t>All</a:t>
                      </a:r>
                      <a:endParaRPr lang="pl-PL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i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33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err="1"/>
                        <a:t>Cut</a:t>
                      </a:r>
                      <a:r>
                        <a:rPr lang="pl-PL" b="1"/>
                        <a:t>-mix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i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63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err="1"/>
                        <a:t>Cropping</a:t>
                      </a:r>
                      <a:endParaRPr lang="pl-PL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i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285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168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27E287-50D2-A949-C449-431555132DEC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pl-PL" err="1"/>
              <a:t>Different</a:t>
            </a:r>
            <a:r>
              <a:rPr lang="pl-PL"/>
              <a:t> </a:t>
            </a:r>
            <a:r>
              <a:rPr lang="pl-PL" err="1"/>
              <a:t>augmentation</a:t>
            </a:r>
            <a:r>
              <a:rPr lang="pl-PL"/>
              <a:t> </a:t>
            </a:r>
            <a:r>
              <a:rPr lang="pl-PL" err="1"/>
              <a:t>results</a:t>
            </a:r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99B20-4A45-CC2C-8BBA-CD6F6C895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0570" y="1551533"/>
            <a:ext cx="5690858" cy="45310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2481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65F0-B17A-1B19-00C3-13CC038C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Experiment 3:</a:t>
            </a:r>
            <a:br>
              <a:rPr lang="pl-PL"/>
            </a:br>
            <a:r>
              <a:rPr lang="pl-PL" err="1"/>
              <a:t>Ensembles</a:t>
            </a:r>
            <a:endParaRPr lang="pl-P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A80693-3F55-A046-1CAE-2180F1B831F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pl-PL"/>
              <a:t>05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01FECAB-8C9B-D6BA-45CC-3FA28980D5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5945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48C53E3-8119-B545-0E17-DD9428DEC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666" y="1782982"/>
            <a:ext cx="10180776" cy="4127336"/>
          </a:xfrm>
        </p:spPr>
        <p:txBody>
          <a:bodyPr/>
          <a:lstStyle/>
          <a:p>
            <a:r>
              <a:rPr lang="pl-PL" b="1" err="1"/>
              <a:t>Main</a:t>
            </a:r>
            <a:r>
              <a:rPr lang="pl-PL" b="1"/>
              <a:t> </a:t>
            </a:r>
            <a:r>
              <a:rPr lang="pl-PL" b="1" err="1"/>
              <a:t>goal</a:t>
            </a:r>
            <a:r>
              <a:rPr lang="pl-PL" b="1"/>
              <a:t>: </a:t>
            </a:r>
            <a:r>
              <a:rPr lang="pl-PL" err="1"/>
              <a:t>Compare</a:t>
            </a:r>
            <a:r>
              <a:rPr lang="pl-PL"/>
              <a:t> the </a:t>
            </a:r>
            <a:r>
              <a:rPr lang="pl-PL" err="1"/>
              <a:t>models</a:t>
            </a:r>
            <a:r>
              <a:rPr lang="pl-PL"/>
              <a:t> and </a:t>
            </a:r>
            <a:r>
              <a:rPr lang="pl-PL" err="1"/>
              <a:t>different</a:t>
            </a:r>
            <a:r>
              <a:rPr lang="pl-PL"/>
              <a:t> </a:t>
            </a:r>
            <a:r>
              <a:rPr lang="pl-PL" err="1"/>
              <a:t>ensembles</a:t>
            </a:r>
            <a:r>
              <a:rPr lang="pl-PL"/>
              <a:t> </a:t>
            </a:r>
            <a:r>
              <a:rPr lang="pl-PL" err="1"/>
              <a:t>outcomes</a:t>
            </a:r>
            <a:endParaRPr lang="pl-PL"/>
          </a:p>
          <a:p>
            <a:r>
              <a:rPr lang="pl-PL" b="1" err="1"/>
              <a:t>Number</a:t>
            </a:r>
            <a:r>
              <a:rPr lang="pl-PL" b="1"/>
              <a:t> of </a:t>
            </a:r>
            <a:r>
              <a:rPr lang="pl-PL" b="1" err="1"/>
              <a:t>repetitions</a:t>
            </a:r>
            <a:r>
              <a:rPr lang="pl-PL" b="1"/>
              <a:t>: </a:t>
            </a:r>
            <a:r>
              <a:rPr lang="pl-PL"/>
              <a:t>6 </a:t>
            </a:r>
            <a:r>
              <a:rPr lang="pl-PL" err="1"/>
              <a:t>different</a:t>
            </a:r>
            <a:r>
              <a:rPr lang="pl-PL"/>
              <a:t> </a:t>
            </a:r>
            <a:r>
              <a:rPr lang="pl-PL" err="1"/>
              <a:t>cutoffs</a:t>
            </a:r>
            <a:endParaRPr lang="pl-PL"/>
          </a:p>
          <a:p>
            <a:r>
              <a:rPr lang="pl-PL" b="1" err="1"/>
              <a:t>Computational</a:t>
            </a:r>
            <a:r>
              <a:rPr lang="pl-PL" b="1"/>
              <a:t> </a:t>
            </a:r>
            <a:r>
              <a:rPr lang="pl-PL" b="1" err="1"/>
              <a:t>time</a:t>
            </a:r>
            <a:r>
              <a:rPr lang="pl-PL" b="1"/>
              <a:t>: </a:t>
            </a:r>
            <a:r>
              <a:rPr lang="pl-PL"/>
              <a:t>15 </a:t>
            </a:r>
            <a:r>
              <a:rPr lang="pl-PL" err="1"/>
              <a:t>minutes</a:t>
            </a:r>
            <a:endParaRPr lang="pl-PL"/>
          </a:p>
          <a:p>
            <a:r>
              <a:rPr lang="pl-PL" b="1" err="1"/>
              <a:t>Additional</a:t>
            </a:r>
            <a:r>
              <a:rPr lang="pl-PL" b="1"/>
              <a:t> notes: </a:t>
            </a:r>
            <a:r>
              <a:rPr lang="pl-PL"/>
              <a:t>Best / </a:t>
            </a:r>
            <a:r>
              <a:rPr lang="pl-PL" err="1"/>
              <a:t>worst</a:t>
            </a:r>
            <a:r>
              <a:rPr lang="pl-PL"/>
              <a:t> model </a:t>
            </a:r>
            <a:r>
              <a:rPr lang="pl-PL" err="1"/>
              <a:t>accuracy</a:t>
            </a:r>
            <a:r>
              <a:rPr lang="pl-PL"/>
              <a:t>: 91.29% / 9.95%</a:t>
            </a:r>
            <a:endParaRPr lang="pl-PL" b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6485ED-D7C8-3EA8-FD99-EE7185D20DE5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pl-PL"/>
              <a:t>Experiment </a:t>
            </a:r>
            <a:r>
              <a:rPr lang="pl-PL" err="1"/>
              <a:t>Description</a:t>
            </a:r>
            <a:endParaRPr lang="pl-PL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CC482E5-7538-6D27-BB31-F9E41004B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568370"/>
              </p:ext>
            </p:extLst>
          </p:nvPr>
        </p:nvGraphicFramePr>
        <p:xfrm>
          <a:off x="1974053" y="3709779"/>
          <a:ext cx="8127999" cy="26318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735150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2758748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99526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err="1"/>
                        <a:t>Percentage</a:t>
                      </a:r>
                      <a:r>
                        <a:rPr lang="pl-PL"/>
                        <a:t> of </a:t>
                      </a:r>
                      <a:r>
                        <a:rPr lang="pl-PL" err="1"/>
                        <a:t>models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err="1"/>
                        <a:t>Accuracy</a:t>
                      </a:r>
                      <a:r>
                        <a:rPr lang="pl-PL"/>
                        <a:t> </a:t>
                      </a:r>
                      <a:r>
                        <a:rPr lang="pl-PL" err="1"/>
                        <a:t>soft</a:t>
                      </a:r>
                      <a:r>
                        <a:rPr lang="pl-PL"/>
                        <a:t> </a:t>
                      </a:r>
                      <a:r>
                        <a:rPr lang="pl-PL" err="1"/>
                        <a:t>voting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err="1"/>
                        <a:t>Accuracy</a:t>
                      </a:r>
                      <a:r>
                        <a:rPr lang="pl-PL"/>
                        <a:t> hard </a:t>
                      </a:r>
                      <a:r>
                        <a:rPr lang="pl-PL" err="1"/>
                        <a:t>voting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352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92.17%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91.21%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653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92.82%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92.52%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26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92.71%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92.49%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26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u="sng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u="sng"/>
                        <a:t>93.06%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u="sng"/>
                        <a:t>93.04%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0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92.86%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92.84%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466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92.99%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/>
                        <a:t>93.07%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051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138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4A3F-F50D-298B-4302-999BB491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616" y="3414167"/>
            <a:ext cx="5720551" cy="1122400"/>
          </a:xfrm>
        </p:spPr>
        <p:txBody>
          <a:bodyPr/>
          <a:lstStyle/>
          <a:p>
            <a:r>
              <a:rPr lang="pl-PL"/>
              <a:t>Kaggle </a:t>
            </a:r>
            <a:r>
              <a:rPr lang="pl-PL" err="1"/>
              <a:t>results</a:t>
            </a:r>
            <a:endParaRPr lang="pl-P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DC485-69F6-A1B9-6823-3F950E314F9A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pl-PL"/>
              <a:t>06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DE45497-83DF-D9A3-CFD6-C458661D1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354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6F060E2-0217-2F09-2DAC-3E73C9565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311" y="4634203"/>
            <a:ext cx="5359827" cy="1144556"/>
          </a:xfrm>
        </p:spPr>
        <p:txBody>
          <a:bodyPr/>
          <a:lstStyle/>
          <a:p>
            <a:r>
              <a:rPr lang="pl-PL" sz="1800"/>
              <a:t>Hubert Ruczyński (</a:t>
            </a:r>
            <a:r>
              <a:rPr lang="pl-PL" sz="1800" err="1"/>
              <a:t>BSc</a:t>
            </a:r>
            <a:r>
              <a:rPr lang="pl-PL" sz="1800"/>
              <a:t>)</a:t>
            </a:r>
          </a:p>
          <a:p>
            <a:r>
              <a:rPr lang="pl-PL" sz="1800"/>
              <a:t>GitHub: https://github.com/HubertR21</a:t>
            </a:r>
          </a:p>
          <a:p>
            <a:r>
              <a:rPr lang="pl-PL" sz="1800"/>
              <a:t>LinkedIn: https://www.linkedin.com/in/hubertr21/</a:t>
            </a:r>
          </a:p>
          <a:p>
            <a:endParaRPr lang="pl-PL" sz="18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C81CAF-DCCE-FC32-F9BF-DF3BFE3AC056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pl-PL" err="1"/>
              <a:t>Authors</a:t>
            </a:r>
            <a:endParaRPr lang="pl-PL"/>
          </a:p>
        </p:txBody>
      </p:sp>
      <p:pic>
        <p:nvPicPr>
          <p:cNvPr id="1026" name="Picture 2" descr="Zdjęcie profilowe użytkownika Patryk Tomaszewski">
            <a:extLst>
              <a:ext uri="{FF2B5EF4-FFF2-40B4-BE49-F238E27FC236}">
                <a16:creationId xmlns:a16="http://schemas.microsoft.com/office/drawing/2014/main" id="{F80BBB7D-5987-8372-5D26-FF1B666AE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183" y="1656184"/>
            <a:ext cx="2598575" cy="25985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28" name="Picture 4" descr="zdjęcie profilowe">
            <a:extLst>
              <a:ext uri="{FF2B5EF4-FFF2-40B4-BE49-F238E27FC236}">
                <a16:creationId xmlns:a16="http://schemas.microsoft.com/office/drawing/2014/main" id="{6BA69E30-3D53-2E9C-4F1F-F97CFD4F9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938" y="1656183"/>
            <a:ext cx="2598575" cy="25985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Subtitle 1">
            <a:extLst>
              <a:ext uri="{FF2B5EF4-FFF2-40B4-BE49-F238E27FC236}">
                <a16:creationId xmlns:a16="http://schemas.microsoft.com/office/drawing/2014/main" id="{465A9BD8-C09B-3E99-2CD6-3099C0277EF1}"/>
              </a:ext>
            </a:extLst>
          </p:cNvPr>
          <p:cNvSpPr txBox="1">
            <a:spLocks/>
          </p:cNvSpPr>
          <p:nvPr/>
        </p:nvSpPr>
        <p:spPr>
          <a:xfrm>
            <a:off x="6038053" y="4634203"/>
            <a:ext cx="5780723" cy="1144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2400" b="0" i="0" u="none" strike="noStrike" cap="none">
                <a:solidFill>
                  <a:schemeClr val="dk1"/>
                </a:solidFill>
                <a:latin typeface="+mn-lt"/>
                <a:ea typeface="Nunito"/>
                <a:cs typeface="Nunito"/>
                <a:sym typeface="Nuni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pl-PL" sz="1800"/>
              <a:t>Patryk Tomaszewski (</a:t>
            </a:r>
            <a:r>
              <a:rPr lang="pl-PL" sz="1800" err="1"/>
              <a:t>BSc</a:t>
            </a:r>
            <a:r>
              <a:rPr lang="pl-PL" sz="1800"/>
              <a:t>)</a:t>
            </a:r>
          </a:p>
          <a:p>
            <a:r>
              <a:rPr lang="pl-PL" sz="1800"/>
              <a:t>GitHub: https://github.com/Filmos</a:t>
            </a:r>
          </a:p>
          <a:p>
            <a:r>
              <a:rPr lang="pl-PL" sz="1800"/>
              <a:t>LinkedIn: https://www.linkedin.com/in/tomaszewski-p/</a:t>
            </a:r>
          </a:p>
        </p:txBody>
      </p:sp>
    </p:spTree>
    <p:extLst>
      <p:ext uri="{BB962C8B-B14F-4D97-AF65-F5344CB8AC3E}">
        <p14:creationId xmlns:p14="http://schemas.microsoft.com/office/powerpoint/2010/main" val="3561820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6EE1AB-6175-0E20-B2A0-01B24CF8CC71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pl-PL" err="1"/>
              <a:t>Kaggle</a:t>
            </a:r>
            <a:r>
              <a:rPr lang="pl-PL"/>
              <a:t> </a:t>
            </a:r>
            <a:r>
              <a:rPr lang="pl-PL" err="1"/>
              <a:t>results</a:t>
            </a:r>
            <a:endParaRPr lang="pl-PL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EBBF057-08AE-A036-4324-3B767EA4B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481738"/>
              </p:ext>
            </p:extLst>
          </p:nvPr>
        </p:nvGraphicFramePr>
        <p:xfrm>
          <a:off x="525759" y="4198457"/>
          <a:ext cx="11140480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97455">
                  <a:extLst>
                    <a:ext uri="{9D8B030D-6E8A-4147-A177-3AD203B41FA5}">
                      <a16:colId xmlns:a16="http://schemas.microsoft.com/office/drawing/2014/main" val="2082026483"/>
                    </a:ext>
                  </a:extLst>
                </a:gridCol>
                <a:gridCol w="1746568">
                  <a:extLst>
                    <a:ext uri="{9D8B030D-6E8A-4147-A177-3AD203B41FA5}">
                      <a16:colId xmlns:a16="http://schemas.microsoft.com/office/drawing/2014/main" val="1924179193"/>
                    </a:ext>
                  </a:extLst>
                </a:gridCol>
                <a:gridCol w="1601703">
                  <a:extLst>
                    <a:ext uri="{9D8B030D-6E8A-4147-A177-3AD203B41FA5}">
                      <a16:colId xmlns:a16="http://schemas.microsoft.com/office/drawing/2014/main" val="675937787"/>
                    </a:ext>
                  </a:extLst>
                </a:gridCol>
                <a:gridCol w="1168718">
                  <a:extLst>
                    <a:ext uri="{9D8B030D-6E8A-4147-A177-3AD203B41FA5}">
                      <a16:colId xmlns:a16="http://schemas.microsoft.com/office/drawing/2014/main" val="521041485"/>
                    </a:ext>
                  </a:extLst>
                </a:gridCol>
                <a:gridCol w="1022668">
                  <a:extLst>
                    <a:ext uri="{9D8B030D-6E8A-4147-A177-3AD203B41FA5}">
                      <a16:colId xmlns:a16="http://schemas.microsoft.com/office/drawing/2014/main" val="515840223"/>
                    </a:ext>
                  </a:extLst>
                </a:gridCol>
                <a:gridCol w="1840230">
                  <a:extLst>
                    <a:ext uri="{9D8B030D-6E8A-4147-A177-3AD203B41FA5}">
                      <a16:colId xmlns:a16="http://schemas.microsoft.com/office/drawing/2014/main" val="605947695"/>
                    </a:ext>
                  </a:extLst>
                </a:gridCol>
                <a:gridCol w="1263138">
                  <a:extLst>
                    <a:ext uri="{9D8B030D-6E8A-4147-A177-3AD203B41FA5}">
                      <a16:colId xmlns:a16="http://schemas.microsoft.com/office/drawing/2014/main" val="951403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Learning </a:t>
                      </a:r>
                      <a:r>
                        <a:rPr lang="pl-PL" err="1"/>
                        <a:t>rate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Dropout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L2 reg.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err="1"/>
                        <a:t>Augmentation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err="1"/>
                        <a:t>Accuracy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916612"/>
                  </a:ext>
                </a:extLst>
              </a:tr>
              <a:tr h="324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Mobile Net (</a:t>
                      </a:r>
                      <a:r>
                        <a:rPr lang="pl-PL" err="1"/>
                        <a:t>Random</a:t>
                      </a:r>
                      <a:r>
                        <a:rPr lang="pl-PL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err="1"/>
                        <a:t>shift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/>
                        <a:t>90.25%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11856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351B9DC-BC2C-1760-F8A9-AF2A4C6A8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59" y="2474945"/>
            <a:ext cx="11140480" cy="800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1380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3882D-5241-CA57-32B8-B9DA7873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Thanks</a:t>
            </a:r>
            <a:r>
              <a:rPr lang="pl-PL"/>
              <a:t> for </a:t>
            </a:r>
            <a:r>
              <a:rPr lang="pl-PL" err="1"/>
              <a:t>attention</a:t>
            </a:r>
            <a:r>
              <a:rPr lang="pl-PL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8145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6F15-6107-D973-A3C6-92642F0C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Dataset</a:t>
            </a:r>
            <a:r>
              <a:rPr lang="pl-PL"/>
              <a:t>: CIFAR-10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AF8BD9-914E-E54F-CD10-109729EB23F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791478" y="1433333"/>
            <a:ext cx="9054589" cy="1988000"/>
          </a:xfrm>
        </p:spPr>
        <p:txBody>
          <a:bodyPr/>
          <a:lstStyle/>
          <a:p>
            <a:r>
              <a:rPr lang="pl-PL"/>
              <a:t>01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5E4355A-6706-71DE-883D-98A764611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917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E2A7FE-1034-3C03-1E52-9A074B7B152B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576470" y="509205"/>
            <a:ext cx="10180775" cy="1035200"/>
          </a:xfrm>
        </p:spPr>
        <p:txBody>
          <a:bodyPr/>
          <a:lstStyle/>
          <a:p>
            <a:r>
              <a:rPr lang="pl-PL"/>
              <a:t>CIFAR-10</a:t>
            </a:r>
          </a:p>
        </p:txBody>
      </p:sp>
      <p:pic>
        <p:nvPicPr>
          <p:cNvPr id="2050" name="Picture 2" descr="CIFAR-10 Dataset | Papers With Code">
            <a:extLst>
              <a:ext uri="{FF2B5EF4-FFF2-40B4-BE49-F238E27FC236}">
                <a16:creationId xmlns:a16="http://schemas.microsoft.com/office/drawing/2014/main" id="{6EBF1AAA-832C-FD32-112D-50FE3386E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576" y="615308"/>
            <a:ext cx="5928180" cy="45766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BB5F0C5-D082-1225-7036-8CC9E236B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669083"/>
              </p:ext>
            </p:extLst>
          </p:nvPr>
        </p:nvGraphicFramePr>
        <p:xfrm>
          <a:off x="516835" y="5589699"/>
          <a:ext cx="11211921" cy="751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1703">
                  <a:extLst>
                    <a:ext uri="{9D8B030D-6E8A-4147-A177-3AD203B41FA5}">
                      <a16:colId xmlns:a16="http://schemas.microsoft.com/office/drawing/2014/main" val="2082026483"/>
                    </a:ext>
                  </a:extLst>
                </a:gridCol>
                <a:gridCol w="1601703">
                  <a:extLst>
                    <a:ext uri="{9D8B030D-6E8A-4147-A177-3AD203B41FA5}">
                      <a16:colId xmlns:a16="http://schemas.microsoft.com/office/drawing/2014/main" val="1924179193"/>
                    </a:ext>
                  </a:extLst>
                </a:gridCol>
                <a:gridCol w="1601703">
                  <a:extLst>
                    <a:ext uri="{9D8B030D-6E8A-4147-A177-3AD203B41FA5}">
                      <a16:colId xmlns:a16="http://schemas.microsoft.com/office/drawing/2014/main" val="675937787"/>
                    </a:ext>
                  </a:extLst>
                </a:gridCol>
                <a:gridCol w="1601703">
                  <a:extLst>
                    <a:ext uri="{9D8B030D-6E8A-4147-A177-3AD203B41FA5}">
                      <a16:colId xmlns:a16="http://schemas.microsoft.com/office/drawing/2014/main" val="521041485"/>
                    </a:ext>
                  </a:extLst>
                </a:gridCol>
                <a:gridCol w="1601703">
                  <a:extLst>
                    <a:ext uri="{9D8B030D-6E8A-4147-A177-3AD203B41FA5}">
                      <a16:colId xmlns:a16="http://schemas.microsoft.com/office/drawing/2014/main" val="515840223"/>
                    </a:ext>
                  </a:extLst>
                </a:gridCol>
                <a:gridCol w="1601703">
                  <a:extLst>
                    <a:ext uri="{9D8B030D-6E8A-4147-A177-3AD203B41FA5}">
                      <a16:colId xmlns:a16="http://schemas.microsoft.com/office/drawing/2014/main" val="605947695"/>
                    </a:ext>
                  </a:extLst>
                </a:gridCol>
                <a:gridCol w="1601703">
                  <a:extLst>
                    <a:ext uri="{9D8B030D-6E8A-4147-A177-3AD203B41FA5}">
                      <a16:colId xmlns:a16="http://schemas.microsoft.com/office/drawing/2014/main" val="951403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Train </a:t>
                      </a:r>
                      <a:r>
                        <a:rPr lang="pl-PL" err="1"/>
                        <a:t>obs</a:t>
                      </a:r>
                      <a:r>
                        <a:rPr lang="pl-PL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Test </a:t>
                      </a:r>
                      <a:r>
                        <a:rPr lang="pl-PL" err="1"/>
                        <a:t>obs</a:t>
                      </a:r>
                      <a:r>
                        <a:rPr lang="pl-PL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Total </a:t>
                      </a:r>
                      <a:r>
                        <a:rPr lang="pl-PL" err="1"/>
                        <a:t>obs</a:t>
                      </a:r>
                      <a:r>
                        <a:rPr lang="pl-PL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err="1"/>
                        <a:t>Imgage</a:t>
                      </a:r>
                      <a:r>
                        <a:rPr lang="pl-PL"/>
                        <a:t>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err="1"/>
                        <a:t>Colour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err="1"/>
                        <a:t>Classes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Max </a:t>
                      </a:r>
                      <a:r>
                        <a:rPr lang="pl-PL" err="1"/>
                        <a:t>Acc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91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50 000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/>
                        <a:t>60 000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32x32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err="1"/>
                        <a:t>Yes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99.5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1185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1AF742D-BED3-DE78-284C-BB4CB85BC729}"/>
              </a:ext>
            </a:extLst>
          </p:cNvPr>
          <p:cNvSpPr txBox="1"/>
          <p:nvPr/>
        </p:nvSpPr>
        <p:spPr>
          <a:xfrm>
            <a:off x="576470" y="1464365"/>
            <a:ext cx="487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err="1">
                <a:latin typeface="+mn-lt"/>
              </a:rPr>
              <a:t>Authors</a:t>
            </a:r>
            <a:r>
              <a:rPr lang="pl-PL" sz="2400" b="1">
                <a:latin typeface="+mn-lt"/>
              </a:rPr>
              <a:t>: </a:t>
            </a:r>
            <a:r>
              <a:rPr lang="pl-PL" sz="2400">
                <a:latin typeface="+mn-lt"/>
              </a:rPr>
              <a:t>Alex </a:t>
            </a:r>
            <a:r>
              <a:rPr lang="pl-PL" sz="2400" err="1">
                <a:latin typeface="+mn-lt"/>
              </a:rPr>
              <a:t>Krizhevsky</a:t>
            </a:r>
            <a:r>
              <a:rPr lang="pl-PL" sz="2400">
                <a:latin typeface="+mn-lt"/>
              </a:rPr>
              <a:t>, </a:t>
            </a:r>
            <a:r>
              <a:rPr lang="pl-PL" sz="2400" err="1">
                <a:latin typeface="+mn-lt"/>
              </a:rPr>
              <a:t>Vinod</a:t>
            </a:r>
            <a:r>
              <a:rPr lang="pl-PL" sz="2400">
                <a:latin typeface="+mn-lt"/>
              </a:rPr>
              <a:t> Nair, and Geoffrey </a:t>
            </a:r>
            <a:r>
              <a:rPr lang="pl-PL" sz="2400" err="1">
                <a:latin typeface="+mn-lt"/>
              </a:rPr>
              <a:t>Hinton</a:t>
            </a:r>
            <a:endParaRPr lang="pl-PL" sz="2400">
              <a:latin typeface="+mn-lt"/>
            </a:endParaRPr>
          </a:p>
          <a:p>
            <a:r>
              <a:rPr lang="pl-PL" sz="2400" b="1" err="1">
                <a:latin typeface="+mn-lt"/>
              </a:rPr>
              <a:t>Year</a:t>
            </a:r>
            <a:r>
              <a:rPr lang="pl-PL" sz="2400" b="1">
                <a:latin typeface="+mn-lt"/>
              </a:rPr>
              <a:t>: </a:t>
            </a:r>
            <a:r>
              <a:rPr lang="pl-PL" sz="2400">
                <a:latin typeface="+mn-lt"/>
              </a:rPr>
              <a:t>2009</a:t>
            </a:r>
          </a:p>
          <a:p>
            <a:r>
              <a:rPr lang="pl-PL" sz="2400" b="1" err="1">
                <a:latin typeface="+mn-lt"/>
              </a:rPr>
              <a:t>Purpose</a:t>
            </a:r>
            <a:r>
              <a:rPr lang="pl-PL" sz="2400" b="1">
                <a:latin typeface="+mn-lt"/>
              </a:rPr>
              <a:t>: </a:t>
            </a:r>
            <a:r>
              <a:rPr lang="pl-PL" sz="2400">
                <a:latin typeface="+mn-lt"/>
              </a:rPr>
              <a:t>Benchmark for </a:t>
            </a:r>
            <a:r>
              <a:rPr lang="en-US" sz="2400">
                <a:latin typeface="+mn-lt"/>
              </a:rPr>
              <a:t>computer vision research</a:t>
            </a:r>
            <a:endParaRPr lang="pl-PL" sz="2400">
              <a:latin typeface="+mn-lt"/>
            </a:endParaRPr>
          </a:p>
          <a:p>
            <a:r>
              <a:rPr lang="pl-PL" sz="2400" b="1" err="1">
                <a:latin typeface="+mn-lt"/>
              </a:rPr>
              <a:t>Specification</a:t>
            </a:r>
            <a:r>
              <a:rPr lang="pl-PL" sz="2400">
                <a:latin typeface="+mn-lt"/>
              </a:rPr>
              <a:t>: R</a:t>
            </a:r>
            <a:r>
              <a:rPr lang="en-US" sz="2400" err="1">
                <a:latin typeface="+mn-lt"/>
              </a:rPr>
              <a:t>elatively</a:t>
            </a:r>
            <a:r>
              <a:rPr lang="en-US" sz="2400">
                <a:latin typeface="+mn-lt"/>
              </a:rPr>
              <a:t> small size of the dataset makes it possible to train CNNs on the entire dataset using modest computing resources</a:t>
            </a:r>
            <a:r>
              <a:rPr lang="pl-PL" sz="240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483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7715-113E-C2C6-12A9-C5BBD619E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4359" y="3414167"/>
            <a:ext cx="5981808" cy="1122400"/>
          </a:xfrm>
        </p:spPr>
        <p:txBody>
          <a:bodyPr/>
          <a:lstStyle/>
          <a:p>
            <a:r>
              <a:rPr lang="pl-PL" err="1"/>
              <a:t>Selected</a:t>
            </a:r>
            <a:r>
              <a:rPr lang="pl-PL"/>
              <a:t>  CNN </a:t>
            </a:r>
            <a:r>
              <a:rPr lang="pl-PL" err="1"/>
              <a:t>architectures</a:t>
            </a:r>
            <a:endParaRPr lang="pl-P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ECD7FD-2EC0-CFAC-054F-D5D1B75F6D8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pl-PL"/>
              <a:t>02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AA22612-42C5-595E-CA01-79074703CC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002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4334782-801E-2DE5-5651-5BD70B2B5D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39700" indent="0"/>
            <a:r>
              <a:rPr lang="pl-PL"/>
              <a:t>1. Mobile Net V3 Small (</a:t>
            </a:r>
            <a:r>
              <a:rPr lang="pl-PL" err="1"/>
              <a:t>random</a:t>
            </a:r>
            <a:r>
              <a:rPr lang="pl-PL"/>
              <a:t> </a:t>
            </a:r>
            <a:r>
              <a:rPr lang="pl-PL" err="1"/>
              <a:t>initialization</a:t>
            </a:r>
            <a:r>
              <a:rPr lang="pl-PL"/>
              <a:t>) + </a:t>
            </a:r>
            <a:r>
              <a:rPr lang="pl-PL" err="1"/>
              <a:t>resizing</a:t>
            </a:r>
            <a:r>
              <a:rPr lang="pl-PL"/>
              <a:t> 128 x 128</a:t>
            </a:r>
          </a:p>
          <a:p>
            <a:pPr marL="139700" indent="0"/>
            <a:r>
              <a:rPr lang="pl-PL"/>
              <a:t>2. Mobile Net V3 Small (</a:t>
            </a:r>
            <a:r>
              <a:rPr lang="pl-PL" err="1"/>
              <a:t>pretrained</a:t>
            </a:r>
            <a:r>
              <a:rPr lang="pl-PL"/>
              <a:t>) + </a:t>
            </a:r>
            <a:r>
              <a:rPr lang="pl-PL" err="1"/>
              <a:t>resizing</a:t>
            </a:r>
            <a:r>
              <a:rPr lang="pl-PL"/>
              <a:t> 128 x 128</a:t>
            </a:r>
          </a:p>
          <a:p>
            <a:pPr marL="139700" indent="0"/>
            <a:r>
              <a:rPr lang="pl-PL"/>
              <a:t>3. </a:t>
            </a:r>
            <a:r>
              <a:rPr lang="pl-PL" err="1"/>
              <a:t>Efficient</a:t>
            </a:r>
            <a:r>
              <a:rPr lang="pl-PL"/>
              <a:t> Net (pretrained) + </a:t>
            </a:r>
            <a:r>
              <a:rPr lang="pl-PL" err="1"/>
              <a:t>resizing</a:t>
            </a:r>
            <a:r>
              <a:rPr lang="pl-PL"/>
              <a:t> 64 x 64</a:t>
            </a:r>
          </a:p>
          <a:p>
            <a:pPr marL="139700" indent="0"/>
            <a:r>
              <a:rPr lang="pl-PL"/>
              <a:t>4. </a:t>
            </a:r>
            <a:r>
              <a:rPr lang="pl-PL" err="1"/>
              <a:t>Custom</a:t>
            </a:r>
            <a:r>
              <a:rPr lang="pl-PL"/>
              <a:t> CNN ((2 </a:t>
            </a:r>
            <a:r>
              <a:rPr lang="pl-PL" err="1"/>
              <a:t>Convolutional</a:t>
            </a:r>
            <a:r>
              <a:rPr lang="pl-PL"/>
              <a:t> </a:t>
            </a:r>
            <a:r>
              <a:rPr lang="pl-PL" err="1"/>
              <a:t>layers</a:t>
            </a:r>
            <a:r>
              <a:rPr lang="pl-PL"/>
              <a:t> + Max </a:t>
            </a:r>
            <a:r>
              <a:rPr lang="pl-PL" err="1"/>
              <a:t>pooling</a:t>
            </a:r>
            <a:r>
              <a:rPr lang="pl-PL"/>
              <a:t>) x 3)</a:t>
            </a:r>
          </a:p>
          <a:p>
            <a:pPr marL="139700" indent="0"/>
            <a:endParaRPr lang="pl-PL"/>
          </a:p>
          <a:p>
            <a:pPr marL="139700" indent="0"/>
            <a:r>
              <a:rPr lang="pl-PL"/>
              <a:t>And the same </a:t>
            </a:r>
            <a:r>
              <a:rPr lang="pl-PL" err="1"/>
              <a:t>classification</a:t>
            </a:r>
            <a:r>
              <a:rPr lang="pl-PL"/>
              <a:t> network  for 1-4:</a:t>
            </a:r>
          </a:p>
          <a:p>
            <a:pPr marL="139700" indent="0"/>
            <a:endParaRPr lang="pl-PL"/>
          </a:p>
          <a:p>
            <a:pPr marL="139700" indent="0"/>
            <a:r>
              <a:rPr lang="pl-PL" err="1"/>
              <a:t>Dense</a:t>
            </a:r>
            <a:r>
              <a:rPr lang="pl-PL"/>
              <a:t> </a:t>
            </a:r>
            <a:r>
              <a:rPr lang="pl-PL" err="1"/>
              <a:t>layer</a:t>
            </a:r>
            <a:r>
              <a:rPr lang="pl-PL"/>
              <a:t> 64 + </a:t>
            </a:r>
            <a:r>
              <a:rPr lang="pl-PL" err="1"/>
              <a:t>Dense</a:t>
            </a:r>
            <a:r>
              <a:rPr lang="pl-PL"/>
              <a:t> </a:t>
            </a:r>
            <a:r>
              <a:rPr lang="pl-PL" err="1"/>
              <a:t>layer</a:t>
            </a:r>
            <a:r>
              <a:rPr lang="pl-PL"/>
              <a:t> 32 with </a:t>
            </a:r>
            <a:r>
              <a:rPr lang="pl-PL" err="1"/>
              <a:t>relu</a:t>
            </a:r>
            <a:r>
              <a:rPr lang="pl-PL"/>
              <a:t> </a:t>
            </a:r>
            <a:r>
              <a:rPr lang="pl-PL" err="1"/>
              <a:t>activation</a:t>
            </a:r>
            <a:r>
              <a:rPr lang="pl-PL"/>
              <a:t> and </a:t>
            </a:r>
            <a:r>
              <a:rPr lang="pl-PL" err="1"/>
              <a:t>customisable</a:t>
            </a:r>
            <a:r>
              <a:rPr lang="pl-PL"/>
              <a:t> </a:t>
            </a:r>
            <a:r>
              <a:rPr lang="pl-PL" err="1"/>
              <a:t>dropout</a:t>
            </a:r>
            <a:r>
              <a:rPr lang="pl-PL"/>
              <a:t> and </a:t>
            </a:r>
            <a:r>
              <a:rPr lang="pl-PL" err="1"/>
              <a:t>regularisation</a:t>
            </a:r>
            <a:r>
              <a:rPr lang="pl-PL"/>
              <a:t>.</a:t>
            </a:r>
          </a:p>
          <a:p>
            <a:pPr marL="139700" indent="0"/>
            <a:endParaRPr lang="pl-PL"/>
          </a:p>
          <a:p>
            <a:pPr marL="139700" indent="0"/>
            <a:endParaRPr lang="pl-PL"/>
          </a:p>
          <a:p>
            <a:pPr marL="139700" indent="0"/>
            <a:endParaRPr lang="pl-P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3CB2BE-5067-DD98-0D10-541920468B00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pl-PL"/>
              <a:t>CNN </a:t>
            </a:r>
            <a:r>
              <a:rPr lang="pl-PL" err="1"/>
              <a:t>architecures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717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2B13-0C54-5E25-F1E3-BE99962AE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208" y="3414167"/>
            <a:ext cx="7368959" cy="1122400"/>
          </a:xfrm>
        </p:spPr>
        <p:txBody>
          <a:bodyPr/>
          <a:lstStyle/>
          <a:p>
            <a:r>
              <a:rPr lang="pl-PL"/>
              <a:t>Experiment 1:</a:t>
            </a:r>
            <a:br>
              <a:rPr lang="pl-PL"/>
            </a:br>
            <a:r>
              <a:rPr lang="pl-PL" err="1"/>
              <a:t>hyper-parameters</a:t>
            </a:r>
            <a:endParaRPr lang="pl-P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01A8C9-4CA3-A8AE-5446-F65F5C6947C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pl-PL"/>
              <a:t>03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3F2E872-4BC8-6311-942A-3EEFC66EA7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029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2AB19D-65E2-4A84-6AA1-9D676E60E96D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pl-PL"/>
              <a:t>PC </a:t>
            </a:r>
            <a:r>
              <a:rPr lang="pl-PL" err="1"/>
              <a:t>Specification</a:t>
            </a:r>
            <a:endParaRPr lang="pl-PL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D69557-4367-319D-B8B5-2CDC8EA40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250515"/>
              </p:ext>
            </p:extLst>
          </p:nvPr>
        </p:nvGraphicFramePr>
        <p:xfrm>
          <a:off x="7286486" y="609120"/>
          <a:ext cx="3586922" cy="5639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5705">
                  <a:extLst>
                    <a:ext uri="{9D8B030D-6E8A-4147-A177-3AD203B41FA5}">
                      <a16:colId xmlns:a16="http://schemas.microsoft.com/office/drawing/2014/main" val="3620430896"/>
                    </a:ext>
                  </a:extLst>
                </a:gridCol>
                <a:gridCol w="1121217">
                  <a:extLst>
                    <a:ext uri="{9D8B030D-6E8A-4147-A177-3AD203B41FA5}">
                      <a16:colId xmlns:a16="http://schemas.microsoft.com/office/drawing/2014/main" val="441460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err="1"/>
                        <a:t>Package</a:t>
                      </a:r>
                      <a:r>
                        <a:rPr lang="pl-PL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234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67" b="0" i="0" u="none" strike="noStrike" cap="none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scikit-learn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1.2.2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67" b="0" i="0" u="none" strike="noStrike" cap="none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keras</a:t>
                      </a:r>
                      <a:r>
                        <a:rPr lang="pl-PL" sz="1867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cv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0.3.5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5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67" b="0" i="0" u="none" strike="noStrike" cap="none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tensorflow</a:t>
                      </a:r>
                      <a:r>
                        <a:rPr lang="pl-PL" sz="1867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pl-PL" sz="1867" b="0" i="0" u="none" strike="noStrike" cap="none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datasets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4.8.3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21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67" b="0" i="0" u="none" strike="noStrike" cap="none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pycocotools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2.0.6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96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67" b="0" i="0" u="none" strike="noStrike" cap="none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keras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2.10.0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11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67" b="0" i="0" u="none" strike="noStrike" cap="none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pandas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1.5.3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66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67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numpy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1.24.2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96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67" b="0" i="0" u="none" strike="noStrike" cap="none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seaborn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0.12.2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26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67" b="0" i="0" u="none" strike="noStrike" cap="none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matplotlib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3.7.1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00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67" b="0" i="0" u="none" strike="noStrike" cap="none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typing-extensions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4.5.0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97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67" b="0" i="0" u="none" strike="noStrike" cap="none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Keras</a:t>
                      </a:r>
                      <a:r>
                        <a:rPr lang="pl-PL" sz="1867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-Preprocessing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1.1.2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20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67" b="0" i="0" u="none" strike="noStrike" cap="none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pyarrow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11.0.0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211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67" b="0" i="0" u="none" strike="noStrike" cap="none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tensorflow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2.10.1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8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867" b="0" i="0" u="none" strike="noStrike" cap="none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tqdm</a:t>
                      </a:r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4.61.2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24700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848713C-5774-D383-97FE-9E84B7AA2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616607"/>
              </p:ext>
            </p:extLst>
          </p:nvPr>
        </p:nvGraphicFramePr>
        <p:xfrm>
          <a:off x="947666" y="2629983"/>
          <a:ext cx="5009324" cy="25404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4005">
                  <a:extLst>
                    <a:ext uri="{9D8B030D-6E8A-4147-A177-3AD203B41FA5}">
                      <a16:colId xmlns:a16="http://schemas.microsoft.com/office/drawing/2014/main" val="2376871298"/>
                    </a:ext>
                  </a:extLst>
                </a:gridCol>
                <a:gridCol w="3445319">
                  <a:extLst>
                    <a:ext uri="{9D8B030D-6E8A-4147-A177-3AD203B41FA5}">
                      <a16:colId xmlns:a16="http://schemas.microsoft.com/office/drawing/2014/main" val="3577004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err="1"/>
                        <a:t>Specification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23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Windows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56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CUDA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67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CUDA 12.1.0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9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67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GPU Ge Force RTX 3070 Ti </a:t>
                      </a:r>
                      <a:r>
                        <a:rPr lang="pl-PL" sz="1867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(24GB – 8GB/16GB)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35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Intel </a:t>
                      </a:r>
                      <a:r>
                        <a:rPr lang="pl-PL" err="1"/>
                        <a:t>Core</a:t>
                      </a:r>
                      <a:r>
                        <a:rPr lang="pl-PL"/>
                        <a:t> i7-11700KF 3.6GHz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76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32GB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134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952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48C53E3-8119-B545-0E17-DD9428DEC6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1" err="1"/>
              <a:t>Main</a:t>
            </a:r>
            <a:r>
              <a:rPr lang="pl-PL" b="1"/>
              <a:t> </a:t>
            </a:r>
            <a:r>
              <a:rPr lang="pl-PL" b="1" err="1"/>
              <a:t>goal</a:t>
            </a:r>
            <a:r>
              <a:rPr lang="pl-PL" b="1"/>
              <a:t>: </a:t>
            </a:r>
            <a:r>
              <a:rPr lang="pl-PL" err="1"/>
              <a:t>Analyse</a:t>
            </a:r>
            <a:r>
              <a:rPr lang="pl-PL"/>
              <a:t> the </a:t>
            </a:r>
            <a:r>
              <a:rPr lang="pl-PL" err="1"/>
              <a:t>impact</a:t>
            </a:r>
            <a:r>
              <a:rPr lang="pl-PL"/>
              <a:t> of </a:t>
            </a:r>
            <a:r>
              <a:rPr lang="pl-PL" err="1"/>
              <a:t>training</a:t>
            </a:r>
            <a:r>
              <a:rPr lang="pl-PL"/>
              <a:t> </a:t>
            </a:r>
            <a:r>
              <a:rPr lang="pl-PL" err="1"/>
              <a:t>hyper-parameters</a:t>
            </a:r>
            <a:r>
              <a:rPr lang="pl-PL"/>
              <a:t>.</a:t>
            </a:r>
          </a:p>
          <a:p>
            <a:r>
              <a:rPr lang="pl-PL" b="1" err="1"/>
              <a:t>Secondary</a:t>
            </a:r>
            <a:r>
              <a:rPr lang="pl-PL" b="1"/>
              <a:t> </a:t>
            </a:r>
            <a:r>
              <a:rPr lang="pl-PL" b="1" err="1"/>
              <a:t>goal</a:t>
            </a:r>
            <a:r>
              <a:rPr lang="pl-PL" b="1"/>
              <a:t>: </a:t>
            </a:r>
            <a:r>
              <a:rPr lang="pl-PL" err="1"/>
              <a:t>Greedy</a:t>
            </a:r>
            <a:r>
              <a:rPr lang="pl-PL"/>
              <a:t> </a:t>
            </a:r>
            <a:r>
              <a:rPr lang="pl-PL" err="1"/>
              <a:t>selection</a:t>
            </a:r>
            <a:r>
              <a:rPr lang="pl-PL"/>
              <a:t> of </a:t>
            </a:r>
            <a:r>
              <a:rPr lang="pl-PL" err="1"/>
              <a:t>best</a:t>
            </a:r>
            <a:r>
              <a:rPr lang="pl-PL"/>
              <a:t> </a:t>
            </a:r>
            <a:r>
              <a:rPr lang="pl-PL" err="1"/>
              <a:t>parameters</a:t>
            </a:r>
            <a:r>
              <a:rPr lang="pl-PL"/>
              <a:t>.</a:t>
            </a:r>
          </a:p>
          <a:p>
            <a:r>
              <a:rPr lang="pl-PL" b="1" err="1"/>
              <a:t>Number</a:t>
            </a:r>
            <a:r>
              <a:rPr lang="pl-PL" b="1"/>
              <a:t> of </a:t>
            </a:r>
            <a:r>
              <a:rPr lang="pl-PL" b="1" err="1"/>
              <a:t>repetitions</a:t>
            </a:r>
            <a:r>
              <a:rPr lang="pl-PL" b="1"/>
              <a:t>: </a:t>
            </a:r>
            <a:r>
              <a:rPr lang="pl-PL"/>
              <a:t>5</a:t>
            </a:r>
          </a:p>
          <a:p>
            <a:r>
              <a:rPr lang="pl-PL" b="1" err="1"/>
              <a:t>Computational</a:t>
            </a:r>
            <a:r>
              <a:rPr lang="pl-PL" b="1"/>
              <a:t> </a:t>
            </a:r>
            <a:r>
              <a:rPr lang="pl-PL" b="1" err="1"/>
              <a:t>time</a:t>
            </a:r>
            <a:r>
              <a:rPr lang="pl-PL" b="1"/>
              <a:t>: </a:t>
            </a:r>
            <a:r>
              <a:rPr lang="pl-PL"/>
              <a:t>14 </a:t>
            </a:r>
            <a:r>
              <a:rPr lang="pl-PL" err="1"/>
              <a:t>hours</a:t>
            </a:r>
            <a:endParaRPr lang="pl-PL"/>
          </a:p>
          <a:p>
            <a:r>
              <a:rPr lang="pl-PL" b="1" err="1"/>
              <a:t>Additional</a:t>
            </a:r>
            <a:r>
              <a:rPr lang="pl-PL" b="1"/>
              <a:t> notes: </a:t>
            </a:r>
            <a:r>
              <a:rPr lang="pl-PL" err="1"/>
              <a:t>Initially</a:t>
            </a:r>
            <a:r>
              <a:rPr lang="pl-PL"/>
              <a:t> we </a:t>
            </a:r>
            <a:r>
              <a:rPr lang="pl-PL" err="1"/>
              <a:t>wanted</a:t>
            </a:r>
            <a:r>
              <a:rPr lang="pl-PL"/>
              <a:t> 5 </a:t>
            </a:r>
            <a:r>
              <a:rPr lang="pl-PL" err="1"/>
              <a:t>values</a:t>
            </a:r>
            <a:r>
              <a:rPr lang="pl-PL"/>
              <a:t> for the </a:t>
            </a:r>
            <a:r>
              <a:rPr lang="pl-PL" err="1"/>
              <a:t>batch</a:t>
            </a:r>
            <a:r>
              <a:rPr lang="pl-PL"/>
              <a:t> size, but we </a:t>
            </a:r>
            <a:r>
              <a:rPr lang="pl-PL" err="1"/>
              <a:t>got</a:t>
            </a:r>
            <a:r>
              <a:rPr lang="pl-PL"/>
              <a:t> OOM Error for </a:t>
            </a:r>
            <a:r>
              <a:rPr lang="pl-PL" err="1"/>
              <a:t>bigger</a:t>
            </a:r>
            <a:r>
              <a:rPr lang="pl-PL"/>
              <a:t> </a:t>
            </a:r>
            <a:r>
              <a:rPr lang="pl-PL" err="1"/>
              <a:t>values</a:t>
            </a:r>
            <a:r>
              <a:rPr lang="pl-PL"/>
              <a:t>, and </a:t>
            </a:r>
            <a:r>
              <a:rPr lang="pl-PL" err="1"/>
              <a:t>smaller</a:t>
            </a:r>
            <a:r>
              <a:rPr lang="pl-PL"/>
              <a:t> </a:t>
            </a:r>
            <a:r>
              <a:rPr lang="pl-PL" err="1"/>
              <a:t>calculated</a:t>
            </a:r>
            <a:r>
              <a:rPr lang="pl-PL"/>
              <a:t> for a </a:t>
            </a:r>
            <a:r>
              <a:rPr lang="pl-PL" err="1"/>
              <a:t>ages</a:t>
            </a:r>
            <a:r>
              <a:rPr lang="pl-PL"/>
              <a:t>.</a:t>
            </a:r>
          </a:p>
          <a:p>
            <a:endParaRPr lang="pl-P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6485ED-D7C8-3EA8-FD99-EE7185D20DE5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pl-PL"/>
              <a:t>Experiment </a:t>
            </a:r>
            <a:r>
              <a:rPr lang="pl-PL" err="1"/>
              <a:t>Description</a:t>
            </a:r>
            <a:endParaRPr lang="pl-PL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B80D051-DE3D-5E95-D11A-5C39961C1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705220"/>
              </p:ext>
            </p:extLst>
          </p:nvPr>
        </p:nvGraphicFramePr>
        <p:xfrm>
          <a:off x="6152525" y="4638452"/>
          <a:ext cx="5333864" cy="15039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66730">
                  <a:extLst>
                    <a:ext uri="{9D8B030D-6E8A-4147-A177-3AD203B41FA5}">
                      <a16:colId xmlns:a16="http://schemas.microsoft.com/office/drawing/2014/main" val="384797284"/>
                    </a:ext>
                  </a:extLst>
                </a:gridCol>
                <a:gridCol w="708343">
                  <a:extLst>
                    <a:ext uri="{9D8B030D-6E8A-4147-A177-3AD203B41FA5}">
                      <a16:colId xmlns:a16="http://schemas.microsoft.com/office/drawing/2014/main" val="3748907905"/>
                    </a:ext>
                  </a:extLst>
                </a:gridCol>
                <a:gridCol w="708343">
                  <a:extLst>
                    <a:ext uri="{9D8B030D-6E8A-4147-A177-3AD203B41FA5}">
                      <a16:colId xmlns:a16="http://schemas.microsoft.com/office/drawing/2014/main" val="3517226083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1275324730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1333656256"/>
                    </a:ext>
                  </a:extLst>
                </a:gridCol>
                <a:gridCol w="530613">
                  <a:extLst>
                    <a:ext uri="{9D8B030D-6E8A-4147-A177-3AD203B41FA5}">
                      <a16:colId xmlns:a16="http://schemas.microsoft.com/office/drawing/2014/main" val="1364580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b="1"/>
                        <a:t>Learning </a:t>
                      </a:r>
                      <a:r>
                        <a:rPr lang="pl-PL" b="1" err="1"/>
                        <a:t>rate</a:t>
                      </a:r>
                      <a:endParaRPr lang="pl-PL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i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i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i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i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i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00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/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i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i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i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b="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b="0" i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178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/>
                        <a:t>Dropout </a:t>
                      </a:r>
                      <a:r>
                        <a:rPr lang="pl-PL" b="1" err="1"/>
                        <a:t>rate</a:t>
                      </a:r>
                      <a:endParaRPr lang="pl-PL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i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i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i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i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i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33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/>
                        <a:t>L2 </a:t>
                      </a:r>
                      <a:r>
                        <a:rPr lang="pl-PL" b="1" err="1"/>
                        <a:t>regularisation</a:t>
                      </a:r>
                      <a:endParaRPr lang="pl-PL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i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i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i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i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i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63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11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Simple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Pakiet 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imple" id="{0BC90FA9-E44E-4A75-B487-014880413C69}" vid="{0F050A8E-8287-48A6-9D00-03634ADD68A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fcbd4b1-acba-40f5-9c18-6e7440fbdee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C96B60C6FC0E84BBA39174ADFFE3681" ma:contentTypeVersion="14" ma:contentTypeDescription="Utwórz nowy dokument." ma:contentTypeScope="" ma:versionID="553f7c0b58f50cfa9bceec858f2419d5">
  <xsd:schema xmlns:xsd="http://www.w3.org/2001/XMLSchema" xmlns:xs="http://www.w3.org/2001/XMLSchema" xmlns:p="http://schemas.microsoft.com/office/2006/metadata/properties" xmlns:ns3="9fcbd4b1-acba-40f5-9c18-6e7440fbdee0" xmlns:ns4="a6820557-34c2-4f59-b216-d67d264fdacd" targetNamespace="http://schemas.microsoft.com/office/2006/metadata/properties" ma:root="true" ma:fieldsID="24d3a29439dc4259eaed2e00984b5942" ns3:_="" ns4:_="">
    <xsd:import namespace="9fcbd4b1-acba-40f5-9c18-6e7440fbdee0"/>
    <xsd:import namespace="a6820557-34c2-4f59-b216-d67d264fdac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cbd4b1-acba-40f5-9c18-6e7440fbde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20557-34c2-4f59-b216-d67d264fdac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2AD0A8-4EEE-4796-BF51-9EF9BE07A6F8}">
  <ds:schemaRefs>
    <ds:schemaRef ds:uri="9fcbd4b1-acba-40f5-9c18-6e7440fbdee0"/>
    <ds:schemaRef ds:uri="a6820557-34c2-4f59-b216-d67d264fdac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E9D3904-D711-44E6-950A-EA0BF93AB2DD}">
  <ds:schemaRefs>
    <ds:schemaRef ds:uri="9fcbd4b1-acba-40f5-9c18-6e7440fbdee0"/>
    <ds:schemaRef ds:uri="a6820557-34c2-4f59-b216-d67d264fdac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57C003E-F211-4484-8425-04BED74A18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ThemeSimple</Template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ThemeSimple</vt:lpstr>
      <vt:lpstr>Image classification with Convolutional Neural Networks</vt:lpstr>
      <vt:lpstr>Authors</vt:lpstr>
      <vt:lpstr>Dataset: CIFAR-10</vt:lpstr>
      <vt:lpstr>CIFAR-10</vt:lpstr>
      <vt:lpstr>Selected  CNN architectures</vt:lpstr>
      <vt:lpstr>CNN architecures</vt:lpstr>
      <vt:lpstr>Experiment 1: hyper-parameters</vt:lpstr>
      <vt:lpstr>PC Specification</vt:lpstr>
      <vt:lpstr>Experiment Description</vt:lpstr>
      <vt:lpstr>Learning rate values</vt:lpstr>
      <vt:lpstr>Batch size values</vt:lpstr>
      <vt:lpstr>Dropout rate values</vt:lpstr>
      <vt:lpstr>L2 penalty values</vt:lpstr>
      <vt:lpstr>Experiment 2: Augmentation</vt:lpstr>
      <vt:lpstr>Experiment Description</vt:lpstr>
      <vt:lpstr>Different augmentation results</vt:lpstr>
      <vt:lpstr>Experiment 3: Ensembles</vt:lpstr>
      <vt:lpstr>Experiment Description</vt:lpstr>
      <vt:lpstr>Kaggle results</vt:lpstr>
      <vt:lpstr>Kaggle results</vt:lpstr>
      <vt:lpstr>Thanks for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 with Convolutional Neural Networks</dc:title>
  <dc:creator>Hubert Ruczyński</dc:creator>
  <cp:revision>1</cp:revision>
  <dcterms:created xsi:type="dcterms:W3CDTF">2023-03-27T09:48:05Z</dcterms:created>
  <dcterms:modified xsi:type="dcterms:W3CDTF">2023-03-27T19:30:36Z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0x0101009C96B60C6FC0E84BBA39174ADFFE3681</vt:lpwstr>
  </property>
</Properties>
</file>