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79" r:id="rId7"/>
    <p:sldId id="260" r:id="rId8"/>
    <p:sldId id="280" r:id="rId9"/>
    <p:sldId id="262" r:id="rId10"/>
    <p:sldId id="270" r:id="rId11"/>
    <p:sldId id="276" r:id="rId12"/>
    <p:sldId id="281" r:id="rId13"/>
    <p:sldId id="282" r:id="rId14"/>
    <p:sldId id="264" r:id="rId15"/>
    <p:sldId id="263" r:id="rId16"/>
    <p:sldId id="275" r:id="rId17"/>
    <p:sldId id="283" r:id="rId18"/>
    <p:sldId id="266" r:id="rId19"/>
    <p:sldId id="277" r:id="rId20"/>
    <p:sldId id="284" r:id="rId21"/>
    <p:sldId id="285" r:id="rId22"/>
    <p:sldId id="286" r:id="rId23"/>
    <p:sldId id="287" r:id="rId24"/>
    <p:sldId id="288" r:id="rId25"/>
    <p:sldId id="268" r:id="rId26"/>
    <p:sldId id="269" r:id="rId27"/>
    <p:sldId id="278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1B4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1BFC4-A4EC-FFB0-23F5-7EB818E297A9}" v="340" dt="2023-04-24T15:51:32.445"/>
    <p1510:client id="{70180733-B47B-439B-A25D-B731C3C9BD56}" v="119" dt="2023-04-24T16:05:12.782"/>
    <p1510:client id="{C5D98440-C41E-4E35-8E2B-6239EC554BA0}" v="3" dt="2023-04-25T10:29:08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4aab1524a1a007915f4ce5022f069117685668ecc70ab8a814caafd36470f692::" providerId="AD" clId="Web-{3C51BFC4-A4EC-FFB0-23F5-7EB818E297A9}"/>
    <pc:docChg chg="addSld delSld modSld sldOrd">
      <pc:chgData name="Guest User" userId="S::urn:spo:anon#4aab1524a1a007915f4ce5022f069117685668ecc70ab8a814caafd36470f692::" providerId="AD" clId="Web-{3C51BFC4-A4EC-FFB0-23F5-7EB818E297A9}" dt="2023-04-24T15:51:32.445" v="327"/>
      <pc:docMkLst>
        <pc:docMk/>
      </pc:docMkLst>
      <pc:sldChg chg="modSp">
        <pc:chgData name="Guest User" userId="S::urn:spo:anon#4aab1524a1a007915f4ce5022f069117685668ecc70ab8a814caafd36470f692::" providerId="AD" clId="Web-{3C51BFC4-A4EC-FFB0-23F5-7EB818E297A9}" dt="2023-04-24T12:06:12.077" v="83" actId="20577"/>
        <pc:sldMkLst>
          <pc:docMk/>
          <pc:sldMk cId="2660026872" sldId="260"/>
        </pc:sldMkLst>
        <pc:spChg chg="mod">
          <ac:chgData name="Guest User" userId="S::urn:spo:anon#4aab1524a1a007915f4ce5022f069117685668ecc70ab8a814caafd36470f692::" providerId="AD" clId="Web-{3C51BFC4-A4EC-FFB0-23F5-7EB818E297A9}" dt="2023-04-24T12:06:12.077" v="83" actId="20577"/>
          <ac:spMkLst>
            <pc:docMk/>
            <pc:sldMk cId="2660026872" sldId="260"/>
            <ac:spMk id="2" creationId="{FE017715-113E-C2C6-12A9-C5BBD619EB64}"/>
          </ac:spMkLst>
        </pc:spChg>
      </pc:sldChg>
      <pc:sldChg chg="del">
        <pc:chgData name="Guest User" userId="S::urn:spo:anon#4aab1524a1a007915f4ce5022f069117685668ecc70ab8a814caafd36470f692::" providerId="AD" clId="Web-{3C51BFC4-A4EC-FFB0-23F5-7EB818E297A9}" dt="2023-04-24T15:51:32.445" v="327"/>
        <pc:sldMkLst>
          <pc:docMk/>
          <pc:sldMk cId="3487173180" sldId="261"/>
        </pc:sldMkLst>
      </pc:sldChg>
      <pc:sldChg chg="modSp">
        <pc:chgData name="Guest User" userId="S::urn:spo:anon#4aab1524a1a007915f4ce5022f069117685668ecc70ab8a814caafd36470f692::" providerId="AD" clId="Web-{3C51BFC4-A4EC-FFB0-23F5-7EB818E297A9}" dt="2023-04-24T12:03:20.033" v="2" actId="20577"/>
        <pc:sldMkLst>
          <pc:docMk/>
          <pc:sldMk cId="1655945197" sldId="266"/>
        </pc:sldMkLst>
        <pc:spChg chg="mod">
          <ac:chgData name="Guest User" userId="S::urn:spo:anon#4aab1524a1a007915f4ce5022f069117685668ecc70ab8a814caafd36470f692::" providerId="AD" clId="Web-{3C51BFC4-A4EC-FFB0-23F5-7EB818E297A9}" dt="2023-04-24T12:03:20.033" v="2" actId="20577"/>
          <ac:spMkLst>
            <pc:docMk/>
            <pc:sldMk cId="1655945197" sldId="266"/>
            <ac:spMk id="2" creationId="{281E65F0-B17A-1B19-00C3-13CC038C71F0}"/>
          </ac:spMkLst>
        </pc:spChg>
      </pc:sldChg>
      <pc:sldChg chg="modSp">
        <pc:chgData name="Guest User" userId="S::urn:spo:anon#4aab1524a1a007915f4ce5022f069117685668ecc70ab8a814caafd36470f692::" providerId="AD" clId="Web-{3C51BFC4-A4EC-FFB0-23F5-7EB818E297A9}" dt="2023-04-24T13:22:01.830" v="190" actId="20577"/>
        <pc:sldMkLst>
          <pc:docMk/>
          <pc:sldMk cId="1731168738" sldId="276"/>
        </pc:sldMkLst>
        <pc:spChg chg="mod">
          <ac:chgData name="Guest User" userId="S::urn:spo:anon#4aab1524a1a007915f4ce5022f069117685668ecc70ab8a814caafd36470f692::" providerId="AD" clId="Web-{3C51BFC4-A4EC-FFB0-23F5-7EB818E297A9}" dt="2023-04-24T13:22:01.830" v="190" actId="20577"/>
          <ac:spMkLst>
            <pc:docMk/>
            <pc:sldMk cId="1731168738" sldId="276"/>
            <ac:spMk id="2" creationId="{648C53E3-8119-B545-0E17-DD9428DEC620}"/>
          </ac:spMkLst>
        </pc:spChg>
      </pc:sldChg>
      <pc:sldChg chg="modSp">
        <pc:chgData name="Guest User" userId="S::urn:spo:anon#4aab1524a1a007915f4ce5022f069117685668ecc70ab8a814caafd36470f692::" providerId="AD" clId="Web-{3C51BFC4-A4EC-FFB0-23F5-7EB818E297A9}" dt="2023-04-24T12:05:28.636" v="76" actId="14100"/>
        <pc:sldMkLst>
          <pc:docMk/>
          <pc:sldMk cId="3427138884" sldId="277"/>
        </pc:sldMkLst>
        <pc:spChg chg="mod">
          <ac:chgData name="Guest User" userId="S::urn:spo:anon#4aab1524a1a007915f4ce5022f069117685668ecc70ab8a814caafd36470f692::" providerId="AD" clId="Web-{3C51BFC4-A4EC-FFB0-23F5-7EB818E297A9}" dt="2023-04-24T12:05:28.636" v="76" actId="14100"/>
          <ac:spMkLst>
            <pc:docMk/>
            <pc:sldMk cId="3427138884" sldId="277"/>
            <ac:spMk id="2" creationId="{648C53E3-8119-B545-0E17-DD9428DEC620}"/>
          </ac:spMkLst>
        </pc:spChg>
      </pc:sldChg>
      <pc:sldChg chg="modSp">
        <pc:chgData name="Guest User" userId="S::urn:spo:anon#4aab1524a1a007915f4ce5022f069117685668ecc70ab8a814caafd36470f692::" providerId="AD" clId="Web-{3C51BFC4-A4EC-FFB0-23F5-7EB818E297A9}" dt="2023-04-24T15:51:26.007" v="326" actId="20577"/>
        <pc:sldMkLst>
          <pc:docMk/>
          <pc:sldMk cId="3635460867" sldId="280"/>
        </pc:sldMkLst>
        <pc:spChg chg="mod">
          <ac:chgData name="Guest User" userId="S::urn:spo:anon#4aab1524a1a007915f4ce5022f069117685668ecc70ab8a814caafd36470f692::" providerId="AD" clId="Web-{3C51BFC4-A4EC-FFB0-23F5-7EB818E297A9}" dt="2023-04-24T15:51:26.007" v="326" actId="20577"/>
          <ac:spMkLst>
            <pc:docMk/>
            <pc:sldMk cId="3635460867" sldId="280"/>
            <ac:spMk id="2" creationId="{44334782-801E-2DE5-5651-5BD70B2B5D0A}"/>
          </ac:spMkLst>
        </pc:spChg>
        <pc:spChg chg="mod">
          <ac:chgData name="Guest User" userId="S::urn:spo:anon#4aab1524a1a007915f4ce5022f069117685668ecc70ab8a814caafd36470f692::" providerId="AD" clId="Web-{3C51BFC4-A4EC-FFB0-23F5-7EB818E297A9}" dt="2023-04-24T15:49:11.003" v="224" actId="20577"/>
          <ac:spMkLst>
            <pc:docMk/>
            <pc:sldMk cId="3635460867" sldId="280"/>
            <ac:spMk id="3" creationId="{CB3CB2BE-5067-DD98-0D10-541920468B00}"/>
          </ac:spMkLst>
        </pc:spChg>
      </pc:sldChg>
      <pc:sldChg chg="addSp delSp modSp">
        <pc:chgData name="Guest User" userId="S::urn:spo:anon#4aab1524a1a007915f4ce5022f069117685668ecc70ab8a814caafd36470f692::" providerId="AD" clId="Web-{3C51BFC4-A4EC-FFB0-23F5-7EB818E297A9}" dt="2023-04-24T12:56:52.828" v="103"/>
        <pc:sldMkLst>
          <pc:docMk/>
          <pc:sldMk cId="2309674414" sldId="283"/>
        </pc:sldMkLst>
        <pc:spChg chg="mod">
          <ac:chgData name="Guest User" userId="S::urn:spo:anon#4aab1524a1a007915f4ce5022f069117685668ecc70ab8a814caafd36470f692::" providerId="AD" clId="Web-{3C51BFC4-A4EC-FFB0-23F5-7EB818E297A9}" dt="2023-04-24T12:06:49.517" v="98" actId="20577"/>
          <ac:spMkLst>
            <pc:docMk/>
            <pc:sldMk cId="2309674414" sldId="283"/>
            <ac:spMk id="3" creationId="{F0A55D18-B176-F943-6F41-378D3533CE62}"/>
          </ac:spMkLst>
        </pc:spChg>
        <pc:picChg chg="add del mod">
          <ac:chgData name="Guest User" userId="S::urn:spo:anon#4aab1524a1a007915f4ce5022f069117685668ecc70ab8a814caafd36470f692::" providerId="AD" clId="Web-{3C51BFC4-A4EC-FFB0-23F5-7EB818E297A9}" dt="2023-04-24T12:56:52.828" v="103"/>
          <ac:picMkLst>
            <pc:docMk/>
            <pc:sldMk cId="2309674414" sldId="283"/>
            <ac:picMk id="5" creationId="{D5388043-024F-69FB-7E73-3B8B6CB71D38}"/>
          </ac:picMkLst>
        </pc:picChg>
      </pc:sldChg>
      <pc:sldChg chg="delSp modSp add replId">
        <pc:chgData name="Guest User" userId="S::urn:spo:anon#4aab1524a1a007915f4ce5022f069117685668ecc70ab8a814caafd36470f692::" providerId="AD" clId="Web-{3C51BFC4-A4EC-FFB0-23F5-7EB818E297A9}" dt="2023-04-24T13:08:45.695" v="177"/>
        <pc:sldMkLst>
          <pc:docMk/>
          <pc:sldMk cId="501269822" sldId="285"/>
        </pc:sldMkLst>
        <pc:picChg chg="mod ord">
          <ac:chgData name="Guest User" userId="S::urn:spo:anon#4aab1524a1a007915f4ce5022f069117685668ecc70ab8a814caafd36470f692::" providerId="AD" clId="Web-{3C51BFC4-A4EC-FFB0-23F5-7EB818E297A9}" dt="2023-04-24T13:08:45.070" v="176"/>
          <ac:picMkLst>
            <pc:docMk/>
            <pc:sldMk cId="501269822" sldId="285"/>
            <ac:picMk id="5" creationId="{01345BC7-4109-7058-3233-074AE4C79DAC}"/>
          </ac:picMkLst>
        </pc:picChg>
        <pc:picChg chg="del mod">
          <ac:chgData name="Guest User" userId="S::urn:spo:anon#4aab1524a1a007915f4ce5022f069117685668ecc70ab8a814caafd36470f692::" providerId="AD" clId="Web-{3C51BFC4-A4EC-FFB0-23F5-7EB818E297A9}" dt="2023-04-24T13:08:42.195" v="175"/>
          <ac:picMkLst>
            <pc:docMk/>
            <pc:sldMk cId="501269822" sldId="285"/>
            <ac:picMk id="10" creationId="{916212B0-8C60-A050-BA2E-E93527293437}"/>
          </ac:picMkLst>
        </pc:picChg>
        <pc:picChg chg="del mod">
          <ac:chgData name="Guest User" userId="S::urn:spo:anon#4aab1524a1a007915f4ce5022f069117685668ecc70ab8a814caafd36470f692::" providerId="AD" clId="Web-{3C51BFC4-A4EC-FFB0-23F5-7EB818E297A9}" dt="2023-04-24T13:08:34.132" v="174"/>
          <ac:picMkLst>
            <pc:docMk/>
            <pc:sldMk cId="501269822" sldId="285"/>
            <ac:picMk id="11" creationId="{70C90F65-3D2E-F470-C5DF-8B98CB6D10BC}"/>
          </ac:picMkLst>
        </pc:picChg>
        <pc:picChg chg="del mod ord">
          <ac:chgData name="Guest User" userId="S::urn:spo:anon#4aab1524a1a007915f4ce5022f069117685668ecc70ab8a814caafd36470f692::" providerId="AD" clId="Web-{3C51BFC4-A4EC-FFB0-23F5-7EB818E297A9}" dt="2023-04-24T13:08:45.695" v="177"/>
          <ac:picMkLst>
            <pc:docMk/>
            <pc:sldMk cId="501269822" sldId="285"/>
            <ac:picMk id="12" creationId="{F3FD0962-A4CA-0A61-5CF5-E6BE71919F23}"/>
          </ac:picMkLst>
        </pc:picChg>
      </pc:sldChg>
      <pc:sldChg chg="delSp modSp add replId">
        <pc:chgData name="Guest User" userId="S::urn:spo:anon#4aab1524a1a007915f4ce5022f069117685668ecc70ab8a814caafd36470f692::" providerId="AD" clId="Web-{3C51BFC4-A4EC-FFB0-23F5-7EB818E297A9}" dt="2023-04-24T13:08:58.945" v="181"/>
        <pc:sldMkLst>
          <pc:docMk/>
          <pc:sldMk cId="3689189010" sldId="286"/>
        </pc:sldMkLst>
        <pc:picChg chg="del">
          <ac:chgData name="Guest User" userId="S::urn:spo:anon#4aab1524a1a007915f4ce5022f069117685668ecc70ab8a814caafd36470f692::" providerId="AD" clId="Web-{3C51BFC4-A4EC-FFB0-23F5-7EB818E297A9}" dt="2023-04-24T13:08:58.336" v="180"/>
          <ac:picMkLst>
            <pc:docMk/>
            <pc:sldMk cId="3689189010" sldId="286"/>
            <ac:picMk id="5" creationId="{01345BC7-4109-7058-3233-074AE4C79DAC}"/>
          </ac:picMkLst>
        </pc:picChg>
        <pc:picChg chg="del">
          <ac:chgData name="Guest User" userId="S::urn:spo:anon#4aab1524a1a007915f4ce5022f069117685668ecc70ab8a814caafd36470f692::" providerId="AD" clId="Web-{3C51BFC4-A4EC-FFB0-23F5-7EB818E297A9}" dt="2023-04-24T13:08:58.242" v="179"/>
          <ac:picMkLst>
            <pc:docMk/>
            <pc:sldMk cId="3689189010" sldId="286"/>
            <ac:picMk id="10" creationId="{916212B0-8C60-A050-BA2E-E93527293437}"/>
          </ac:picMkLst>
        </pc:picChg>
        <pc:picChg chg="ord">
          <ac:chgData name="Guest User" userId="S::urn:spo:anon#4aab1524a1a007915f4ce5022f069117685668ecc70ab8a814caafd36470f692::" providerId="AD" clId="Web-{3C51BFC4-A4EC-FFB0-23F5-7EB818E297A9}" dt="2023-04-24T13:08:56.914" v="178"/>
          <ac:picMkLst>
            <pc:docMk/>
            <pc:sldMk cId="3689189010" sldId="286"/>
            <ac:picMk id="11" creationId="{70C90F65-3D2E-F470-C5DF-8B98CB6D10BC}"/>
          </ac:picMkLst>
        </pc:picChg>
        <pc:picChg chg="del">
          <ac:chgData name="Guest User" userId="S::urn:spo:anon#4aab1524a1a007915f4ce5022f069117685668ecc70ab8a814caafd36470f692::" providerId="AD" clId="Web-{3C51BFC4-A4EC-FFB0-23F5-7EB818E297A9}" dt="2023-04-24T13:08:58.945" v="181"/>
          <ac:picMkLst>
            <pc:docMk/>
            <pc:sldMk cId="3689189010" sldId="286"/>
            <ac:picMk id="12" creationId="{F3FD0962-A4CA-0A61-5CF5-E6BE71919F23}"/>
          </ac:picMkLst>
        </pc:picChg>
      </pc:sldChg>
      <pc:sldChg chg="addSp delSp modSp add del replId">
        <pc:chgData name="Guest User" userId="S::urn:spo:anon#4aab1524a1a007915f4ce5022f069117685668ecc70ab8a814caafd36470f692::" providerId="AD" clId="Web-{3C51BFC4-A4EC-FFB0-23F5-7EB818E297A9}" dt="2023-04-24T13:07:02.441" v="149"/>
        <pc:sldMkLst>
          <pc:docMk/>
          <pc:sldMk cId="3889715011" sldId="286"/>
        </pc:sldMkLst>
        <pc:spChg chg="del">
          <ac:chgData name="Guest User" userId="S::urn:spo:anon#4aab1524a1a007915f4ce5022f069117685668ecc70ab8a814caafd36470f692::" providerId="AD" clId="Web-{3C51BFC4-A4EC-FFB0-23F5-7EB818E297A9}" dt="2023-04-24T13:00:50.992" v="106"/>
          <ac:spMkLst>
            <pc:docMk/>
            <pc:sldMk cId="3889715011" sldId="286"/>
            <ac:spMk id="3" creationId="{0E8FCEF3-44DC-D4DE-54CB-F388DDD56CA0}"/>
          </ac:spMkLst>
        </pc:spChg>
        <pc:spChg chg="add del mod">
          <ac:chgData name="Guest User" userId="S::urn:spo:anon#4aab1524a1a007915f4ce5022f069117685668ecc70ab8a814caafd36470f692::" providerId="AD" clId="Web-{3C51BFC4-A4EC-FFB0-23F5-7EB818E297A9}" dt="2023-04-24T13:01:49.728" v="123"/>
          <ac:spMkLst>
            <pc:docMk/>
            <pc:sldMk cId="3889715011" sldId="286"/>
            <ac:spMk id="4" creationId="{B658751E-E471-FE9A-A73A-60ACBFAD6F08}"/>
          </ac:spMkLst>
        </pc:spChg>
        <pc:graphicFrameChg chg="del">
          <ac:chgData name="Guest User" userId="S::urn:spo:anon#4aab1524a1a007915f4ce5022f069117685668ecc70ab8a814caafd36470f692::" providerId="AD" clId="Web-{3C51BFC4-A4EC-FFB0-23F5-7EB818E297A9}" dt="2023-04-24T13:00:48.367" v="105"/>
          <ac:graphicFrameMkLst>
            <pc:docMk/>
            <pc:sldMk cId="3889715011" sldId="286"/>
            <ac:graphicFrameMk id="15" creationId="{7B597D58-FEC5-D205-0AEF-CFC6857CCBD5}"/>
          </ac:graphicFrameMkLst>
        </pc:graphicFrameChg>
        <pc:picChg chg="mod">
          <ac:chgData name="Guest User" userId="S::urn:spo:anon#4aab1524a1a007915f4ce5022f069117685668ecc70ab8a814caafd36470f692::" providerId="AD" clId="Web-{3C51BFC4-A4EC-FFB0-23F5-7EB818E297A9}" dt="2023-04-24T13:01:44.447" v="122" actId="1076"/>
          <ac:picMkLst>
            <pc:docMk/>
            <pc:sldMk cId="3889715011" sldId="286"/>
            <ac:picMk id="5" creationId="{01345BC7-4109-7058-3233-074AE4C79DAC}"/>
          </ac:picMkLst>
        </pc:picChg>
        <pc:picChg chg="del mod">
          <ac:chgData name="Guest User" userId="S::urn:spo:anon#4aab1524a1a007915f4ce5022f069117685668ecc70ab8a814caafd36470f692::" providerId="AD" clId="Web-{3C51BFC4-A4EC-FFB0-23F5-7EB818E297A9}" dt="2023-04-24T13:06:06.518" v="140"/>
          <ac:picMkLst>
            <pc:docMk/>
            <pc:sldMk cId="3889715011" sldId="286"/>
            <ac:picMk id="10" creationId="{916212B0-8C60-A050-BA2E-E93527293437}"/>
          </ac:picMkLst>
        </pc:picChg>
        <pc:picChg chg="del mod">
          <ac:chgData name="Guest User" userId="S::urn:spo:anon#4aab1524a1a007915f4ce5022f069117685668ecc70ab8a814caafd36470f692::" providerId="AD" clId="Web-{3C51BFC4-A4EC-FFB0-23F5-7EB818E297A9}" dt="2023-04-24T13:06:04.611" v="139"/>
          <ac:picMkLst>
            <pc:docMk/>
            <pc:sldMk cId="3889715011" sldId="286"/>
            <ac:picMk id="11" creationId="{70C90F65-3D2E-F470-C5DF-8B98CB6D10BC}"/>
          </ac:picMkLst>
        </pc:picChg>
        <pc:picChg chg="del mod">
          <ac:chgData name="Guest User" userId="S::urn:spo:anon#4aab1524a1a007915f4ce5022f069117685668ecc70ab8a814caafd36470f692::" providerId="AD" clId="Web-{3C51BFC4-A4EC-FFB0-23F5-7EB818E297A9}" dt="2023-04-24T13:06:03.299" v="138"/>
          <ac:picMkLst>
            <pc:docMk/>
            <pc:sldMk cId="3889715011" sldId="286"/>
            <ac:picMk id="12" creationId="{F3FD0962-A4CA-0A61-5CF5-E6BE71919F23}"/>
          </ac:picMkLst>
        </pc:picChg>
      </pc:sldChg>
      <pc:sldChg chg="delSp modSp add replId">
        <pc:chgData name="Guest User" userId="S::urn:spo:anon#4aab1524a1a007915f4ce5022f069117685668ecc70ab8a814caafd36470f692::" providerId="AD" clId="Web-{3C51BFC4-A4EC-FFB0-23F5-7EB818E297A9}" dt="2023-04-24T13:09:18.055" v="185"/>
        <pc:sldMkLst>
          <pc:docMk/>
          <pc:sldMk cId="746422156" sldId="287"/>
        </pc:sldMkLst>
        <pc:picChg chg="del">
          <ac:chgData name="Guest User" userId="S::urn:spo:anon#4aab1524a1a007915f4ce5022f069117685668ecc70ab8a814caafd36470f692::" providerId="AD" clId="Web-{3C51BFC4-A4EC-FFB0-23F5-7EB818E297A9}" dt="2023-04-24T13:09:17.508" v="184"/>
          <ac:picMkLst>
            <pc:docMk/>
            <pc:sldMk cId="746422156" sldId="287"/>
            <ac:picMk id="5" creationId="{01345BC7-4109-7058-3233-074AE4C79DAC}"/>
          </ac:picMkLst>
        </pc:picChg>
        <pc:picChg chg="ord">
          <ac:chgData name="Guest User" userId="S::urn:spo:anon#4aab1524a1a007915f4ce5022f069117685668ecc70ab8a814caafd36470f692::" providerId="AD" clId="Web-{3C51BFC4-A4EC-FFB0-23F5-7EB818E297A9}" dt="2023-04-24T13:09:16.790" v="183"/>
          <ac:picMkLst>
            <pc:docMk/>
            <pc:sldMk cId="746422156" sldId="287"/>
            <ac:picMk id="10" creationId="{916212B0-8C60-A050-BA2E-E93527293437}"/>
          </ac:picMkLst>
        </pc:picChg>
        <pc:picChg chg="del">
          <ac:chgData name="Guest User" userId="S::urn:spo:anon#4aab1524a1a007915f4ce5022f069117685668ecc70ab8a814caafd36470f692::" providerId="AD" clId="Web-{3C51BFC4-A4EC-FFB0-23F5-7EB818E297A9}" dt="2023-04-24T13:09:13.430" v="182"/>
          <ac:picMkLst>
            <pc:docMk/>
            <pc:sldMk cId="746422156" sldId="287"/>
            <ac:picMk id="11" creationId="{70C90F65-3D2E-F470-C5DF-8B98CB6D10BC}"/>
          </ac:picMkLst>
        </pc:picChg>
        <pc:picChg chg="del">
          <ac:chgData name="Guest User" userId="S::urn:spo:anon#4aab1524a1a007915f4ce5022f069117685668ecc70ab8a814caafd36470f692::" providerId="AD" clId="Web-{3C51BFC4-A4EC-FFB0-23F5-7EB818E297A9}" dt="2023-04-24T13:09:18.055" v="185"/>
          <ac:picMkLst>
            <pc:docMk/>
            <pc:sldMk cId="746422156" sldId="287"/>
            <ac:picMk id="12" creationId="{F3FD0962-A4CA-0A61-5CF5-E6BE71919F23}"/>
          </ac:picMkLst>
        </pc:picChg>
      </pc:sldChg>
      <pc:sldChg chg="delSp modSp add del replId">
        <pc:chgData name="Guest User" userId="S::urn:spo:anon#4aab1524a1a007915f4ce5022f069117685668ecc70ab8a814caafd36470f692::" providerId="AD" clId="Web-{3C51BFC4-A4EC-FFB0-23F5-7EB818E297A9}" dt="2023-04-24T13:07:02.441" v="147"/>
        <pc:sldMkLst>
          <pc:docMk/>
          <pc:sldMk cId="4212071827" sldId="287"/>
        </pc:sldMkLst>
        <pc:picChg chg="del">
          <ac:chgData name="Guest User" userId="S::urn:spo:anon#4aab1524a1a007915f4ce5022f069117685668ecc70ab8a814caafd36470f692::" providerId="AD" clId="Web-{3C51BFC4-A4EC-FFB0-23F5-7EB818E297A9}" dt="2023-04-24T13:06:17.268" v="145"/>
          <ac:picMkLst>
            <pc:docMk/>
            <pc:sldMk cId="4212071827" sldId="287"/>
            <ac:picMk id="5" creationId="{01345BC7-4109-7058-3233-074AE4C79DAC}"/>
          </ac:picMkLst>
        </pc:picChg>
        <pc:picChg chg="ord">
          <ac:chgData name="Guest User" userId="S::urn:spo:anon#4aab1524a1a007915f4ce5022f069117685668ecc70ab8a814caafd36470f692::" providerId="AD" clId="Web-{3C51BFC4-A4EC-FFB0-23F5-7EB818E297A9}" dt="2023-04-24T13:06:16.674" v="144"/>
          <ac:picMkLst>
            <pc:docMk/>
            <pc:sldMk cId="4212071827" sldId="287"/>
            <ac:picMk id="10" creationId="{916212B0-8C60-A050-BA2E-E93527293437}"/>
          </ac:picMkLst>
        </pc:picChg>
        <pc:picChg chg="del">
          <ac:chgData name="Guest User" userId="S::urn:spo:anon#4aab1524a1a007915f4ce5022f069117685668ecc70ab8a814caafd36470f692::" providerId="AD" clId="Web-{3C51BFC4-A4EC-FFB0-23F5-7EB818E297A9}" dt="2023-04-24T13:05:54.002" v="136"/>
          <ac:picMkLst>
            <pc:docMk/>
            <pc:sldMk cId="4212071827" sldId="287"/>
            <ac:picMk id="11" creationId="{70C90F65-3D2E-F470-C5DF-8B98CB6D10BC}"/>
          </ac:picMkLst>
        </pc:picChg>
        <pc:picChg chg="del">
          <ac:chgData name="Guest User" userId="S::urn:spo:anon#4aab1524a1a007915f4ce5022f069117685668ecc70ab8a814caafd36470f692::" providerId="AD" clId="Web-{3C51BFC4-A4EC-FFB0-23F5-7EB818E297A9}" dt="2023-04-24T13:05:53.314" v="135"/>
          <ac:picMkLst>
            <pc:docMk/>
            <pc:sldMk cId="4212071827" sldId="287"/>
            <ac:picMk id="12" creationId="{F3FD0962-A4CA-0A61-5CF5-E6BE71919F23}"/>
          </ac:picMkLst>
        </pc:picChg>
      </pc:sldChg>
      <pc:sldChg chg="delSp modSp add del ord replId">
        <pc:chgData name="Guest User" userId="S::urn:spo:anon#4aab1524a1a007915f4ce5022f069117685668ecc70ab8a814caafd36470f692::" providerId="AD" clId="Web-{3C51BFC4-A4EC-FFB0-23F5-7EB818E297A9}" dt="2023-04-24T13:07:02.441" v="148"/>
        <pc:sldMkLst>
          <pc:docMk/>
          <pc:sldMk cId="348494347" sldId="288"/>
        </pc:sldMkLst>
        <pc:picChg chg="del">
          <ac:chgData name="Guest User" userId="S::urn:spo:anon#4aab1524a1a007915f4ce5022f069117685668ecc70ab8a814caafd36470f692::" providerId="AD" clId="Web-{3C51BFC4-A4EC-FFB0-23F5-7EB818E297A9}" dt="2023-04-24T13:06:13.534" v="143"/>
          <ac:picMkLst>
            <pc:docMk/>
            <pc:sldMk cId="348494347" sldId="288"/>
            <ac:picMk id="5" creationId="{01345BC7-4109-7058-3233-074AE4C79DAC}"/>
          </ac:picMkLst>
        </pc:picChg>
        <pc:picChg chg="del">
          <ac:chgData name="Guest User" userId="S::urn:spo:anon#4aab1524a1a007915f4ce5022f069117685668ecc70ab8a814caafd36470f692::" providerId="AD" clId="Web-{3C51BFC4-A4EC-FFB0-23F5-7EB818E297A9}" dt="2023-04-24T13:06:12.721" v="142"/>
          <ac:picMkLst>
            <pc:docMk/>
            <pc:sldMk cId="348494347" sldId="288"/>
            <ac:picMk id="10" creationId="{916212B0-8C60-A050-BA2E-E93527293437}"/>
          </ac:picMkLst>
        </pc:picChg>
        <pc:picChg chg="ord">
          <ac:chgData name="Guest User" userId="S::urn:spo:anon#4aab1524a1a007915f4ce5022f069117685668ecc70ab8a814caafd36470f692::" providerId="AD" clId="Web-{3C51BFC4-A4EC-FFB0-23F5-7EB818E297A9}" dt="2023-04-24T13:06:11.940" v="141"/>
          <ac:picMkLst>
            <pc:docMk/>
            <pc:sldMk cId="348494347" sldId="288"/>
            <ac:picMk id="11" creationId="{70C90F65-3D2E-F470-C5DF-8B98CB6D10BC}"/>
          </ac:picMkLst>
        </pc:picChg>
        <pc:picChg chg="del">
          <ac:chgData name="Guest User" userId="S::urn:spo:anon#4aab1524a1a007915f4ce5022f069117685668ecc70ab8a814caafd36470f692::" providerId="AD" clId="Web-{3C51BFC4-A4EC-FFB0-23F5-7EB818E297A9}" dt="2023-04-24T13:05:51.767" v="134"/>
          <ac:picMkLst>
            <pc:docMk/>
            <pc:sldMk cId="348494347" sldId="288"/>
            <ac:picMk id="12" creationId="{F3FD0962-A4CA-0A61-5CF5-E6BE71919F23}"/>
          </ac:picMkLst>
        </pc:picChg>
      </pc:sldChg>
      <pc:sldChg chg="delSp add replId">
        <pc:chgData name="Guest User" userId="S::urn:spo:anon#4aab1524a1a007915f4ce5022f069117685668ecc70ab8a814caafd36470f692::" providerId="AD" clId="Web-{3C51BFC4-A4EC-FFB0-23F5-7EB818E297A9}" dt="2023-04-24T13:09:21.258" v="188"/>
        <pc:sldMkLst>
          <pc:docMk/>
          <pc:sldMk cId="3897323050" sldId="288"/>
        </pc:sldMkLst>
        <pc:picChg chg="del">
          <ac:chgData name="Guest User" userId="S::urn:spo:anon#4aab1524a1a007915f4ce5022f069117685668ecc70ab8a814caafd36470f692::" providerId="AD" clId="Web-{3C51BFC4-A4EC-FFB0-23F5-7EB818E297A9}" dt="2023-04-24T13:09:21.258" v="188"/>
          <ac:picMkLst>
            <pc:docMk/>
            <pc:sldMk cId="3897323050" sldId="288"/>
            <ac:picMk id="5" creationId="{01345BC7-4109-7058-3233-074AE4C79DAC}"/>
          </ac:picMkLst>
        </pc:picChg>
        <pc:picChg chg="del">
          <ac:chgData name="Guest User" userId="S::urn:spo:anon#4aab1524a1a007915f4ce5022f069117685668ecc70ab8a814caafd36470f692::" providerId="AD" clId="Web-{3C51BFC4-A4EC-FFB0-23F5-7EB818E297A9}" dt="2023-04-24T13:09:20.571" v="187"/>
          <ac:picMkLst>
            <pc:docMk/>
            <pc:sldMk cId="3897323050" sldId="288"/>
            <ac:picMk id="10" creationId="{916212B0-8C60-A050-BA2E-E93527293437}"/>
          </ac:picMkLst>
        </pc:picChg>
        <pc:picChg chg="del">
          <ac:chgData name="Guest User" userId="S::urn:spo:anon#4aab1524a1a007915f4ce5022f069117685668ecc70ab8a814caafd36470f692::" providerId="AD" clId="Web-{3C51BFC4-A4EC-FFB0-23F5-7EB818E297A9}" dt="2023-04-24T13:09:19.915" v="186"/>
          <ac:picMkLst>
            <pc:docMk/>
            <pc:sldMk cId="3897323050" sldId="288"/>
            <ac:picMk id="11" creationId="{70C90F65-3D2E-F470-C5DF-8B98CB6D10BC}"/>
          </ac:picMkLst>
        </pc:picChg>
      </pc:sldChg>
      <pc:sldChg chg="add del replId">
        <pc:chgData name="Guest User" userId="S::urn:spo:anon#4aab1524a1a007915f4ce5022f069117685668ecc70ab8a814caafd36470f692::" providerId="AD" clId="Web-{3C51BFC4-A4EC-FFB0-23F5-7EB818E297A9}" dt="2023-04-24T13:07:02.441" v="146"/>
        <pc:sldMkLst>
          <pc:docMk/>
          <pc:sldMk cId="884490052" sldId="289"/>
        </pc:sldMkLst>
      </pc:sldChg>
    </pc:docChg>
  </pc:docChgLst>
  <pc:docChgLst>
    <pc:chgData name="Ruczyński Hubert (STUD)" userId="35753aab-0d69-494c-b54d-f9fed967c656" providerId="ADAL" clId="{C5D98440-C41E-4E35-8E2B-6239EC554BA0}"/>
    <pc:docChg chg="undo custSel modSld">
      <pc:chgData name="Ruczyński Hubert (STUD)" userId="35753aab-0d69-494c-b54d-f9fed967c656" providerId="ADAL" clId="{C5D98440-C41E-4E35-8E2B-6239EC554BA0}" dt="2023-04-25T10:30:05.281" v="22" actId="113"/>
      <pc:docMkLst>
        <pc:docMk/>
      </pc:docMkLst>
      <pc:sldChg chg="modSp mod">
        <pc:chgData name="Ruczyński Hubert (STUD)" userId="35753aab-0d69-494c-b54d-f9fed967c656" providerId="ADAL" clId="{C5D98440-C41E-4E35-8E2B-6239EC554BA0}" dt="2023-04-25T10:27:45.408" v="8" actId="20577"/>
        <pc:sldMkLst>
          <pc:docMk/>
          <pc:sldMk cId="3635460867" sldId="280"/>
        </pc:sldMkLst>
        <pc:spChg chg="mod">
          <ac:chgData name="Ruczyński Hubert (STUD)" userId="35753aab-0d69-494c-b54d-f9fed967c656" providerId="ADAL" clId="{C5D98440-C41E-4E35-8E2B-6239EC554BA0}" dt="2023-04-25T10:27:45.408" v="8" actId="20577"/>
          <ac:spMkLst>
            <pc:docMk/>
            <pc:sldMk cId="3635460867" sldId="280"/>
            <ac:spMk id="3" creationId="{CB3CB2BE-5067-DD98-0D10-541920468B00}"/>
          </ac:spMkLst>
        </pc:spChg>
      </pc:sldChg>
      <pc:sldChg chg="addSp delSp modSp mod">
        <pc:chgData name="Ruczyński Hubert (STUD)" userId="35753aab-0d69-494c-b54d-f9fed967c656" providerId="ADAL" clId="{C5D98440-C41E-4E35-8E2B-6239EC554BA0}" dt="2023-04-25T10:29:47.734" v="19" actId="113"/>
        <pc:sldMkLst>
          <pc:docMk/>
          <pc:sldMk cId="501269822" sldId="285"/>
        </pc:sldMkLst>
        <pc:spChg chg="add mod">
          <ac:chgData name="Ruczyński Hubert (STUD)" userId="35753aab-0d69-494c-b54d-f9fed967c656" providerId="ADAL" clId="{C5D98440-C41E-4E35-8E2B-6239EC554BA0}" dt="2023-04-25T10:28:42.428" v="13" actId="208"/>
          <ac:spMkLst>
            <pc:docMk/>
            <pc:sldMk cId="501269822" sldId="285"/>
            <ac:spMk id="7" creationId="{FB423D05-D0B4-CAED-04CD-615C551094C8}"/>
          </ac:spMkLst>
        </pc:spChg>
        <pc:graphicFrameChg chg="modGraphic">
          <ac:chgData name="Ruczyński Hubert (STUD)" userId="35753aab-0d69-494c-b54d-f9fed967c656" providerId="ADAL" clId="{C5D98440-C41E-4E35-8E2B-6239EC554BA0}" dt="2023-04-25T10:29:47.734" v="19" actId="113"/>
          <ac:graphicFrameMkLst>
            <pc:docMk/>
            <pc:sldMk cId="501269822" sldId="285"/>
            <ac:graphicFrameMk id="15" creationId="{7B597D58-FEC5-D205-0AEF-CFC6857CCBD5}"/>
          </ac:graphicFrameMkLst>
        </pc:graphicFrameChg>
        <pc:picChg chg="mod">
          <ac:chgData name="Ruczyński Hubert (STUD)" userId="35753aab-0d69-494c-b54d-f9fed967c656" providerId="ADAL" clId="{C5D98440-C41E-4E35-8E2B-6239EC554BA0}" dt="2023-04-25T10:28:53.602" v="15" actId="1076"/>
          <ac:picMkLst>
            <pc:docMk/>
            <pc:sldMk cId="501269822" sldId="285"/>
            <ac:picMk id="5" creationId="{01345BC7-4109-7058-3233-074AE4C79DAC}"/>
          </ac:picMkLst>
        </pc:picChg>
        <pc:inkChg chg="add del">
          <ac:chgData name="Ruczyński Hubert (STUD)" userId="35753aab-0d69-494c-b54d-f9fed967c656" providerId="ADAL" clId="{C5D98440-C41E-4E35-8E2B-6239EC554BA0}" dt="2023-04-25T10:26:54.590" v="2" actId="9405"/>
          <ac:inkMkLst>
            <pc:docMk/>
            <pc:sldMk cId="501269822" sldId="285"/>
            <ac:inkMk id="2" creationId="{7F6F49FA-AF45-C87F-90F3-402DFDF73C0A}"/>
          </ac:inkMkLst>
        </pc:inkChg>
        <pc:inkChg chg="add del">
          <ac:chgData name="Ruczyński Hubert (STUD)" userId="35753aab-0d69-494c-b54d-f9fed967c656" providerId="ADAL" clId="{C5D98440-C41E-4E35-8E2B-6239EC554BA0}" dt="2023-04-25T10:27:39.795" v="6" actId="9405"/>
          <ac:inkMkLst>
            <pc:docMk/>
            <pc:sldMk cId="501269822" sldId="285"/>
            <ac:inkMk id="4" creationId="{EE032FC7-BD77-D5F2-2835-E73602B1E631}"/>
          </ac:inkMkLst>
        </pc:inkChg>
        <pc:inkChg chg="add del">
          <ac:chgData name="Ruczyński Hubert (STUD)" userId="35753aab-0d69-494c-b54d-f9fed967c656" providerId="ADAL" clId="{C5D98440-C41E-4E35-8E2B-6239EC554BA0}" dt="2023-04-25T10:27:39.366" v="5" actId="9405"/>
          <ac:inkMkLst>
            <pc:docMk/>
            <pc:sldMk cId="501269822" sldId="285"/>
            <ac:inkMk id="6" creationId="{77345958-1A89-4ECD-F199-265A23CFF883}"/>
          </ac:inkMkLst>
        </pc:inkChg>
      </pc:sldChg>
      <pc:sldChg chg="addSp modSp mod">
        <pc:chgData name="Ruczyński Hubert (STUD)" userId="35753aab-0d69-494c-b54d-f9fed967c656" providerId="ADAL" clId="{C5D98440-C41E-4E35-8E2B-6239EC554BA0}" dt="2023-04-25T10:29:55.140" v="20" actId="113"/>
        <pc:sldMkLst>
          <pc:docMk/>
          <pc:sldMk cId="3689189010" sldId="286"/>
        </pc:sldMkLst>
        <pc:spChg chg="add mod">
          <ac:chgData name="Ruczyński Hubert (STUD)" userId="35753aab-0d69-494c-b54d-f9fed967c656" providerId="ADAL" clId="{C5D98440-C41E-4E35-8E2B-6239EC554BA0}" dt="2023-04-25T10:29:05.858" v="16"/>
          <ac:spMkLst>
            <pc:docMk/>
            <pc:sldMk cId="3689189010" sldId="286"/>
            <ac:spMk id="2" creationId="{5C81FBB1-667C-388B-EBB6-283B51339BB0}"/>
          </ac:spMkLst>
        </pc:spChg>
        <pc:graphicFrameChg chg="modGraphic">
          <ac:chgData name="Ruczyński Hubert (STUD)" userId="35753aab-0d69-494c-b54d-f9fed967c656" providerId="ADAL" clId="{C5D98440-C41E-4E35-8E2B-6239EC554BA0}" dt="2023-04-25T10:29:55.140" v="20" actId="113"/>
          <ac:graphicFrameMkLst>
            <pc:docMk/>
            <pc:sldMk cId="3689189010" sldId="286"/>
            <ac:graphicFrameMk id="15" creationId="{7B597D58-FEC5-D205-0AEF-CFC6857CCBD5}"/>
          </ac:graphicFrameMkLst>
        </pc:graphicFrameChg>
      </pc:sldChg>
      <pc:sldChg chg="addSp modSp mod">
        <pc:chgData name="Ruczyński Hubert (STUD)" userId="35753aab-0d69-494c-b54d-f9fed967c656" providerId="ADAL" clId="{C5D98440-C41E-4E35-8E2B-6239EC554BA0}" dt="2023-04-25T10:30:01.197" v="21" actId="113"/>
        <pc:sldMkLst>
          <pc:docMk/>
          <pc:sldMk cId="746422156" sldId="287"/>
        </pc:sldMkLst>
        <pc:spChg chg="add mod">
          <ac:chgData name="Ruczyński Hubert (STUD)" userId="35753aab-0d69-494c-b54d-f9fed967c656" providerId="ADAL" clId="{C5D98440-C41E-4E35-8E2B-6239EC554BA0}" dt="2023-04-25T10:29:07.468" v="17"/>
          <ac:spMkLst>
            <pc:docMk/>
            <pc:sldMk cId="746422156" sldId="287"/>
            <ac:spMk id="2" creationId="{737409B8-EEDB-1366-EFB8-5800C26AD2C3}"/>
          </ac:spMkLst>
        </pc:spChg>
        <pc:graphicFrameChg chg="modGraphic">
          <ac:chgData name="Ruczyński Hubert (STUD)" userId="35753aab-0d69-494c-b54d-f9fed967c656" providerId="ADAL" clId="{C5D98440-C41E-4E35-8E2B-6239EC554BA0}" dt="2023-04-25T10:30:01.197" v="21" actId="113"/>
          <ac:graphicFrameMkLst>
            <pc:docMk/>
            <pc:sldMk cId="746422156" sldId="287"/>
            <ac:graphicFrameMk id="15" creationId="{7B597D58-FEC5-D205-0AEF-CFC6857CCBD5}"/>
          </ac:graphicFrameMkLst>
        </pc:graphicFrameChg>
      </pc:sldChg>
      <pc:sldChg chg="addSp modSp mod">
        <pc:chgData name="Ruczyński Hubert (STUD)" userId="35753aab-0d69-494c-b54d-f9fed967c656" providerId="ADAL" clId="{C5D98440-C41E-4E35-8E2B-6239EC554BA0}" dt="2023-04-25T10:30:05.281" v="22" actId="113"/>
        <pc:sldMkLst>
          <pc:docMk/>
          <pc:sldMk cId="3897323050" sldId="288"/>
        </pc:sldMkLst>
        <pc:spChg chg="add mod">
          <ac:chgData name="Ruczyński Hubert (STUD)" userId="35753aab-0d69-494c-b54d-f9fed967c656" providerId="ADAL" clId="{C5D98440-C41E-4E35-8E2B-6239EC554BA0}" dt="2023-04-25T10:29:08.869" v="18"/>
          <ac:spMkLst>
            <pc:docMk/>
            <pc:sldMk cId="3897323050" sldId="288"/>
            <ac:spMk id="2" creationId="{301B61DD-9F51-3D4D-D179-E121293DB203}"/>
          </ac:spMkLst>
        </pc:spChg>
        <pc:graphicFrameChg chg="modGraphic">
          <ac:chgData name="Ruczyński Hubert (STUD)" userId="35753aab-0d69-494c-b54d-f9fed967c656" providerId="ADAL" clId="{C5D98440-C41E-4E35-8E2B-6239EC554BA0}" dt="2023-04-25T10:30:05.281" v="22" actId="113"/>
          <ac:graphicFrameMkLst>
            <pc:docMk/>
            <pc:sldMk cId="3897323050" sldId="288"/>
            <ac:graphicFrameMk id="15" creationId="{7B597D58-FEC5-D205-0AEF-CFC6857CCBD5}"/>
          </ac:graphicFrameMkLst>
        </pc:graphicFrameChg>
      </pc:sldChg>
    </pc:docChg>
  </pc:docChgLst>
  <pc:docChgLst>
    <pc:chgData name="Ruczyński Hubert (STUD)" userId="35753aab-0d69-494c-b54d-f9fed967c656" providerId="ADAL" clId="{70180733-B47B-439B-A25D-B731C3C9BD56}"/>
    <pc:docChg chg="undo redo custSel addSld delSld modSld sldOrd">
      <pc:chgData name="Ruczyński Hubert (STUD)" userId="35753aab-0d69-494c-b54d-f9fed967c656" providerId="ADAL" clId="{70180733-B47B-439B-A25D-B731C3C9BD56}" dt="2023-04-24T16:05:12.782" v="1867" actId="20577"/>
      <pc:docMkLst>
        <pc:docMk/>
      </pc:docMkLst>
      <pc:sldChg chg="modSp mod">
        <pc:chgData name="Ruczyński Hubert (STUD)" userId="35753aab-0d69-494c-b54d-f9fed967c656" providerId="ADAL" clId="{70180733-B47B-439B-A25D-B731C3C9BD56}" dt="2023-04-24T08:20:00.393" v="27" actId="20577"/>
        <pc:sldMkLst>
          <pc:docMk/>
          <pc:sldMk cId="3419873190" sldId="256"/>
        </pc:sldMkLst>
        <pc:spChg chg="mod">
          <ac:chgData name="Ruczyński Hubert (STUD)" userId="35753aab-0d69-494c-b54d-f9fed967c656" providerId="ADAL" clId="{70180733-B47B-439B-A25D-B731C3C9BD56}" dt="2023-04-24T08:20:00.393" v="27" actId="20577"/>
          <ac:spMkLst>
            <pc:docMk/>
            <pc:sldMk cId="3419873190" sldId="256"/>
            <ac:spMk id="6" creationId="{51D56C93-2CFA-14B1-0056-BDE087C8B8FC}"/>
          </ac:spMkLst>
        </pc:spChg>
        <pc:spChg chg="mod">
          <ac:chgData name="Ruczyński Hubert (STUD)" userId="35753aab-0d69-494c-b54d-f9fed967c656" providerId="ADAL" clId="{70180733-B47B-439B-A25D-B731C3C9BD56}" dt="2023-04-24T08:17:23.719" v="19" actId="790"/>
          <ac:spMkLst>
            <pc:docMk/>
            <pc:sldMk cId="3419873190" sldId="256"/>
            <ac:spMk id="8" creationId="{7C378A85-150E-6398-A575-AEF0FA0C79A6}"/>
          </ac:spMkLst>
        </pc:spChg>
      </pc:sldChg>
      <pc:sldChg chg="del">
        <pc:chgData name="Ruczyński Hubert (STUD)" userId="35753aab-0d69-494c-b54d-f9fed967c656" providerId="ADAL" clId="{70180733-B47B-439B-A25D-B731C3C9BD56}" dt="2023-04-24T08:43:29.602" v="486" actId="47"/>
        <pc:sldMkLst>
          <pc:docMk/>
          <pc:sldMk cId="2374830511" sldId="257"/>
        </pc:sldMkLst>
      </pc:sldChg>
      <pc:sldChg chg="delSp modSp mod">
        <pc:chgData name="Ruczyński Hubert (STUD)" userId="35753aab-0d69-494c-b54d-f9fed967c656" providerId="ADAL" clId="{70180733-B47B-439B-A25D-B731C3C9BD56}" dt="2023-04-24T08:21:30.921" v="44" actId="478"/>
        <pc:sldMkLst>
          <pc:docMk/>
          <pc:sldMk cId="3879174642" sldId="258"/>
        </pc:sldMkLst>
        <pc:spChg chg="mod">
          <ac:chgData name="Ruczyński Hubert (STUD)" userId="35753aab-0d69-494c-b54d-f9fed967c656" providerId="ADAL" clId="{70180733-B47B-439B-A25D-B731C3C9BD56}" dt="2023-04-24T08:21:29.543" v="43" actId="14100"/>
          <ac:spMkLst>
            <pc:docMk/>
            <pc:sldMk cId="3879174642" sldId="258"/>
            <ac:spMk id="2" creationId="{3C4F6F15-6107-D973-A3C6-92642F0C0592}"/>
          </ac:spMkLst>
        </pc:spChg>
        <pc:spChg chg="del">
          <ac:chgData name="Ruczyński Hubert (STUD)" userId="35753aab-0d69-494c-b54d-f9fed967c656" providerId="ADAL" clId="{70180733-B47B-439B-A25D-B731C3C9BD56}" dt="2023-04-24T08:21:30.921" v="44" actId="478"/>
          <ac:spMkLst>
            <pc:docMk/>
            <pc:sldMk cId="3879174642" sldId="258"/>
            <ac:spMk id="4" creationId="{C5E4355A-6706-71DE-883D-98A764611E31}"/>
          </ac:spMkLst>
        </pc:spChg>
      </pc:sldChg>
      <pc:sldChg chg="del">
        <pc:chgData name="Ruczyński Hubert (STUD)" userId="35753aab-0d69-494c-b54d-f9fed967c656" providerId="ADAL" clId="{70180733-B47B-439B-A25D-B731C3C9BD56}" dt="2023-04-24T16:05:02.484" v="1866" actId="47"/>
        <pc:sldMkLst>
          <pc:docMk/>
          <pc:sldMk cId="3561820870" sldId="259"/>
        </pc:sldMkLst>
      </pc:sldChg>
      <pc:sldChg chg="delSp modSp mod">
        <pc:chgData name="Ruczyński Hubert (STUD)" userId="35753aab-0d69-494c-b54d-f9fed967c656" providerId="ADAL" clId="{70180733-B47B-439B-A25D-B731C3C9BD56}" dt="2023-04-24T08:44:10.471" v="487" actId="478"/>
        <pc:sldMkLst>
          <pc:docMk/>
          <pc:sldMk cId="2660026872" sldId="260"/>
        </pc:sldMkLst>
        <pc:spChg chg="mod">
          <ac:chgData name="Ruczyński Hubert (STUD)" userId="35753aab-0d69-494c-b54d-f9fed967c656" providerId="ADAL" clId="{70180733-B47B-439B-A25D-B731C3C9BD56}" dt="2023-04-24T08:21:47.322" v="46" actId="20577"/>
          <ac:spMkLst>
            <pc:docMk/>
            <pc:sldMk cId="2660026872" sldId="260"/>
            <ac:spMk id="2" creationId="{FE017715-113E-C2C6-12A9-C5BBD619EB64}"/>
          </ac:spMkLst>
        </pc:spChg>
        <pc:spChg chg="del">
          <ac:chgData name="Ruczyński Hubert (STUD)" userId="35753aab-0d69-494c-b54d-f9fed967c656" providerId="ADAL" clId="{70180733-B47B-439B-A25D-B731C3C9BD56}" dt="2023-04-24T08:44:10.471" v="487" actId="478"/>
          <ac:spMkLst>
            <pc:docMk/>
            <pc:sldMk cId="2660026872" sldId="260"/>
            <ac:spMk id="4" creationId="{4AA22612-42C5-595E-CA01-79074703CC87}"/>
          </ac:spMkLst>
        </pc:spChg>
      </pc:sldChg>
      <pc:sldChg chg="modSp mod">
        <pc:chgData name="Ruczyński Hubert (STUD)" userId="35753aab-0d69-494c-b54d-f9fed967c656" providerId="ADAL" clId="{70180733-B47B-439B-A25D-B731C3C9BD56}" dt="2023-04-24T08:44:48.657" v="500" actId="20577"/>
        <pc:sldMkLst>
          <pc:docMk/>
          <pc:sldMk cId="3487173180" sldId="261"/>
        </pc:sldMkLst>
        <pc:spChg chg="mod">
          <ac:chgData name="Ruczyński Hubert (STUD)" userId="35753aab-0d69-494c-b54d-f9fed967c656" providerId="ADAL" clId="{70180733-B47B-439B-A25D-B731C3C9BD56}" dt="2023-04-24T08:44:48.657" v="500" actId="20577"/>
          <ac:spMkLst>
            <pc:docMk/>
            <pc:sldMk cId="3487173180" sldId="261"/>
            <ac:spMk id="2" creationId="{44334782-801E-2DE5-5651-5BD70B2B5D0A}"/>
          </ac:spMkLst>
        </pc:spChg>
        <pc:spChg chg="mod">
          <ac:chgData name="Ruczyński Hubert (STUD)" userId="35753aab-0d69-494c-b54d-f9fed967c656" providerId="ADAL" clId="{70180733-B47B-439B-A25D-B731C3C9BD56}" dt="2023-04-24T08:44:33.563" v="492" actId="20577"/>
          <ac:spMkLst>
            <pc:docMk/>
            <pc:sldMk cId="3487173180" sldId="261"/>
            <ac:spMk id="3" creationId="{CB3CB2BE-5067-DD98-0D10-541920468B00}"/>
          </ac:spMkLst>
        </pc:spChg>
      </pc:sldChg>
      <pc:sldChg chg="delSp modSp mod">
        <pc:chgData name="Ruczyński Hubert (STUD)" userId="35753aab-0d69-494c-b54d-f9fed967c656" providerId="ADAL" clId="{70180733-B47B-439B-A25D-B731C3C9BD56}" dt="2023-04-24T08:47:46.901" v="586" actId="14100"/>
        <pc:sldMkLst>
          <pc:docMk/>
          <pc:sldMk cId="2450293782" sldId="262"/>
        </pc:sldMkLst>
        <pc:spChg chg="mod">
          <ac:chgData name="Ruczyński Hubert (STUD)" userId="35753aab-0d69-494c-b54d-f9fed967c656" providerId="ADAL" clId="{70180733-B47B-439B-A25D-B731C3C9BD56}" dt="2023-04-24T08:47:46.901" v="586" actId="14100"/>
          <ac:spMkLst>
            <pc:docMk/>
            <pc:sldMk cId="2450293782" sldId="262"/>
            <ac:spMk id="2" creationId="{B5162B13-0C54-5E25-F1E3-BE99962AEF71}"/>
          </ac:spMkLst>
        </pc:spChg>
        <pc:spChg chg="del">
          <ac:chgData name="Ruczyński Hubert (STUD)" userId="35753aab-0d69-494c-b54d-f9fed967c656" providerId="ADAL" clId="{70180733-B47B-439B-A25D-B731C3C9BD56}" dt="2023-04-24T08:44:13.807" v="488" actId="478"/>
          <ac:spMkLst>
            <pc:docMk/>
            <pc:sldMk cId="2450293782" sldId="262"/>
            <ac:spMk id="4" creationId="{43F2E872-4BC8-6311-942A-3EEFC66EA7AE}"/>
          </ac:spMkLst>
        </pc:spChg>
      </pc:sldChg>
      <pc:sldChg chg="modSp mod ord">
        <pc:chgData name="Ruczyński Hubert (STUD)" userId="35753aab-0d69-494c-b54d-f9fed967c656" providerId="ADAL" clId="{70180733-B47B-439B-A25D-B731C3C9BD56}" dt="2023-04-24T09:01:47.970" v="1183" actId="14734"/>
        <pc:sldMkLst>
          <pc:docMk/>
          <pc:sldMk cId="2081117" sldId="263"/>
        </pc:sldMkLst>
        <pc:spChg chg="mod">
          <ac:chgData name="Ruczyński Hubert (STUD)" userId="35753aab-0d69-494c-b54d-f9fed967c656" providerId="ADAL" clId="{70180733-B47B-439B-A25D-B731C3C9BD56}" dt="2023-04-24T08:59:48.811" v="1155" actId="20577"/>
          <ac:spMkLst>
            <pc:docMk/>
            <pc:sldMk cId="2081117" sldId="263"/>
            <ac:spMk id="2" creationId="{648C53E3-8119-B545-0E17-DD9428DEC620}"/>
          </ac:spMkLst>
        </pc:spChg>
        <pc:graphicFrameChg chg="modGraphic">
          <ac:chgData name="Ruczyński Hubert (STUD)" userId="35753aab-0d69-494c-b54d-f9fed967c656" providerId="ADAL" clId="{70180733-B47B-439B-A25D-B731C3C9BD56}" dt="2023-04-24T09:01:47.970" v="1183" actId="14734"/>
          <ac:graphicFrameMkLst>
            <pc:docMk/>
            <pc:sldMk cId="2081117" sldId="263"/>
            <ac:graphicFrameMk id="4" creationId="{3B80D051-DE3D-5E95-D11A-5C39961C1328}"/>
          </ac:graphicFrameMkLst>
        </pc:graphicFrameChg>
      </pc:sldChg>
      <pc:sldChg chg="delSp modSp mod">
        <pc:chgData name="Ruczyński Hubert (STUD)" userId="35753aab-0d69-494c-b54d-f9fed967c656" providerId="ADAL" clId="{70180733-B47B-439B-A25D-B731C3C9BD56}" dt="2023-04-24T08:48:20.585" v="624" actId="20577"/>
        <pc:sldMkLst>
          <pc:docMk/>
          <pc:sldMk cId="617066973" sldId="264"/>
        </pc:sldMkLst>
        <pc:spChg chg="mod">
          <ac:chgData name="Ruczyński Hubert (STUD)" userId="35753aab-0d69-494c-b54d-f9fed967c656" providerId="ADAL" clId="{70180733-B47B-439B-A25D-B731C3C9BD56}" dt="2023-04-24T08:48:20.585" v="624" actId="20577"/>
          <ac:spMkLst>
            <pc:docMk/>
            <pc:sldMk cId="617066973" sldId="264"/>
            <ac:spMk id="2" creationId="{F0ADCDF8-487A-4765-C9DA-AD6B1255249F}"/>
          </ac:spMkLst>
        </pc:spChg>
        <pc:spChg chg="del">
          <ac:chgData name="Ruczyński Hubert (STUD)" userId="35753aab-0d69-494c-b54d-f9fed967c656" providerId="ADAL" clId="{70180733-B47B-439B-A25D-B731C3C9BD56}" dt="2023-04-24T08:44:20.244" v="489" actId="478"/>
          <ac:spMkLst>
            <pc:docMk/>
            <pc:sldMk cId="617066973" sldId="264"/>
            <ac:spMk id="4" creationId="{EE07E082-F1B3-0185-15AF-BABF72C0E72D}"/>
          </ac:spMkLst>
        </pc:spChg>
      </pc:sldChg>
      <pc:sldChg chg="delSp modSp mod">
        <pc:chgData name="Ruczyński Hubert (STUD)" userId="35753aab-0d69-494c-b54d-f9fed967c656" providerId="ADAL" clId="{70180733-B47B-439B-A25D-B731C3C9BD56}" dt="2023-04-24T08:49:01.272" v="672" actId="20577"/>
        <pc:sldMkLst>
          <pc:docMk/>
          <pc:sldMk cId="1655945197" sldId="266"/>
        </pc:sldMkLst>
        <pc:spChg chg="mod">
          <ac:chgData name="Ruczyński Hubert (STUD)" userId="35753aab-0d69-494c-b54d-f9fed967c656" providerId="ADAL" clId="{70180733-B47B-439B-A25D-B731C3C9BD56}" dt="2023-04-24T08:49:01.272" v="672" actId="20577"/>
          <ac:spMkLst>
            <pc:docMk/>
            <pc:sldMk cId="1655945197" sldId="266"/>
            <ac:spMk id="2" creationId="{281E65F0-B17A-1B19-00C3-13CC038C71F0}"/>
          </ac:spMkLst>
        </pc:spChg>
        <pc:spChg chg="del">
          <ac:chgData name="Ruczyński Hubert (STUD)" userId="35753aab-0d69-494c-b54d-f9fed967c656" providerId="ADAL" clId="{70180733-B47B-439B-A25D-B731C3C9BD56}" dt="2023-04-24T08:44:23.265" v="490" actId="478"/>
          <ac:spMkLst>
            <pc:docMk/>
            <pc:sldMk cId="1655945197" sldId="266"/>
            <ac:spMk id="4" creationId="{501FECAB-8C9B-D6BA-45CC-3FA28980D589}"/>
          </ac:spMkLst>
        </pc:spChg>
      </pc:sldChg>
      <pc:sldChg chg="delSp mod">
        <pc:chgData name="Ruczyński Hubert (STUD)" userId="35753aab-0d69-494c-b54d-f9fed967c656" providerId="ADAL" clId="{70180733-B47B-439B-A25D-B731C3C9BD56}" dt="2023-04-24T08:44:24.710" v="491" actId="478"/>
        <pc:sldMkLst>
          <pc:docMk/>
          <pc:sldMk cId="2053549533" sldId="268"/>
        </pc:sldMkLst>
        <pc:spChg chg="del">
          <ac:chgData name="Ruczyński Hubert (STUD)" userId="35753aab-0d69-494c-b54d-f9fed967c656" providerId="ADAL" clId="{70180733-B47B-439B-A25D-B731C3C9BD56}" dt="2023-04-24T08:44:24.710" v="491" actId="478"/>
          <ac:spMkLst>
            <pc:docMk/>
            <pc:sldMk cId="2053549533" sldId="268"/>
            <ac:spMk id="4" creationId="{1DE45497-83DF-D9A3-CFD6-C458661D1B70}"/>
          </ac:spMkLst>
        </pc:spChg>
      </pc:sldChg>
      <pc:sldChg chg="modSp mod">
        <pc:chgData name="Ruczyński Hubert (STUD)" userId="35753aab-0d69-494c-b54d-f9fed967c656" providerId="ADAL" clId="{70180733-B47B-439B-A25D-B731C3C9BD56}" dt="2023-04-24T09:20:27.788" v="1776" actId="1076"/>
        <pc:sldMkLst>
          <pc:docMk/>
          <pc:sldMk cId="3611380718" sldId="269"/>
        </pc:sldMkLst>
        <pc:graphicFrameChg chg="mod modGraphic">
          <ac:chgData name="Ruczyński Hubert (STUD)" userId="35753aab-0d69-494c-b54d-f9fed967c656" providerId="ADAL" clId="{70180733-B47B-439B-A25D-B731C3C9BD56}" dt="2023-04-24T09:20:27.788" v="1776" actId="1076"/>
          <ac:graphicFrameMkLst>
            <pc:docMk/>
            <pc:sldMk cId="3611380718" sldId="269"/>
            <ac:graphicFrameMk id="4" creationId="{5EBBF057-08AE-A036-4324-3B767EA4B064}"/>
          </ac:graphicFrameMkLst>
        </pc:graphicFrameChg>
        <pc:picChg chg="mod">
          <ac:chgData name="Ruczyński Hubert (STUD)" userId="35753aab-0d69-494c-b54d-f9fed967c656" providerId="ADAL" clId="{70180733-B47B-439B-A25D-B731C3C9BD56}" dt="2023-04-24T09:19:46.911" v="1768" actId="14826"/>
          <ac:picMkLst>
            <pc:docMk/>
            <pc:sldMk cId="3611380718" sldId="269"/>
            <ac:picMk id="8" creationId="{C351B9DC-BC2C-1760-F8A9-AF2A4C6A89EB}"/>
          </ac:picMkLst>
        </pc:picChg>
      </pc:sldChg>
      <pc:sldChg chg="modSp mod">
        <pc:chgData name="Ruczyński Hubert (STUD)" userId="35753aab-0d69-494c-b54d-f9fed967c656" providerId="ADAL" clId="{70180733-B47B-439B-A25D-B731C3C9BD56}" dt="2023-04-24T08:46:56.150" v="557" actId="113"/>
        <pc:sldMkLst>
          <pc:docMk/>
          <pc:sldMk cId="1720952221" sldId="270"/>
        </pc:sldMkLst>
        <pc:graphicFrameChg chg="mod modGraphic">
          <ac:chgData name="Ruczyński Hubert (STUD)" userId="35753aab-0d69-494c-b54d-f9fed967c656" providerId="ADAL" clId="{70180733-B47B-439B-A25D-B731C3C9BD56}" dt="2023-04-24T08:46:56.150" v="557" actId="113"/>
          <ac:graphicFrameMkLst>
            <pc:docMk/>
            <pc:sldMk cId="1720952221" sldId="270"/>
            <ac:graphicFrameMk id="4" creationId="{C3D69557-4367-319D-B8B5-2CDC8EA4052D}"/>
          </ac:graphicFrameMkLst>
        </pc:graphicFrameChg>
      </pc:sldChg>
      <pc:sldChg chg="del">
        <pc:chgData name="Ruczyński Hubert (STUD)" userId="35753aab-0d69-494c-b54d-f9fed967c656" providerId="ADAL" clId="{70180733-B47B-439B-A25D-B731C3C9BD56}" dt="2023-04-24T08:47:10.928" v="560" actId="47"/>
        <pc:sldMkLst>
          <pc:docMk/>
          <pc:sldMk cId="1034031009" sldId="271"/>
        </pc:sldMkLst>
      </pc:sldChg>
      <pc:sldChg chg="del">
        <pc:chgData name="Ruczyński Hubert (STUD)" userId="35753aab-0d69-494c-b54d-f9fed967c656" providerId="ADAL" clId="{70180733-B47B-439B-A25D-B731C3C9BD56}" dt="2023-04-24T08:47:12.759" v="561" actId="47"/>
        <pc:sldMkLst>
          <pc:docMk/>
          <pc:sldMk cId="656474330" sldId="272"/>
        </pc:sldMkLst>
      </pc:sldChg>
      <pc:sldChg chg="del">
        <pc:chgData name="Ruczyński Hubert (STUD)" userId="35753aab-0d69-494c-b54d-f9fed967c656" providerId="ADAL" clId="{70180733-B47B-439B-A25D-B731C3C9BD56}" dt="2023-04-24T08:47:13.810" v="562" actId="47"/>
        <pc:sldMkLst>
          <pc:docMk/>
          <pc:sldMk cId="3549369400" sldId="273"/>
        </pc:sldMkLst>
      </pc:sldChg>
      <pc:sldChg chg="del">
        <pc:chgData name="Ruczyński Hubert (STUD)" userId="35753aab-0d69-494c-b54d-f9fed967c656" providerId="ADAL" clId="{70180733-B47B-439B-A25D-B731C3C9BD56}" dt="2023-04-24T08:47:14.712" v="563" actId="47"/>
        <pc:sldMkLst>
          <pc:docMk/>
          <pc:sldMk cId="812488888" sldId="274"/>
        </pc:sldMkLst>
      </pc:sldChg>
      <pc:sldChg chg="addSp delSp modSp mod">
        <pc:chgData name="Ruczyński Hubert (STUD)" userId="35753aab-0d69-494c-b54d-f9fed967c656" providerId="ADAL" clId="{70180733-B47B-439B-A25D-B731C3C9BD56}" dt="2023-04-24T09:04:44.975" v="1221" actId="1076"/>
        <pc:sldMkLst>
          <pc:docMk/>
          <pc:sldMk cId="4292481452" sldId="275"/>
        </pc:sldMkLst>
        <pc:spChg chg="mod">
          <ac:chgData name="Ruczyński Hubert (STUD)" userId="35753aab-0d69-494c-b54d-f9fed967c656" providerId="ADAL" clId="{70180733-B47B-439B-A25D-B731C3C9BD56}" dt="2023-04-24T09:04:44.975" v="1221" actId="1076"/>
          <ac:spMkLst>
            <pc:docMk/>
            <pc:sldMk cId="4292481452" sldId="275"/>
            <ac:spMk id="3" creationId="{0427E287-50D2-A949-C449-431555132DEC}"/>
          </ac:spMkLst>
        </pc:spChg>
        <pc:picChg chg="add mod">
          <ac:chgData name="Ruczyński Hubert (STUD)" userId="35753aab-0d69-494c-b54d-f9fed967c656" providerId="ADAL" clId="{70180733-B47B-439B-A25D-B731C3C9BD56}" dt="2023-04-24T09:04:40.813" v="1220" actId="14100"/>
          <ac:picMkLst>
            <pc:docMk/>
            <pc:sldMk cId="4292481452" sldId="275"/>
            <ac:picMk id="4" creationId="{F45DCAB0-BD2F-B4F8-49D9-AC1A67A0DF0E}"/>
          </ac:picMkLst>
        </pc:picChg>
        <pc:picChg chg="del">
          <ac:chgData name="Ruczyński Hubert (STUD)" userId="35753aab-0d69-494c-b54d-f9fed967c656" providerId="ADAL" clId="{70180733-B47B-439B-A25D-B731C3C9BD56}" dt="2023-04-24T09:02:51.169" v="1184" actId="478"/>
          <ac:picMkLst>
            <pc:docMk/>
            <pc:sldMk cId="4292481452" sldId="275"/>
            <ac:picMk id="5" creationId="{87099B20-4A45-CC2C-8BBA-CD6F6C895812}"/>
          </ac:picMkLst>
        </pc:picChg>
      </pc:sldChg>
      <pc:sldChg chg="delSp modSp mod ord">
        <pc:chgData name="Ruczyński Hubert (STUD)" userId="35753aab-0d69-494c-b54d-f9fed967c656" providerId="ADAL" clId="{70180733-B47B-439B-A25D-B731C3C9BD56}" dt="2023-04-24T08:53:16.718" v="842" actId="20577"/>
        <pc:sldMkLst>
          <pc:docMk/>
          <pc:sldMk cId="1731168738" sldId="276"/>
        </pc:sldMkLst>
        <pc:spChg chg="mod">
          <ac:chgData name="Ruczyński Hubert (STUD)" userId="35753aab-0d69-494c-b54d-f9fed967c656" providerId="ADAL" clId="{70180733-B47B-439B-A25D-B731C3C9BD56}" dt="2023-04-24T08:53:16.718" v="842" actId="20577"/>
          <ac:spMkLst>
            <pc:docMk/>
            <pc:sldMk cId="1731168738" sldId="276"/>
            <ac:spMk id="2" creationId="{648C53E3-8119-B545-0E17-DD9428DEC620}"/>
          </ac:spMkLst>
        </pc:spChg>
        <pc:graphicFrameChg chg="del">
          <ac:chgData name="Ruczyński Hubert (STUD)" userId="35753aab-0d69-494c-b54d-f9fed967c656" providerId="ADAL" clId="{70180733-B47B-439B-A25D-B731C3C9BD56}" dt="2023-04-24T08:51:38.344" v="742" actId="478"/>
          <ac:graphicFrameMkLst>
            <pc:docMk/>
            <pc:sldMk cId="1731168738" sldId="276"/>
            <ac:graphicFrameMk id="4" creationId="{3B80D051-DE3D-5E95-D11A-5C39961C1328}"/>
          </ac:graphicFrameMkLst>
        </pc:graphicFrameChg>
      </pc:sldChg>
      <pc:sldChg chg="delSp modSp mod">
        <pc:chgData name="Ruczyński Hubert (STUD)" userId="35753aab-0d69-494c-b54d-f9fed967c656" providerId="ADAL" clId="{70180733-B47B-439B-A25D-B731C3C9BD56}" dt="2023-04-24T09:10:25.366" v="1523" actId="14100"/>
        <pc:sldMkLst>
          <pc:docMk/>
          <pc:sldMk cId="3427138884" sldId="277"/>
        </pc:sldMkLst>
        <pc:spChg chg="mod">
          <ac:chgData name="Ruczyński Hubert (STUD)" userId="35753aab-0d69-494c-b54d-f9fed967c656" providerId="ADAL" clId="{70180733-B47B-439B-A25D-B731C3C9BD56}" dt="2023-04-24T09:10:25.366" v="1523" actId="14100"/>
          <ac:spMkLst>
            <pc:docMk/>
            <pc:sldMk cId="3427138884" sldId="277"/>
            <ac:spMk id="2" creationId="{648C53E3-8119-B545-0E17-DD9428DEC620}"/>
          </ac:spMkLst>
        </pc:spChg>
        <pc:graphicFrameChg chg="del mod modGraphic">
          <ac:chgData name="Ruczyński Hubert (STUD)" userId="35753aab-0d69-494c-b54d-f9fed967c656" providerId="ADAL" clId="{70180733-B47B-439B-A25D-B731C3C9BD56}" dt="2023-04-24T09:08:43.055" v="1366" actId="478"/>
          <ac:graphicFrameMkLst>
            <pc:docMk/>
            <pc:sldMk cId="3427138884" sldId="277"/>
            <ac:graphicFrameMk id="5" creationId="{CCC482E5-7538-6D27-BB31-F9E41004B667}"/>
          </ac:graphicFrameMkLst>
        </pc:graphicFrameChg>
      </pc:sldChg>
      <pc:sldChg chg="addSp delSp modSp add mod modAnim">
        <pc:chgData name="Ruczyński Hubert (STUD)" userId="35753aab-0d69-494c-b54d-f9fed967c656" providerId="ADAL" clId="{70180733-B47B-439B-A25D-B731C3C9BD56}" dt="2023-04-24T08:43:21.710" v="485" actId="1076"/>
        <pc:sldMkLst>
          <pc:docMk/>
          <pc:sldMk cId="1376265194" sldId="279"/>
        </pc:sldMkLst>
        <pc:spChg chg="mod">
          <ac:chgData name="Ruczyński Hubert (STUD)" userId="35753aab-0d69-494c-b54d-f9fed967c656" providerId="ADAL" clId="{70180733-B47B-439B-A25D-B731C3C9BD56}" dt="2023-04-24T08:23:39.020" v="50"/>
          <ac:spMkLst>
            <pc:docMk/>
            <pc:sldMk cId="1376265194" sldId="279"/>
            <ac:spMk id="3" creationId="{3CE2A7FE-1034-3C03-1E52-9A074B7B152B}"/>
          </ac:spMkLst>
        </pc:spChg>
        <pc:spChg chg="mod">
          <ac:chgData name="Ruczyński Hubert (STUD)" userId="35753aab-0d69-494c-b54d-f9fed967c656" providerId="ADAL" clId="{70180733-B47B-439B-A25D-B731C3C9BD56}" dt="2023-04-24T08:31:04.087" v="297" actId="20577"/>
          <ac:spMkLst>
            <pc:docMk/>
            <pc:sldMk cId="1376265194" sldId="279"/>
            <ac:spMk id="6" creationId="{F1AF742D-BED3-DE78-284C-BB4CB85BC729}"/>
          </ac:spMkLst>
        </pc:spChg>
        <pc:spChg chg="add mod ord">
          <ac:chgData name="Ruczyński Hubert (STUD)" userId="35753aab-0d69-494c-b54d-f9fed967c656" providerId="ADAL" clId="{70180733-B47B-439B-A25D-B731C3C9BD56}" dt="2023-04-24T08:41:41.919" v="469" actId="1076"/>
          <ac:spMkLst>
            <pc:docMk/>
            <pc:sldMk cId="1376265194" sldId="279"/>
            <ac:spMk id="7" creationId="{391B3DEB-A910-806E-8BA1-29974DF57D8C}"/>
          </ac:spMkLst>
        </pc:spChg>
        <pc:spChg chg="add mod">
          <ac:chgData name="Ruczyński Hubert (STUD)" userId="35753aab-0d69-494c-b54d-f9fed967c656" providerId="ADAL" clId="{70180733-B47B-439B-A25D-B731C3C9BD56}" dt="2023-04-24T08:41:58.540" v="475" actId="1076"/>
          <ac:spMkLst>
            <pc:docMk/>
            <pc:sldMk cId="1376265194" sldId="279"/>
            <ac:spMk id="8" creationId="{5665D387-A620-1006-FCD9-54EDF00A5EB5}"/>
          </ac:spMkLst>
        </pc:spChg>
        <pc:graphicFrameChg chg="modGraphic">
          <ac:chgData name="Ruczyński Hubert (STUD)" userId="35753aab-0d69-494c-b54d-f9fed967c656" providerId="ADAL" clId="{70180733-B47B-439B-A25D-B731C3C9BD56}" dt="2023-04-24T08:36:12.137" v="388" actId="20577"/>
          <ac:graphicFrameMkLst>
            <pc:docMk/>
            <pc:sldMk cId="1376265194" sldId="279"/>
            <ac:graphicFrameMk id="5" creationId="{3BB5F0C5-D082-1225-7036-8CC9E236B258}"/>
          </ac:graphicFrameMkLst>
        </pc:graphicFrameChg>
        <pc:picChg chg="add mod">
          <ac:chgData name="Ruczyński Hubert (STUD)" userId="35753aab-0d69-494c-b54d-f9fed967c656" providerId="ADAL" clId="{70180733-B47B-439B-A25D-B731C3C9BD56}" dt="2023-04-24T08:43:19.716" v="484" actId="1076"/>
          <ac:picMkLst>
            <pc:docMk/>
            <pc:sldMk cId="1376265194" sldId="279"/>
            <ac:picMk id="2" creationId="{3B381279-F3C5-6C36-A720-D4D1FF0E69EF}"/>
          </ac:picMkLst>
        </pc:picChg>
        <pc:picChg chg="add mod">
          <ac:chgData name="Ruczyński Hubert (STUD)" userId="35753aab-0d69-494c-b54d-f9fed967c656" providerId="ADAL" clId="{70180733-B47B-439B-A25D-B731C3C9BD56}" dt="2023-04-24T08:43:18.065" v="483" actId="1076"/>
          <ac:picMkLst>
            <pc:docMk/>
            <pc:sldMk cId="1376265194" sldId="279"/>
            <ac:picMk id="4" creationId="{79DCDE1E-F25E-EBA1-8ACE-7F70FEFC8314}"/>
          </ac:picMkLst>
        </pc:picChg>
        <pc:picChg chg="add mod">
          <ac:chgData name="Ruczyński Hubert (STUD)" userId="35753aab-0d69-494c-b54d-f9fed967c656" providerId="ADAL" clId="{70180733-B47B-439B-A25D-B731C3C9BD56}" dt="2023-04-24T08:43:13.856" v="482" actId="1076"/>
          <ac:picMkLst>
            <pc:docMk/>
            <pc:sldMk cId="1376265194" sldId="279"/>
            <ac:picMk id="9" creationId="{B8BC9697-4BF1-FB02-A5CC-E5BCB6D203CA}"/>
          </ac:picMkLst>
        </pc:picChg>
        <pc:picChg chg="add mod">
          <ac:chgData name="Ruczyński Hubert (STUD)" userId="35753aab-0d69-494c-b54d-f9fed967c656" providerId="ADAL" clId="{70180733-B47B-439B-A25D-B731C3C9BD56}" dt="2023-04-24T08:43:21.710" v="485" actId="1076"/>
          <ac:picMkLst>
            <pc:docMk/>
            <pc:sldMk cId="1376265194" sldId="279"/>
            <ac:picMk id="10" creationId="{31AE0C03-4EAE-3CC9-6090-D60151BB9C8D}"/>
          </ac:picMkLst>
        </pc:picChg>
        <pc:picChg chg="add mod">
          <ac:chgData name="Ruczyński Hubert (STUD)" userId="35753aab-0d69-494c-b54d-f9fed967c656" providerId="ADAL" clId="{70180733-B47B-439B-A25D-B731C3C9BD56}" dt="2023-04-24T08:42:31.714" v="479" actId="1076"/>
          <ac:picMkLst>
            <pc:docMk/>
            <pc:sldMk cId="1376265194" sldId="279"/>
            <ac:picMk id="11" creationId="{017F1061-C4E4-8549-D6FE-42C390A89A82}"/>
          </ac:picMkLst>
        </pc:picChg>
        <pc:picChg chg="add mod">
          <ac:chgData name="Ruczyński Hubert (STUD)" userId="35753aab-0d69-494c-b54d-f9fed967c656" providerId="ADAL" clId="{70180733-B47B-439B-A25D-B731C3C9BD56}" dt="2023-04-24T08:43:11.673" v="481" actId="1076"/>
          <ac:picMkLst>
            <pc:docMk/>
            <pc:sldMk cId="1376265194" sldId="279"/>
            <ac:picMk id="12" creationId="{656209C1-52FA-A631-5E75-A16258D45FA0}"/>
          </ac:picMkLst>
        </pc:picChg>
        <pc:picChg chg="del mod">
          <ac:chgData name="Ruczyński Hubert (STUD)" userId="35753aab-0d69-494c-b54d-f9fed967c656" providerId="ADAL" clId="{70180733-B47B-439B-A25D-B731C3C9BD56}" dt="2023-04-24T08:23:40.735" v="52" actId="478"/>
          <ac:picMkLst>
            <pc:docMk/>
            <pc:sldMk cId="1376265194" sldId="279"/>
            <ac:picMk id="2050" creationId="{6EBF1AAA-832C-FD32-112D-50FE3386EDC5}"/>
          </ac:picMkLst>
        </pc:picChg>
      </pc:sldChg>
      <pc:sldChg chg="modSp add mod ord">
        <pc:chgData name="Ruczyński Hubert (STUD)" userId="35753aab-0d69-494c-b54d-f9fed967c656" providerId="ADAL" clId="{70180733-B47B-439B-A25D-B731C3C9BD56}" dt="2023-04-24T16:05:12.782" v="1867" actId="20577"/>
        <pc:sldMkLst>
          <pc:docMk/>
          <pc:sldMk cId="3635460867" sldId="280"/>
        </pc:sldMkLst>
        <pc:spChg chg="mod">
          <ac:chgData name="Ruczyński Hubert (STUD)" userId="35753aab-0d69-494c-b54d-f9fed967c656" providerId="ADAL" clId="{70180733-B47B-439B-A25D-B731C3C9BD56}" dt="2023-04-24T16:05:12.782" v="1867" actId="20577"/>
          <ac:spMkLst>
            <pc:docMk/>
            <pc:sldMk cId="3635460867" sldId="280"/>
            <ac:spMk id="2" creationId="{44334782-801E-2DE5-5651-5BD70B2B5D0A}"/>
          </ac:spMkLst>
        </pc:spChg>
      </pc:sldChg>
      <pc:sldChg chg="new del">
        <pc:chgData name="Ruczyński Hubert (STUD)" userId="35753aab-0d69-494c-b54d-f9fed967c656" providerId="ADAL" clId="{70180733-B47B-439B-A25D-B731C3C9BD56}" dt="2023-04-24T08:47:09.439" v="559" actId="47"/>
        <pc:sldMkLst>
          <pc:docMk/>
          <pc:sldMk cId="712702448" sldId="281"/>
        </pc:sldMkLst>
      </pc:sldChg>
      <pc:sldChg chg="addSp delSp modSp new mod">
        <pc:chgData name="Ruczyński Hubert (STUD)" userId="35753aab-0d69-494c-b54d-f9fed967c656" providerId="ADAL" clId="{70180733-B47B-439B-A25D-B731C3C9BD56}" dt="2023-04-24T08:55:56.617" v="901" actId="1076"/>
        <pc:sldMkLst>
          <pc:docMk/>
          <pc:sldMk cId="4291489506" sldId="281"/>
        </pc:sldMkLst>
        <pc:spChg chg="del">
          <ac:chgData name="Ruczyński Hubert (STUD)" userId="35753aab-0d69-494c-b54d-f9fed967c656" providerId="ADAL" clId="{70180733-B47B-439B-A25D-B731C3C9BD56}" dt="2023-04-24T08:54:54.014" v="879" actId="478"/>
          <ac:spMkLst>
            <pc:docMk/>
            <pc:sldMk cId="4291489506" sldId="281"/>
            <ac:spMk id="2" creationId="{38CC6D19-105C-83FF-176C-1FD390736936}"/>
          </ac:spMkLst>
        </pc:spChg>
        <pc:spChg chg="mod">
          <ac:chgData name="Ruczyński Hubert (STUD)" userId="35753aab-0d69-494c-b54d-f9fed967c656" providerId="ADAL" clId="{70180733-B47B-439B-A25D-B731C3C9BD56}" dt="2023-04-24T08:53:52.793" v="866" actId="20577"/>
          <ac:spMkLst>
            <pc:docMk/>
            <pc:sldMk cId="4291489506" sldId="281"/>
            <ac:spMk id="3" creationId="{3AD5986F-AEC5-87A4-3708-26135147E81E}"/>
          </ac:spMkLst>
        </pc:spChg>
        <pc:picChg chg="add mod">
          <ac:chgData name="Ruczyński Hubert (STUD)" userId="35753aab-0d69-494c-b54d-f9fed967c656" providerId="ADAL" clId="{70180733-B47B-439B-A25D-B731C3C9BD56}" dt="2023-04-24T08:55:56.617" v="901" actId="1076"/>
          <ac:picMkLst>
            <pc:docMk/>
            <pc:sldMk cId="4291489506" sldId="281"/>
            <ac:picMk id="5" creationId="{4371D1FD-C4F0-B8C4-25BE-733E36AE380C}"/>
          </ac:picMkLst>
        </pc:picChg>
        <pc:picChg chg="add mod">
          <ac:chgData name="Ruczyński Hubert (STUD)" userId="35753aab-0d69-494c-b54d-f9fed967c656" providerId="ADAL" clId="{70180733-B47B-439B-A25D-B731C3C9BD56}" dt="2023-04-24T08:55:53.823" v="900" actId="1076"/>
          <ac:picMkLst>
            <pc:docMk/>
            <pc:sldMk cId="4291489506" sldId="281"/>
            <ac:picMk id="7" creationId="{CDF3DDA9-D93F-60BC-2EFA-600B8628F0CB}"/>
          </ac:picMkLst>
        </pc:picChg>
      </pc:sldChg>
      <pc:sldChg chg="addSp delSp modSp new mod">
        <pc:chgData name="Ruczyński Hubert (STUD)" userId="35753aab-0d69-494c-b54d-f9fed967c656" providerId="ADAL" clId="{70180733-B47B-439B-A25D-B731C3C9BD56}" dt="2023-04-24T08:56:43.945" v="950" actId="1076"/>
        <pc:sldMkLst>
          <pc:docMk/>
          <pc:sldMk cId="596728364" sldId="282"/>
        </pc:sldMkLst>
        <pc:spChg chg="del">
          <ac:chgData name="Ruczyński Hubert (STUD)" userId="35753aab-0d69-494c-b54d-f9fed967c656" providerId="ADAL" clId="{70180733-B47B-439B-A25D-B731C3C9BD56}" dt="2023-04-24T08:56:30.731" v="945" actId="478"/>
          <ac:spMkLst>
            <pc:docMk/>
            <pc:sldMk cId="596728364" sldId="282"/>
            <ac:spMk id="2" creationId="{4EFA9A0B-9BAB-24C8-0740-69510FB04822}"/>
          </ac:spMkLst>
        </pc:spChg>
        <pc:spChg chg="mod">
          <ac:chgData name="Ruczyński Hubert (STUD)" userId="35753aab-0d69-494c-b54d-f9fed967c656" providerId="ADAL" clId="{70180733-B47B-439B-A25D-B731C3C9BD56}" dt="2023-04-24T08:56:19.594" v="939" actId="20577"/>
          <ac:spMkLst>
            <pc:docMk/>
            <pc:sldMk cId="596728364" sldId="282"/>
            <ac:spMk id="3" creationId="{B0647DF4-D6C2-467C-E89F-0CCD46D0D808}"/>
          </ac:spMkLst>
        </pc:spChg>
        <pc:picChg chg="add mod">
          <ac:chgData name="Ruczyński Hubert (STUD)" userId="35753aab-0d69-494c-b54d-f9fed967c656" providerId="ADAL" clId="{70180733-B47B-439B-A25D-B731C3C9BD56}" dt="2023-04-24T08:56:43.945" v="950" actId="1076"/>
          <ac:picMkLst>
            <pc:docMk/>
            <pc:sldMk cId="596728364" sldId="282"/>
            <ac:picMk id="5" creationId="{FB11AA43-B5E6-2727-238B-2F872A1A4A93}"/>
          </ac:picMkLst>
        </pc:picChg>
      </pc:sldChg>
      <pc:sldChg chg="addSp delSp modSp new mod">
        <pc:chgData name="Ruczyński Hubert (STUD)" userId="35753aab-0d69-494c-b54d-f9fed967c656" providerId="ADAL" clId="{70180733-B47B-439B-A25D-B731C3C9BD56}" dt="2023-04-24T09:20:37.624" v="1777" actId="478"/>
        <pc:sldMkLst>
          <pc:docMk/>
          <pc:sldMk cId="2309674414" sldId="283"/>
        </pc:sldMkLst>
        <pc:spChg chg="del">
          <ac:chgData name="Ruczyński Hubert (STUD)" userId="35753aab-0d69-494c-b54d-f9fed967c656" providerId="ADAL" clId="{70180733-B47B-439B-A25D-B731C3C9BD56}" dt="2023-04-24T09:20:37.624" v="1777" actId="478"/>
          <ac:spMkLst>
            <pc:docMk/>
            <pc:sldMk cId="2309674414" sldId="283"/>
            <ac:spMk id="2" creationId="{93092786-CC49-CC86-9273-DEE858DBABB9}"/>
          </ac:spMkLst>
        </pc:spChg>
        <pc:spChg chg="mod">
          <ac:chgData name="Ruczyński Hubert (STUD)" userId="35753aab-0d69-494c-b54d-f9fed967c656" providerId="ADAL" clId="{70180733-B47B-439B-A25D-B731C3C9BD56}" dt="2023-04-24T09:05:14.305" v="1249" actId="20577"/>
          <ac:spMkLst>
            <pc:docMk/>
            <pc:sldMk cId="2309674414" sldId="283"/>
            <ac:spMk id="3" creationId="{F0A55D18-B176-F943-6F41-378D3533CE62}"/>
          </ac:spMkLst>
        </pc:spChg>
        <pc:picChg chg="add mod">
          <ac:chgData name="Ruczyński Hubert (STUD)" userId="35753aab-0d69-494c-b54d-f9fed967c656" providerId="ADAL" clId="{70180733-B47B-439B-A25D-B731C3C9BD56}" dt="2023-04-24T09:05:29.189" v="1254" actId="1076"/>
          <ac:picMkLst>
            <pc:docMk/>
            <pc:sldMk cId="2309674414" sldId="283"/>
            <ac:picMk id="5" creationId="{D5388043-024F-69FB-7E73-3B8B6CB71D38}"/>
          </ac:picMkLst>
        </pc:picChg>
      </pc:sldChg>
      <pc:sldChg chg="addSp delSp modSp new mod">
        <pc:chgData name="Ruczyński Hubert (STUD)" userId="35753aab-0d69-494c-b54d-f9fed967c656" providerId="ADAL" clId="{70180733-B47B-439B-A25D-B731C3C9BD56}" dt="2023-04-24T13:07:02.048" v="1865" actId="478"/>
        <pc:sldMkLst>
          <pc:docMk/>
          <pc:sldMk cId="95660633" sldId="284"/>
        </pc:sldMkLst>
        <pc:spChg chg="del mod">
          <ac:chgData name="Ruczyński Hubert (STUD)" userId="35753aab-0d69-494c-b54d-f9fed967c656" providerId="ADAL" clId="{70180733-B47B-439B-A25D-B731C3C9BD56}" dt="2023-04-24T09:13:38.353" v="1594" actId="478"/>
          <ac:spMkLst>
            <pc:docMk/>
            <pc:sldMk cId="95660633" sldId="284"/>
            <ac:spMk id="2" creationId="{021E147B-1F53-3624-55AD-6C1FE0B5F9FE}"/>
          </ac:spMkLst>
        </pc:spChg>
        <pc:spChg chg="mod">
          <ac:chgData name="Ruczyński Hubert (STUD)" userId="35753aab-0d69-494c-b54d-f9fed967c656" providerId="ADAL" clId="{70180733-B47B-439B-A25D-B731C3C9BD56}" dt="2023-04-24T09:18:19.534" v="1747" actId="1076"/>
          <ac:spMkLst>
            <pc:docMk/>
            <pc:sldMk cId="95660633" sldId="284"/>
            <ac:spMk id="3" creationId="{0E8FCEF3-44DC-D4DE-54CB-F388DDD56CA0}"/>
          </ac:spMkLst>
        </pc:spChg>
        <pc:spChg chg="add del">
          <ac:chgData name="Ruczyński Hubert (STUD)" userId="35753aab-0d69-494c-b54d-f9fed967c656" providerId="ADAL" clId="{70180733-B47B-439B-A25D-B731C3C9BD56}" dt="2023-04-24T09:13:47.966" v="1596" actId="22"/>
          <ac:spMkLst>
            <pc:docMk/>
            <pc:sldMk cId="95660633" sldId="284"/>
            <ac:spMk id="14" creationId="{636AA618-B477-C628-D824-DDCD0FA492DC}"/>
          </ac:spMkLst>
        </pc:spChg>
        <pc:graphicFrameChg chg="add mod modGraphic">
          <ac:chgData name="Ruczyński Hubert (STUD)" userId="35753aab-0d69-494c-b54d-f9fed967c656" providerId="ADAL" clId="{70180733-B47B-439B-A25D-B731C3C9BD56}" dt="2023-04-24T09:18:12.498" v="1746" actId="1076"/>
          <ac:graphicFrameMkLst>
            <pc:docMk/>
            <pc:sldMk cId="95660633" sldId="284"/>
            <ac:graphicFrameMk id="15" creationId="{7B597D58-FEC5-D205-0AEF-CFC6857CCBD5}"/>
          </ac:graphicFrameMkLst>
        </pc:graphicFrameChg>
        <pc:picChg chg="add mod">
          <ac:chgData name="Ruczyński Hubert (STUD)" userId="35753aab-0d69-494c-b54d-f9fed967c656" providerId="ADAL" clId="{70180733-B47B-439B-A25D-B731C3C9BD56}" dt="2023-04-24T09:12:42.410" v="1556" actId="1076"/>
          <ac:picMkLst>
            <pc:docMk/>
            <pc:sldMk cId="95660633" sldId="284"/>
            <ac:picMk id="5" creationId="{01345BC7-4109-7058-3233-074AE4C79DAC}"/>
          </ac:picMkLst>
        </pc:picChg>
        <pc:picChg chg="add del mod">
          <ac:chgData name="Ruczyński Hubert (STUD)" userId="35753aab-0d69-494c-b54d-f9fed967c656" providerId="ADAL" clId="{70180733-B47B-439B-A25D-B731C3C9BD56}" dt="2023-04-24T09:10:53.163" v="1533" actId="478"/>
          <ac:picMkLst>
            <pc:docMk/>
            <pc:sldMk cId="95660633" sldId="284"/>
            <ac:picMk id="7" creationId="{334506C4-320B-50E1-4C4A-780C4002161C}"/>
          </ac:picMkLst>
        </pc:picChg>
        <pc:picChg chg="add del mod">
          <ac:chgData name="Ruczyński Hubert (STUD)" userId="35753aab-0d69-494c-b54d-f9fed967c656" providerId="ADAL" clId="{70180733-B47B-439B-A25D-B731C3C9BD56}" dt="2023-04-24T09:11:29.932" v="1545" actId="478"/>
          <ac:picMkLst>
            <pc:docMk/>
            <pc:sldMk cId="95660633" sldId="284"/>
            <ac:picMk id="8" creationId="{F3CDBB6E-C4BD-06CC-B126-5ED837270ACC}"/>
          </ac:picMkLst>
        </pc:picChg>
        <pc:picChg chg="add del mod">
          <ac:chgData name="Ruczyński Hubert (STUD)" userId="35753aab-0d69-494c-b54d-f9fed967c656" providerId="ADAL" clId="{70180733-B47B-439B-A25D-B731C3C9BD56}" dt="2023-04-24T09:11:29.378" v="1544" actId="478"/>
          <ac:picMkLst>
            <pc:docMk/>
            <pc:sldMk cId="95660633" sldId="284"/>
            <ac:picMk id="9" creationId="{136ABAA2-0246-C6DD-D6A3-3C9CD9F1FCEC}"/>
          </ac:picMkLst>
        </pc:picChg>
        <pc:picChg chg="add mod">
          <ac:chgData name="Ruczyński Hubert (STUD)" userId="35753aab-0d69-494c-b54d-f9fed967c656" providerId="ADAL" clId="{70180733-B47B-439B-A25D-B731C3C9BD56}" dt="2023-04-24T09:12:42.410" v="1556" actId="1076"/>
          <ac:picMkLst>
            <pc:docMk/>
            <pc:sldMk cId="95660633" sldId="284"/>
            <ac:picMk id="10" creationId="{916212B0-8C60-A050-BA2E-E93527293437}"/>
          </ac:picMkLst>
        </pc:picChg>
        <pc:picChg chg="add mod">
          <ac:chgData name="Ruczyński Hubert (STUD)" userId="35753aab-0d69-494c-b54d-f9fed967c656" providerId="ADAL" clId="{70180733-B47B-439B-A25D-B731C3C9BD56}" dt="2023-04-24T09:12:42.410" v="1556" actId="1076"/>
          <ac:picMkLst>
            <pc:docMk/>
            <pc:sldMk cId="95660633" sldId="284"/>
            <ac:picMk id="11" creationId="{70C90F65-3D2E-F470-C5DF-8B98CB6D10BC}"/>
          </ac:picMkLst>
        </pc:picChg>
        <pc:picChg chg="add mod">
          <ac:chgData name="Ruczyński Hubert (STUD)" userId="35753aab-0d69-494c-b54d-f9fed967c656" providerId="ADAL" clId="{70180733-B47B-439B-A25D-B731C3C9BD56}" dt="2023-04-24T09:12:42.410" v="1556" actId="1076"/>
          <ac:picMkLst>
            <pc:docMk/>
            <pc:sldMk cId="95660633" sldId="284"/>
            <ac:picMk id="12" creationId="{F3FD0962-A4CA-0A61-5CF5-E6BE71919F23}"/>
          </ac:picMkLst>
        </pc:picChg>
        <pc:picChg chg="add del mod">
          <ac:chgData name="Ruczyński Hubert (STUD)" userId="35753aab-0d69-494c-b54d-f9fed967c656" providerId="ADAL" clId="{70180733-B47B-439B-A25D-B731C3C9BD56}" dt="2023-04-24T13:07:02.048" v="1865" actId="478"/>
          <ac:picMkLst>
            <pc:docMk/>
            <pc:sldMk cId="95660633" sldId="284"/>
            <ac:picMk id="16" creationId="{A84DE52D-B271-17BB-A5E4-F77CB6770B88}"/>
          </ac:picMkLst>
        </pc:picChg>
      </pc:sldChg>
      <pc:sldChg chg="addSp delSp modSp new del mod setBg">
        <pc:chgData name="Ruczyński Hubert (STUD)" userId="35753aab-0d69-494c-b54d-f9fed967c656" providerId="ADAL" clId="{70180733-B47B-439B-A25D-B731C3C9BD56}" dt="2023-04-24T13:06:01.432" v="1862" actId="2696"/>
        <pc:sldMkLst>
          <pc:docMk/>
          <pc:sldMk cId="1784889302" sldId="285"/>
        </pc:sldMkLst>
        <pc:spChg chg="del">
          <ac:chgData name="Ruczyński Hubert (STUD)" userId="35753aab-0d69-494c-b54d-f9fed967c656" providerId="ADAL" clId="{70180733-B47B-439B-A25D-B731C3C9BD56}" dt="2023-04-24T12:45:37.795" v="1787" actId="478"/>
          <ac:spMkLst>
            <pc:docMk/>
            <pc:sldMk cId="1784889302" sldId="285"/>
            <ac:spMk id="2" creationId="{CCA466AF-3D1B-9DB5-C66C-F9BCF7981ACC}"/>
          </ac:spMkLst>
        </pc:spChg>
        <pc:spChg chg="del">
          <ac:chgData name="Ruczyński Hubert (STUD)" userId="35753aab-0d69-494c-b54d-f9fed967c656" providerId="ADAL" clId="{70180733-B47B-439B-A25D-B731C3C9BD56}" dt="2023-04-24T12:45:36.726" v="1786" actId="478"/>
          <ac:spMkLst>
            <pc:docMk/>
            <pc:sldMk cId="1784889302" sldId="285"/>
            <ac:spMk id="3" creationId="{BC84B135-1DBD-CE8B-2B7B-8E9B84A82C9F}"/>
          </ac:spMkLst>
        </pc:spChg>
        <pc:graphicFrameChg chg="add del">
          <ac:chgData name="Ruczyński Hubert (STUD)" userId="35753aab-0d69-494c-b54d-f9fed967c656" providerId="ADAL" clId="{70180733-B47B-439B-A25D-B731C3C9BD56}" dt="2023-04-24T12:45:15.095" v="1782" actId="3680"/>
          <ac:graphicFrameMkLst>
            <pc:docMk/>
            <pc:sldMk cId="1784889302" sldId="285"/>
            <ac:graphicFrameMk id="4" creationId="{397B42E2-ABD7-17FC-A1D9-3ABF12938429}"/>
          </ac:graphicFrameMkLst>
        </pc:graphicFrameChg>
        <pc:graphicFrameChg chg="add mod modGraphic">
          <ac:chgData name="Ruczyński Hubert (STUD)" userId="35753aab-0d69-494c-b54d-f9fed967c656" providerId="ADAL" clId="{70180733-B47B-439B-A25D-B731C3C9BD56}" dt="2023-04-24T12:53:03.556" v="1861" actId="14734"/>
          <ac:graphicFrameMkLst>
            <pc:docMk/>
            <pc:sldMk cId="1784889302" sldId="285"/>
            <ac:graphicFrameMk id="5" creationId="{7BE4971E-C773-0498-08C3-AD3350C1D013}"/>
          </ac:graphicFrameMkLst>
        </pc:graphicFrameChg>
      </pc:sldChg>
      <pc:sldChg chg="new del">
        <pc:chgData name="Ruczyński Hubert (STUD)" userId="35753aab-0d69-494c-b54d-f9fed967c656" providerId="ADAL" clId="{70180733-B47B-439B-A25D-B731C3C9BD56}" dt="2023-04-24T12:44:46.965" v="1779" actId="47"/>
        <pc:sldMkLst>
          <pc:docMk/>
          <pc:sldMk cId="4074089176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EA78E17-FF02-C37B-95F4-413BE4069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904"/>
          <a:stretch/>
        </p:blipFill>
        <p:spPr>
          <a:xfrm>
            <a:off x="-170934" y="2061"/>
            <a:ext cx="12362935" cy="6855940"/>
          </a:xfrm>
          <a:prstGeom prst="rect">
            <a:avLst/>
          </a:prstGeom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489367" y="3414167"/>
            <a:ext cx="53568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rgbClr val="AFC9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998867" y="1433333"/>
            <a:ext cx="2847200" cy="1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4533" b="1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919333" y="4742444"/>
            <a:ext cx="4927200" cy="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D6E29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176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745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47667" y="4506700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947667" y="5047396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947667" y="1630833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947667" y="2170533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947667" y="3068284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947667" y="3608972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947667" y="516333"/>
            <a:ext cx="6299600" cy="10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86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1_Title and three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745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 hasCustomPrompt="1"/>
          </p:nvPr>
        </p:nvSpPr>
        <p:spPr>
          <a:xfrm>
            <a:off x="947667" y="1955261"/>
            <a:ext cx="10180776" cy="4127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l-PL"/>
              <a:t>Kliknij aby edytować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947666" y="516333"/>
            <a:ext cx="10180775" cy="10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4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25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88947D2-E85F-E331-3BF7-D84BEDFA2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04"/>
          <a:stretch/>
        </p:blipFill>
        <p:spPr>
          <a:xfrm>
            <a:off x="-170936" y="2061"/>
            <a:ext cx="12362935" cy="6855940"/>
          </a:xfrm>
          <a:prstGeom prst="rect">
            <a:avLst/>
          </a:prstGeom>
        </p:spPr>
      </p:pic>
      <p:sp>
        <p:nvSpPr>
          <p:cNvPr id="5" name="Google Shape;13;p3">
            <a:extLst>
              <a:ext uri="{FF2B5EF4-FFF2-40B4-BE49-F238E27FC236}">
                <a16:creationId xmlns:a16="http://schemas.microsoft.com/office/drawing/2014/main" id="{42AEE9E6-4211-44FA-7360-AE2DBD6E1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9384" y="1804450"/>
            <a:ext cx="7693233" cy="32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356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4793-9DA0-C5DE-03E5-C95A4613E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4343-EA4A-FCCA-021A-690AC11A3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36035-33B1-0592-B20F-8B8B3270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C130-0CC5-449B-89AE-C34D30EDB8CF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3695-3422-774B-97E2-D353D187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0914-FADD-6561-6D69-B6C139F0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E8DB-0D94-4D0C-ADFC-4687C8CA52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351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70541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3.xml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378A85-150E-6398-A575-AEF0FA0C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1101544"/>
            <a:ext cx="11059886" cy="3249100"/>
          </a:xfrm>
        </p:spPr>
        <p:txBody>
          <a:bodyPr/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Speech </a:t>
            </a:r>
            <a:r>
              <a:rPr lang="pl-PL" b="0" i="0">
                <a:effectLst/>
                <a:latin typeface="Arial" panose="020B0604020202020204" pitchFamily="34" charset="0"/>
              </a:rPr>
              <a:t>C</a:t>
            </a:r>
            <a:r>
              <a:rPr lang="en-US" b="0" i="0" err="1">
                <a:effectLst/>
                <a:latin typeface="Arial" panose="020B0604020202020204" pitchFamily="34" charset="0"/>
              </a:rPr>
              <a:t>ommands</a:t>
            </a:r>
            <a:r>
              <a:rPr lang="pl-PL" b="0" i="0">
                <a:effectLst/>
                <a:latin typeface="Arial" panose="020B0604020202020204" pitchFamily="34" charset="0"/>
              </a:rPr>
              <a:t> C</a:t>
            </a:r>
            <a:r>
              <a:rPr lang="en-US" b="0" i="0" noProof="1">
                <a:effectLst/>
                <a:latin typeface="Arial" panose="020B0604020202020204" pitchFamily="34" charset="0"/>
              </a:rPr>
              <a:t>lassification</a:t>
            </a:r>
            <a:r>
              <a:rPr lang="en-US" b="0" i="0">
                <a:effectLst/>
                <a:latin typeface="Arial" panose="020B0604020202020204" pitchFamily="34" charset="0"/>
              </a:rPr>
              <a:t> with </a:t>
            </a:r>
            <a:r>
              <a:rPr lang="pl-PL" b="0" i="0">
                <a:effectLst/>
                <a:latin typeface="Arial" panose="020B0604020202020204" pitchFamily="34" charset="0"/>
              </a:rPr>
              <a:t>R</a:t>
            </a:r>
            <a:r>
              <a:rPr lang="en-US" b="0" i="0" err="1">
                <a:effectLst/>
                <a:latin typeface="Arial" panose="020B0604020202020204" pitchFamily="34" charset="0"/>
              </a:rPr>
              <a:t>ecurrent</a:t>
            </a:r>
            <a:r>
              <a:rPr lang="pl-PL" b="0" i="0">
                <a:effectLst/>
                <a:latin typeface="Arial" panose="020B0604020202020204" pitchFamily="34" charset="0"/>
              </a:rPr>
              <a:t> </a:t>
            </a:r>
            <a:r>
              <a:rPr lang="pl-PL">
                <a:latin typeface="Arial" panose="020B0604020202020204" pitchFamily="34" charset="0"/>
              </a:rPr>
              <a:t>N</a:t>
            </a:r>
            <a:r>
              <a:rPr lang="en-US" b="0" i="0" noProof="1">
                <a:effectLst/>
                <a:latin typeface="Arial" panose="020B0604020202020204" pitchFamily="34" charset="0"/>
              </a:rPr>
              <a:t>eural</a:t>
            </a:r>
            <a:r>
              <a:rPr lang="pl-PL" b="0" i="0">
                <a:effectLst/>
                <a:latin typeface="Arial" panose="020B0604020202020204" pitchFamily="34" charset="0"/>
              </a:rPr>
              <a:t> N</a:t>
            </a:r>
            <a:r>
              <a:rPr lang="en-US" b="0" i="0" err="1">
                <a:effectLst/>
                <a:latin typeface="Arial" panose="020B0604020202020204" pitchFamily="34" charset="0"/>
              </a:rPr>
              <a:t>etworks</a:t>
            </a:r>
            <a:endParaRPr lang="en-US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51D56C93-2CFA-14B1-0056-BDE087C8B8FC}"/>
              </a:ext>
            </a:extLst>
          </p:cNvPr>
          <p:cNvSpPr txBox="1">
            <a:spLocks/>
          </p:cNvSpPr>
          <p:nvPr/>
        </p:nvSpPr>
        <p:spPr>
          <a:xfrm>
            <a:off x="1853055" y="4828056"/>
            <a:ext cx="8485889" cy="928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0"/>
            <a:r>
              <a:rPr lang="pl-PL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Authors</a:t>
            </a:r>
            <a:r>
              <a:rPr lang="pl-PL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: Hubert Ruczyński, Patryk Tomaszewski </a:t>
            </a:r>
            <a:br>
              <a:rPr lang="pl-PL">
                <a:solidFill>
                  <a:schemeClr val="accent6"/>
                </a:solidFill>
                <a:effectLst/>
              </a:rPr>
            </a:br>
            <a:r>
              <a:rPr lang="pl-PL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28th March 2023</a:t>
            </a:r>
            <a:endParaRPr lang="pl-PL">
              <a:solidFill>
                <a:schemeClr val="accent6"/>
              </a:solidFill>
              <a:effectLst/>
            </a:endParaRPr>
          </a:p>
          <a:p>
            <a:br>
              <a:rPr lang="pl-PL" b="0" i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</a:br>
            <a:endParaRPr lang="pl-PL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7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647DF4-D6C2-467C-E89F-0CCD46D0D808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Performance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1AA43-B5E6-2727-238B-2F872A1A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14" y="1837235"/>
            <a:ext cx="11295171" cy="3676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72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DF8-487A-4765-C9DA-AD6B1255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933" y="3414167"/>
            <a:ext cx="9500234" cy="1122400"/>
          </a:xfrm>
        </p:spPr>
        <p:txBody>
          <a:bodyPr/>
          <a:lstStyle/>
          <a:p>
            <a:r>
              <a:rPr lang="pl-PL"/>
              <a:t>Experiment 2: hyperparameter tuning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75A4-7D6E-8479-D8C2-3604D3AC4B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l-PL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1706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8C53E3-8119-B545-0E17-DD9428DEC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err="1"/>
              <a:t>Main</a:t>
            </a:r>
            <a:r>
              <a:rPr lang="pl-PL" b="1"/>
              <a:t> </a:t>
            </a:r>
            <a:r>
              <a:rPr lang="pl-PL" b="1" err="1"/>
              <a:t>goal</a:t>
            </a:r>
            <a:r>
              <a:rPr lang="pl-PL" b="1"/>
              <a:t>: </a:t>
            </a:r>
            <a:r>
              <a:rPr lang="pl-PL" err="1"/>
              <a:t>Analyse</a:t>
            </a:r>
            <a:r>
              <a:rPr lang="pl-PL"/>
              <a:t> the </a:t>
            </a:r>
            <a:r>
              <a:rPr lang="pl-PL" err="1"/>
              <a:t>impact</a:t>
            </a:r>
            <a:r>
              <a:rPr lang="pl-PL"/>
              <a:t> of </a:t>
            </a:r>
            <a:r>
              <a:rPr lang="pl-PL" err="1"/>
              <a:t>training</a:t>
            </a:r>
            <a:r>
              <a:rPr lang="pl-PL"/>
              <a:t> </a:t>
            </a:r>
            <a:r>
              <a:rPr lang="pl-PL" err="1"/>
              <a:t>hyper-parameters</a:t>
            </a:r>
            <a:r>
              <a:rPr lang="pl-PL"/>
              <a:t>.</a:t>
            </a:r>
          </a:p>
          <a:p>
            <a:r>
              <a:rPr lang="pl-PL" b="1" err="1"/>
              <a:t>Secondary</a:t>
            </a:r>
            <a:r>
              <a:rPr lang="pl-PL" b="1"/>
              <a:t> </a:t>
            </a:r>
            <a:r>
              <a:rPr lang="pl-PL" b="1" err="1"/>
              <a:t>goal</a:t>
            </a:r>
            <a:r>
              <a:rPr lang="pl-PL" b="1"/>
              <a:t>: </a:t>
            </a:r>
            <a:r>
              <a:rPr lang="pl-PL"/>
              <a:t>Selecting the parameters for the final model.</a:t>
            </a:r>
          </a:p>
          <a:p>
            <a:r>
              <a:rPr lang="pl-PL" b="1" err="1"/>
              <a:t>Number</a:t>
            </a:r>
            <a:r>
              <a:rPr lang="pl-PL" b="1"/>
              <a:t> of </a:t>
            </a:r>
            <a:r>
              <a:rPr lang="pl-PL" b="1" err="1"/>
              <a:t>repetitions</a:t>
            </a:r>
            <a:r>
              <a:rPr lang="pl-PL" b="1"/>
              <a:t>: </a:t>
            </a:r>
            <a:r>
              <a:rPr lang="pl-PL"/>
              <a:t>5</a:t>
            </a:r>
          </a:p>
          <a:p>
            <a:r>
              <a:rPr lang="pl-PL" b="1" err="1"/>
              <a:t>Computational</a:t>
            </a:r>
            <a:r>
              <a:rPr lang="pl-PL" b="1"/>
              <a:t> </a:t>
            </a:r>
            <a:r>
              <a:rPr lang="pl-PL" b="1" err="1"/>
              <a:t>time</a:t>
            </a:r>
            <a:r>
              <a:rPr lang="pl-PL" b="1"/>
              <a:t>: </a:t>
            </a:r>
            <a:r>
              <a:rPr lang="pl-PL"/>
              <a:t>8h</a:t>
            </a:r>
          </a:p>
          <a:p>
            <a:r>
              <a:rPr lang="pl-PL" b="1" err="1"/>
              <a:t>Additional</a:t>
            </a:r>
            <a:r>
              <a:rPr lang="pl-PL" b="1"/>
              <a:t> notes: </a:t>
            </a:r>
            <a:r>
              <a:rPr lang="pl-PL"/>
              <a:t>In this experiment, we’ve run a grid search which resulted in training 27 models.</a:t>
            </a:r>
          </a:p>
          <a:p>
            <a:endParaRPr lang="pl-P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485ED-D7C8-3EA8-FD99-EE7185D20DE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Experiment </a:t>
            </a:r>
            <a:r>
              <a:rPr lang="pl-PL" err="1"/>
              <a:t>Description</a:t>
            </a:r>
            <a:endParaRPr lang="pl-P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80D051-DE3D-5E95-D11A-5C39961C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63125"/>
              </p:ext>
            </p:extLst>
          </p:nvPr>
        </p:nvGraphicFramePr>
        <p:xfrm>
          <a:off x="6152525" y="4638452"/>
          <a:ext cx="4163393" cy="11279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46568">
                  <a:extLst>
                    <a:ext uri="{9D8B030D-6E8A-4147-A177-3AD203B41FA5}">
                      <a16:colId xmlns:a16="http://schemas.microsoft.com/office/drawing/2014/main" val="384797284"/>
                    </a:ext>
                  </a:extLst>
                </a:gridCol>
                <a:gridCol w="933465">
                  <a:extLst>
                    <a:ext uri="{9D8B030D-6E8A-4147-A177-3AD203B41FA5}">
                      <a16:colId xmlns:a16="http://schemas.microsoft.com/office/drawing/2014/main" val="3748907905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3517226083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275324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1"/>
                        <a:t>Learning </a:t>
                      </a:r>
                      <a:r>
                        <a:rPr lang="pl-PL" b="1" err="1"/>
                        <a:t>rate</a:t>
                      </a:r>
                      <a:endParaRPr lang="pl-P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0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7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/>
                        <a:t>Dropout </a:t>
                      </a:r>
                      <a:r>
                        <a:rPr lang="pl-PL" b="1" err="1"/>
                        <a:t>rate</a:t>
                      </a:r>
                      <a:endParaRPr lang="pl-P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38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27E287-50D2-A949-C449-431555132DEC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98653" y="2569566"/>
            <a:ext cx="3414361" cy="1718867"/>
          </a:xfrm>
        </p:spPr>
        <p:txBody>
          <a:bodyPr/>
          <a:lstStyle/>
          <a:p>
            <a:r>
              <a:rPr lang="pl-PL"/>
              <a:t>Grid search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DCAB0-BD2F-B4F8-49D9-AC1A67A0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33" y="435163"/>
            <a:ext cx="6360761" cy="5970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48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55D18-B176-F943-6F41-378D3533CE62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err="1"/>
              <a:t>Results</a:t>
            </a:r>
            <a:r>
              <a:rPr lang="pl-PL"/>
              <a:t> for dropout=0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88043-024F-69FB-7E73-3B8B6CB7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6" y="2302896"/>
            <a:ext cx="11227047" cy="3432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67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65F0-B17A-1B19-00C3-13CC038C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13" y="3414167"/>
            <a:ext cx="10493954" cy="1122400"/>
          </a:xfrm>
        </p:spPr>
        <p:txBody>
          <a:bodyPr/>
          <a:lstStyle/>
          <a:p>
            <a:r>
              <a:rPr lang="pl-PL" sz="6650"/>
              <a:t>Experiment 3:</a:t>
            </a:r>
            <a:br>
              <a:rPr lang="pl-PL" sz="6650"/>
            </a:br>
            <a:r>
              <a:rPr lang="pl-PL" sz="6650"/>
              <a:t>Handling "unknown" </a:t>
            </a:r>
            <a:r>
              <a:rPr lang="pl-PL" sz="6650" err="1"/>
              <a:t>class</a:t>
            </a:r>
            <a:endParaRPr lang="pl-PL" sz="66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80693-3F55-A046-1CAE-2180F1B831F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l-PL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65594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8C53E3-8119-B545-0E17-DD9428DE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665" y="1600102"/>
            <a:ext cx="10408776" cy="4800698"/>
          </a:xfrm>
        </p:spPr>
        <p:txBody>
          <a:bodyPr/>
          <a:lstStyle/>
          <a:p>
            <a:r>
              <a:rPr lang="pl-PL" b="1" err="1"/>
              <a:t>Main</a:t>
            </a:r>
            <a:r>
              <a:rPr lang="pl-PL" b="1"/>
              <a:t> </a:t>
            </a:r>
            <a:r>
              <a:rPr lang="pl-PL" b="1" err="1"/>
              <a:t>goal</a:t>
            </a:r>
            <a:r>
              <a:rPr lang="pl-PL" b="1"/>
              <a:t>: </a:t>
            </a:r>
            <a:r>
              <a:rPr lang="pl-PL" err="1"/>
              <a:t>Minimizing</a:t>
            </a:r>
            <a:r>
              <a:rPr lang="pl-PL"/>
              <a:t> the </a:t>
            </a:r>
            <a:r>
              <a:rPr lang="pl-PL" err="1"/>
              <a:t>impact</a:t>
            </a:r>
            <a:r>
              <a:rPr lang="pl-PL"/>
              <a:t> of the "</a:t>
            </a:r>
            <a:r>
              <a:rPr lang="pl-PL" err="1"/>
              <a:t>unknown</a:t>
            </a:r>
            <a:r>
              <a:rPr lang="pl-PL"/>
              <a:t>" </a:t>
            </a:r>
            <a:r>
              <a:rPr lang="pl-PL" err="1"/>
              <a:t>class</a:t>
            </a:r>
            <a:r>
              <a:rPr lang="pl-PL"/>
              <a:t>, </a:t>
            </a:r>
            <a:r>
              <a:rPr lang="pl-PL" err="1"/>
              <a:t>which</a:t>
            </a:r>
            <a:r>
              <a:rPr lang="pl-PL"/>
              <a:t> </a:t>
            </a:r>
            <a:r>
              <a:rPr lang="pl-PL" err="1"/>
              <a:t>is</a:t>
            </a:r>
            <a:r>
              <a:rPr lang="pl-PL"/>
              <a:t> 20 </a:t>
            </a:r>
            <a:r>
              <a:rPr lang="pl-PL" err="1"/>
              <a:t>times</a:t>
            </a:r>
            <a:r>
              <a:rPr lang="pl-PL"/>
              <a:t> </a:t>
            </a:r>
            <a:r>
              <a:rPr lang="pl-PL" err="1"/>
              <a:t>bigger</a:t>
            </a:r>
            <a:r>
              <a:rPr lang="pl-PL"/>
              <a:t> </a:t>
            </a:r>
            <a:r>
              <a:rPr lang="pl-PL" err="1"/>
              <a:t>than</a:t>
            </a:r>
            <a:r>
              <a:rPr lang="pl-PL"/>
              <a:t> </a:t>
            </a:r>
            <a:r>
              <a:rPr lang="pl-PL" err="1"/>
              <a:t>other</a:t>
            </a:r>
            <a:r>
              <a:rPr lang="pl-PL"/>
              <a:t> </a:t>
            </a:r>
            <a:r>
              <a:rPr lang="pl-PL" err="1"/>
              <a:t>classes</a:t>
            </a:r>
            <a:r>
              <a:rPr lang="pl-PL"/>
              <a:t>.</a:t>
            </a:r>
          </a:p>
          <a:p>
            <a:r>
              <a:rPr lang="pl-PL" b="1" err="1"/>
              <a:t>Number</a:t>
            </a:r>
            <a:r>
              <a:rPr lang="pl-PL" b="1"/>
              <a:t> of </a:t>
            </a:r>
            <a:r>
              <a:rPr lang="pl-PL" b="1" err="1"/>
              <a:t>repetitions</a:t>
            </a:r>
            <a:r>
              <a:rPr lang="pl-PL" b="1"/>
              <a:t>: </a:t>
            </a:r>
            <a:r>
              <a:rPr lang="pl-PL"/>
              <a:t>1</a:t>
            </a:r>
          </a:p>
          <a:p>
            <a:r>
              <a:rPr lang="pl-PL" b="1" err="1"/>
              <a:t>Computational</a:t>
            </a:r>
            <a:r>
              <a:rPr lang="pl-PL" b="1"/>
              <a:t> </a:t>
            </a:r>
            <a:r>
              <a:rPr lang="pl-PL" b="1" err="1"/>
              <a:t>time</a:t>
            </a:r>
            <a:r>
              <a:rPr lang="pl-PL" b="1"/>
              <a:t>: </a:t>
            </a:r>
            <a:r>
              <a:rPr lang="pl-PL"/>
              <a:t>1 </a:t>
            </a:r>
            <a:r>
              <a:rPr lang="pl-PL" err="1"/>
              <a:t>hour</a:t>
            </a:r>
            <a:endParaRPr lang="pl-PL"/>
          </a:p>
          <a:p>
            <a:r>
              <a:rPr lang="pl-PL" b="1" err="1"/>
              <a:t>Additional</a:t>
            </a:r>
            <a:r>
              <a:rPr lang="pl-PL" b="1"/>
              <a:t> notes: </a:t>
            </a:r>
            <a:r>
              <a:rPr lang="pl-PL"/>
              <a:t>The </a:t>
            </a:r>
            <a:r>
              <a:rPr lang="pl-PL" err="1"/>
              <a:t>models</a:t>
            </a:r>
            <a:r>
              <a:rPr lang="pl-PL"/>
              <a:t> </a:t>
            </a:r>
            <a:r>
              <a:rPr lang="pl-PL" err="1"/>
              <a:t>were</a:t>
            </a:r>
            <a:r>
              <a:rPr lang="pl-PL"/>
              <a:t> </a:t>
            </a:r>
            <a:r>
              <a:rPr lang="pl-PL" err="1"/>
              <a:t>trained</a:t>
            </a:r>
            <a:r>
              <a:rPr lang="pl-PL"/>
              <a:t> with the </a:t>
            </a:r>
            <a:r>
              <a:rPr lang="pl-PL" err="1"/>
              <a:t>best</a:t>
            </a:r>
            <a:r>
              <a:rPr lang="pl-PL"/>
              <a:t> </a:t>
            </a:r>
            <a:r>
              <a:rPr lang="pl-PL" err="1"/>
              <a:t>parameters</a:t>
            </a:r>
            <a:r>
              <a:rPr lang="pl-PL"/>
              <a:t>, with </a:t>
            </a:r>
            <a:r>
              <a:rPr lang="pl-PL" err="1"/>
              <a:t>addition</a:t>
            </a:r>
            <a:r>
              <a:rPr lang="pl-PL"/>
              <a:t> of </a:t>
            </a:r>
            <a:r>
              <a:rPr lang="pl-PL" err="1"/>
              <a:t>instance</a:t>
            </a:r>
            <a:r>
              <a:rPr lang="pl-PL"/>
              <a:t> </a:t>
            </a:r>
            <a:r>
              <a:rPr lang="pl-PL" err="1"/>
              <a:t>weights</a:t>
            </a:r>
            <a:r>
              <a:rPr lang="pl-PL"/>
              <a:t> for the "</a:t>
            </a:r>
            <a:r>
              <a:rPr lang="pl-PL" err="1"/>
              <a:t>unknown</a:t>
            </a:r>
            <a:r>
              <a:rPr lang="pl-PL"/>
              <a:t>" </a:t>
            </a:r>
            <a:r>
              <a:rPr lang="pl-PL" err="1"/>
              <a:t>class</a:t>
            </a:r>
            <a:r>
              <a:rPr lang="pl-PL"/>
              <a:t>.</a:t>
            </a:r>
          </a:p>
          <a:p>
            <a:endParaRPr lang="pl-PL" b="1"/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Learning rate: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 </a:t>
            </a:r>
            <a:r>
              <a:rPr lang="en-US">
                <a:solidFill>
                  <a:schemeClr val="tx1"/>
                </a:solidFill>
                <a:latin typeface="Consolas"/>
              </a:rPr>
              <a:t>0.0</a:t>
            </a:r>
            <a:r>
              <a:rPr lang="pl-PL">
                <a:solidFill>
                  <a:schemeClr val="tx1"/>
                </a:solidFill>
                <a:latin typeface="Consolas"/>
              </a:rPr>
              <a:t>0</a:t>
            </a:r>
            <a:r>
              <a:rPr lang="en-US">
                <a:solidFill>
                  <a:schemeClr val="tx1"/>
                </a:solidFill>
                <a:latin typeface="Consolas"/>
              </a:rPr>
              <a:t>1</a:t>
            </a:r>
            <a:endParaRPr lang="pl-PL">
              <a:solidFill>
                <a:schemeClr val="tx1"/>
              </a:solidFill>
              <a:latin typeface="Consolas"/>
            </a:endParaRP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Batch 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size</a:t>
            </a:r>
            <a:r>
              <a:rPr lang="en-US">
                <a:solidFill>
                  <a:schemeClr val="tx1"/>
                </a:solidFill>
                <a:latin typeface="Consolas"/>
              </a:rPr>
              <a:t>: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 </a:t>
            </a:r>
            <a:r>
              <a:rPr lang="pl-PL" b="0" i="0">
                <a:solidFill>
                  <a:schemeClr val="tx1"/>
                </a:solidFill>
                <a:effectLst/>
                <a:latin typeface="Consolas"/>
              </a:rPr>
              <a:t>32</a:t>
            </a: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Dropout 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rate</a:t>
            </a:r>
            <a:r>
              <a:rPr lang="en-US">
                <a:solidFill>
                  <a:schemeClr val="tx1"/>
                </a:solidFill>
                <a:latin typeface="Consolas"/>
              </a:rPr>
              <a:t>: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 0</a:t>
            </a:r>
            <a:endParaRPr lang="pl-PL" b="0" i="0">
              <a:solidFill>
                <a:schemeClr val="tx1"/>
              </a:solidFill>
              <a:effectLst/>
              <a:latin typeface="Consolas"/>
            </a:endParaRPr>
          </a:p>
          <a:p>
            <a:r>
              <a:rPr lang="pl-PL" err="1">
                <a:solidFill>
                  <a:schemeClr val="tx1"/>
                </a:solidFill>
                <a:latin typeface="Consolas"/>
              </a:rPr>
              <a:t>Max_epochs</a:t>
            </a:r>
            <a:r>
              <a:rPr lang="en-US">
                <a:solidFill>
                  <a:schemeClr val="tx1"/>
                </a:solidFill>
                <a:latin typeface="Consolas"/>
              </a:rPr>
              <a:t>: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 </a:t>
            </a:r>
            <a:r>
              <a:rPr lang="pl-PL" b="0" i="0">
                <a:solidFill>
                  <a:schemeClr val="tx1"/>
                </a:solidFill>
                <a:effectLst/>
                <a:latin typeface="Consolas"/>
              </a:rPr>
              <a:t>10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0</a:t>
            </a:r>
            <a:endParaRPr lang="pl-PL" b="0" i="0">
              <a:solidFill>
                <a:schemeClr val="tx1"/>
              </a:solidFill>
              <a:effectLst/>
              <a:latin typeface="Consolas"/>
            </a:endParaRPr>
          </a:p>
          <a:p>
            <a:r>
              <a:rPr lang="pl-PL" err="1">
                <a:solidFill>
                  <a:schemeClr val="tx1"/>
                </a:solidFill>
                <a:latin typeface="Consolas"/>
              </a:rPr>
              <a:t>Weights</a:t>
            </a:r>
            <a:r>
              <a:rPr lang="pl-PL">
                <a:solidFill>
                  <a:schemeClr val="tx1"/>
                </a:solidFill>
                <a:latin typeface="Consolas"/>
              </a:rPr>
              <a:t>: 1, 0.25, 0.15, 0.05</a:t>
            </a:r>
          </a:p>
          <a:p>
            <a:endParaRPr lang="pl-PL" b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485ED-D7C8-3EA8-FD99-EE7185D20DE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Experiment </a:t>
            </a:r>
            <a:r>
              <a:rPr lang="pl-PL" err="1"/>
              <a:t>Description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13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8FCEF3-44DC-D4DE-54CB-F388DDD56CA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82553" y="604387"/>
            <a:ext cx="4796121" cy="1035200"/>
          </a:xfrm>
        </p:spPr>
        <p:txBody>
          <a:bodyPr/>
          <a:lstStyle/>
          <a:p>
            <a:r>
              <a:rPr lang="pl-PL"/>
              <a:t>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45BC7-4109-7058-3233-074AE4C79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47" y="276254"/>
            <a:ext cx="2752939" cy="2956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212B0-8C60-A050-BA2E-E93527293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5647" y="3571337"/>
            <a:ext cx="2752939" cy="2956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C90F65-3D2E-F470-C5DF-8B98CB6D1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7777" y="276254"/>
            <a:ext cx="2752939" cy="2956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FD0962-A4CA-0A61-5CF5-E6BE7191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7777" y="3571336"/>
            <a:ext cx="2752939" cy="2956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7B597D58-FEC5-D205-0AEF-CFC6857CC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87094"/>
              </p:ext>
            </p:extLst>
          </p:nvPr>
        </p:nvGraphicFramePr>
        <p:xfrm>
          <a:off x="794772" y="2489040"/>
          <a:ext cx="4571684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82026483"/>
                    </a:ext>
                  </a:extLst>
                </a:gridCol>
                <a:gridCol w="1314768">
                  <a:extLst>
                    <a:ext uri="{9D8B030D-6E8A-4147-A177-3AD203B41FA5}">
                      <a16:colId xmlns:a16="http://schemas.microsoft.com/office/drawing/2014/main" val="1924179193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675937787"/>
                    </a:ext>
                  </a:extLst>
                </a:gridCol>
                <a:gridCol w="1168718">
                  <a:extLst>
                    <a:ext uri="{9D8B030D-6E8A-4147-A177-3AD203B41FA5}">
                      <a16:colId xmlns:a16="http://schemas.microsoft.com/office/drawing/2014/main" val="52104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16612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94.10%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90.47%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18563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93.65%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89.81%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88605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92.90%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88.72%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8718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90.13%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86.55%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5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345BC7-4109-7058-3233-074AE4C79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47" y="276254"/>
            <a:ext cx="5818939" cy="6250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8FCEF3-44DC-D4DE-54CB-F388DDD56CA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82553" y="604387"/>
            <a:ext cx="4796121" cy="1035200"/>
          </a:xfrm>
        </p:spPr>
        <p:txBody>
          <a:bodyPr/>
          <a:lstStyle/>
          <a:p>
            <a:r>
              <a:rPr lang="pl-PL"/>
              <a:t>Confusion matrix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7B597D58-FEC5-D205-0AEF-CFC6857CC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61339"/>
              </p:ext>
            </p:extLst>
          </p:nvPr>
        </p:nvGraphicFramePr>
        <p:xfrm>
          <a:off x="794772" y="2489040"/>
          <a:ext cx="4571684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82026483"/>
                    </a:ext>
                  </a:extLst>
                </a:gridCol>
                <a:gridCol w="1314768">
                  <a:extLst>
                    <a:ext uri="{9D8B030D-6E8A-4147-A177-3AD203B41FA5}">
                      <a16:colId xmlns:a16="http://schemas.microsoft.com/office/drawing/2014/main" val="1924179193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675937787"/>
                    </a:ext>
                  </a:extLst>
                </a:gridCol>
                <a:gridCol w="1168718">
                  <a:extLst>
                    <a:ext uri="{9D8B030D-6E8A-4147-A177-3AD203B41FA5}">
                      <a16:colId xmlns:a16="http://schemas.microsoft.com/office/drawing/2014/main" val="52104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Weight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16612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b="1" dirty="0"/>
                        <a:t>94.10%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b="1" dirty="0"/>
                        <a:t>90.47%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99.65%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18563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93.65%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89.81%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88605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92.90%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88.72%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8718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90.13%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86.55%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99.46%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57514"/>
                  </a:ext>
                </a:extLst>
              </a:tr>
            </a:tbl>
          </a:graphicData>
        </a:graphic>
      </p:graphicFrame>
      <p:sp>
        <p:nvSpPr>
          <p:cNvPr id="7" name="Prostokąt 6">
            <a:extLst>
              <a:ext uri="{FF2B5EF4-FFF2-40B4-BE49-F238E27FC236}">
                <a16:creationId xmlns:a16="http://schemas.microsoft.com/office/drawing/2014/main" id="{FB423D05-D0B4-CAED-04CD-615C551094C8}"/>
              </a:ext>
            </a:extLst>
          </p:cNvPr>
          <p:cNvSpPr/>
          <p:nvPr/>
        </p:nvSpPr>
        <p:spPr>
          <a:xfrm>
            <a:off x="9733280" y="508000"/>
            <a:ext cx="375920" cy="557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0126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C90F65-3D2E-F470-C5DF-8B98CB6D1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9777" y="276254"/>
            <a:ext cx="5818939" cy="6250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8FCEF3-44DC-D4DE-54CB-F388DDD56CA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82553" y="604387"/>
            <a:ext cx="4796121" cy="1035200"/>
          </a:xfrm>
        </p:spPr>
        <p:txBody>
          <a:bodyPr/>
          <a:lstStyle/>
          <a:p>
            <a:r>
              <a:rPr lang="pl-PL"/>
              <a:t>Confusion matrix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7B597D58-FEC5-D205-0AEF-CFC6857CC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47559"/>
              </p:ext>
            </p:extLst>
          </p:nvPr>
        </p:nvGraphicFramePr>
        <p:xfrm>
          <a:off x="794772" y="2489040"/>
          <a:ext cx="4571684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82026483"/>
                    </a:ext>
                  </a:extLst>
                </a:gridCol>
                <a:gridCol w="1314768">
                  <a:extLst>
                    <a:ext uri="{9D8B030D-6E8A-4147-A177-3AD203B41FA5}">
                      <a16:colId xmlns:a16="http://schemas.microsoft.com/office/drawing/2014/main" val="1924179193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675937787"/>
                    </a:ext>
                  </a:extLst>
                </a:gridCol>
                <a:gridCol w="1168718">
                  <a:extLst>
                    <a:ext uri="{9D8B030D-6E8A-4147-A177-3AD203B41FA5}">
                      <a16:colId xmlns:a16="http://schemas.microsoft.com/office/drawing/2014/main" val="52104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16612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94.10%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90.47%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18563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b="1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b="1" dirty="0"/>
                        <a:t>93.65%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b="1" dirty="0"/>
                        <a:t>89.81%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99.57%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88605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92.90%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88.72%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8718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90.13%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86.55%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99.46%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57514"/>
                  </a:ext>
                </a:extLst>
              </a:tr>
            </a:tbl>
          </a:graphicData>
        </a:graphic>
      </p:graphicFrame>
      <p:sp>
        <p:nvSpPr>
          <p:cNvPr id="2" name="Prostokąt 1">
            <a:extLst>
              <a:ext uri="{FF2B5EF4-FFF2-40B4-BE49-F238E27FC236}">
                <a16:creationId xmlns:a16="http://schemas.microsoft.com/office/drawing/2014/main" id="{5C81FBB1-667C-388B-EBB6-283B51339BB0}"/>
              </a:ext>
            </a:extLst>
          </p:cNvPr>
          <p:cNvSpPr/>
          <p:nvPr/>
        </p:nvSpPr>
        <p:spPr>
          <a:xfrm>
            <a:off x="9733280" y="508000"/>
            <a:ext cx="375920" cy="557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8918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6F15-6107-D973-A3C6-92642F0C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693" y="3414167"/>
            <a:ext cx="8177474" cy="1122400"/>
          </a:xfrm>
        </p:spPr>
        <p:txBody>
          <a:bodyPr/>
          <a:lstStyle/>
          <a:p>
            <a:r>
              <a:rPr lang="pl-PL"/>
              <a:t>Speech Commands Data 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F8BD9-914E-E54F-CD10-109729EB23F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791478" y="1433333"/>
            <a:ext cx="9054589" cy="1988000"/>
          </a:xfrm>
        </p:spPr>
        <p:txBody>
          <a:bodyPr/>
          <a:lstStyle/>
          <a:p>
            <a:r>
              <a:rPr lang="pl-PL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79174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212B0-8C60-A050-BA2E-E9352729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9647" y="277337"/>
            <a:ext cx="5818939" cy="6250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8FCEF3-44DC-D4DE-54CB-F388DDD56CA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82553" y="604387"/>
            <a:ext cx="4796121" cy="1035200"/>
          </a:xfrm>
        </p:spPr>
        <p:txBody>
          <a:bodyPr/>
          <a:lstStyle/>
          <a:p>
            <a:r>
              <a:rPr lang="pl-PL"/>
              <a:t>Confusion matrix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7B597D58-FEC5-D205-0AEF-CFC6857CC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74125"/>
              </p:ext>
            </p:extLst>
          </p:nvPr>
        </p:nvGraphicFramePr>
        <p:xfrm>
          <a:off x="794772" y="2489040"/>
          <a:ext cx="4571684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82026483"/>
                    </a:ext>
                  </a:extLst>
                </a:gridCol>
                <a:gridCol w="1314768">
                  <a:extLst>
                    <a:ext uri="{9D8B030D-6E8A-4147-A177-3AD203B41FA5}">
                      <a16:colId xmlns:a16="http://schemas.microsoft.com/office/drawing/2014/main" val="1924179193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675937787"/>
                    </a:ext>
                  </a:extLst>
                </a:gridCol>
                <a:gridCol w="1168718">
                  <a:extLst>
                    <a:ext uri="{9D8B030D-6E8A-4147-A177-3AD203B41FA5}">
                      <a16:colId xmlns:a16="http://schemas.microsoft.com/office/drawing/2014/main" val="52104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16612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94.10%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90.47%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18563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93.65%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89.81%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88605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b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b="1" dirty="0"/>
                        <a:t>92.90%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b="1" dirty="0"/>
                        <a:t>88.72%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99.57%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8718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90.13%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86.55%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99.46%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57514"/>
                  </a:ext>
                </a:extLst>
              </a:tr>
            </a:tbl>
          </a:graphicData>
        </a:graphic>
      </p:graphicFrame>
      <p:sp>
        <p:nvSpPr>
          <p:cNvPr id="2" name="Prostokąt 1">
            <a:extLst>
              <a:ext uri="{FF2B5EF4-FFF2-40B4-BE49-F238E27FC236}">
                <a16:creationId xmlns:a16="http://schemas.microsoft.com/office/drawing/2014/main" id="{737409B8-EEDB-1366-EFB8-5800C26AD2C3}"/>
              </a:ext>
            </a:extLst>
          </p:cNvPr>
          <p:cNvSpPr/>
          <p:nvPr/>
        </p:nvSpPr>
        <p:spPr>
          <a:xfrm>
            <a:off x="9733280" y="508000"/>
            <a:ext cx="375920" cy="557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46422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FD0962-A4CA-0A61-5CF5-E6BE71919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9777" y="277336"/>
            <a:ext cx="5818939" cy="6250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8FCEF3-44DC-D4DE-54CB-F388DDD56CA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82553" y="604387"/>
            <a:ext cx="4796121" cy="1035200"/>
          </a:xfrm>
        </p:spPr>
        <p:txBody>
          <a:bodyPr/>
          <a:lstStyle/>
          <a:p>
            <a:r>
              <a:rPr lang="pl-PL"/>
              <a:t>Confusion matrix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7B597D58-FEC5-D205-0AEF-CFC6857CC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05083"/>
              </p:ext>
            </p:extLst>
          </p:nvPr>
        </p:nvGraphicFramePr>
        <p:xfrm>
          <a:off x="794772" y="2489040"/>
          <a:ext cx="4571684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82026483"/>
                    </a:ext>
                  </a:extLst>
                </a:gridCol>
                <a:gridCol w="1314768">
                  <a:extLst>
                    <a:ext uri="{9D8B030D-6E8A-4147-A177-3AD203B41FA5}">
                      <a16:colId xmlns:a16="http://schemas.microsoft.com/office/drawing/2014/main" val="1924179193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675937787"/>
                    </a:ext>
                  </a:extLst>
                </a:gridCol>
                <a:gridCol w="1168718">
                  <a:extLst>
                    <a:ext uri="{9D8B030D-6E8A-4147-A177-3AD203B41FA5}">
                      <a16:colId xmlns:a16="http://schemas.microsoft.com/office/drawing/2014/main" val="52104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16612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94.10%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90.47%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18563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93.65%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89.81%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88605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92.90%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88.72%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8718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b="1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b="1" dirty="0"/>
                        <a:t>90.13%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b="1" dirty="0"/>
                        <a:t>86.55%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99.46%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57514"/>
                  </a:ext>
                </a:extLst>
              </a:tr>
            </a:tbl>
          </a:graphicData>
        </a:graphic>
      </p:graphicFrame>
      <p:sp>
        <p:nvSpPr>
          <p:cNvPr id="2" name="Prostokąt 1">
            <a:extLst>
              <a:ext uri="{FF2B5EF4-FFF2-40B4-BE49-F238E27FC236}">
                <a16:creationId xmlns:a16="http://schemas.microsoft.com/office/drawing/2014/main" id="{301B61DD-9F51-3D4D-D179-E121293DB203}"/>
              </a:ext>
            </a:extLst>
          </p:cNvPr>
          <p:cNvSpPr/>
          <p:nvPr/>
        </p:nvSpPr>
        <p:spPr>
          <a:xfrm>
            <a:off x="9733280" y="508000"/>
            <a:ext cx="375920" cy="557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97323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4A3F-F50D-298B-4302-999BB491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616" y="3414167"/>
            <a:ext cx="5720551" cy="1122400"/>
          </a:xfrm>
        </p:spPr>
        <p:txBody>
          <a:bodyPr/>
          <a:lstStyle/>
          <a:p>
            <a:r>
              <a:rPr lang="pl-PL"/>
              <a:t>Kaggle </a:t>
            </a:r>
            <a:r>
              <a:rPr lang="pl-PL" err="1"/>
              <a:t>results</a:t>
            </a:r>
            <a:endParaRPr lang="pl-P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DC485-69F6-A1B9-6823-3F950E314F9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l-PL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053549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6EE1AB-6175-0E20-B2A0-01B24CF8CC71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err="1"/>
              <a:t>Kaggle</a:t>
            </a:r>
            <a:r>
              <a:rPr lang="pl-PL"/>
              <a:t> </a:t>
            </a:r>
            <a:r>
              <a:rPr lang="pl-PL" err="1"/>
              <a:t>results</a:t>
            </a:r>
            <a:endParaRPr lang="pl-PL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EBBF057-08AE-A036-4324-3B767EA4B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3083"/>
              </p:ext>
            </p:extLst>
          </p:nvPr>
        </p:nvGraphicFramePr>
        <p:xfrm>
          <a:off x="1445874" y="4252643"/>
          <a:ext cx="9300250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7455">
                  <a:extLst>
                    <a:ext uri="{9D8B030D-6E8A-4147-A177-3AD203B41FA5}">
                      <a16:colId xmlns:a16="http://schemas.microsoft.com/office/drawing/2014/main" val="2082026483"/>
                    </a:ext>
                  </a:extLst>
                </a:gridCol>
                <a:gridCol w="1746568">
                  <a:extLst>
                    <a:ext uri="{9D8B030D-6E8A-4147-A177-3AD203B41FA5}">
                      <a16:colId xmlns:a16="http://schemas.microsoft.com/office/drawing/2014/main" val="1924179193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675937787"/>
                    </a:ext>
                  </a:extLst>
                </a:gridCol>
                <a:gridCol w="1168718">
                  <a:extLst>
                    <a:ext uri="{9D8B030D-6E8A-4147-A177-3AD203B41FA5}">
                      <a16:colId xmlns:a16="http://schemas.microsoft.com/office/drawing/2014/main" val="521041485"/>
                    </a:ext>
                  </a:extLst>
                </a:gridCol>
                <a:gridCol w="1022668">
                  <a:extLst>
                    <a:ext uri="{9D8B030D-6E8A-4147-A177-3AD203B41FA5}">
                      <a16:colId xmlns:a16="http://schemas.microsoft.com/office/drawing/2014/main" val="515840223"/>
                    </a:ext>
                  </a:extLst>
                </a:gridCol>
                <a:gridCol w="1263138">
                  <a:extLst>
                    <a:ext uri="{9D8B030D-6E8A-4147-A177-3AD203B41FA5}">
                      <a16:colId xmlns:a16="http://schemas.microsoft.com/office/drawing/2014/main" val="951403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Learning </a:t>
                      </a:r>
                      <a:r>
                        <a:rPr lang="pl-PL" err="1"/>
                        <a:t>rate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Accuracy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16612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/>
                        <a:t>78.57%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185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351B9DC-BC2C-1760-F8A9-AF2A4C6A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772" y="2474945"/>
            <a:ext cx="10804454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380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882D-5241-CA57-32B8-B9DA7873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Thanks</a:t>
            </a:r>
            <a:r>
              <a:rPr lang="pl-PL"/>
              <a:t> for </a:t>
            </a:r>
            <a:r>
              <a:rPr lang="pl-PL" err="1"/>
              <a:t>attention</a:t>
            </a:r>
            <a:r>
              <a:rPr lang="pl-PL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14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1B3DEB-A910-806E-8BA1-29974DF57D8C}"/>
              </a:ext>
            </a:extLst>
          </p:cNvPr>
          <p:cNvSpPr txBox="1"/>
          <p:nvPr/>
        </p:nvSpPr>
        <p:spPr>
          <a:xfrm>
            <a:off x="6686016" y="1464365"/>
            <a:ext cx="2393637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>
                <a:latin typeface="+mn-lt"/>
              </a:rPr>
              <a:t>Silence</a:t>
            </a:r>
          </a:p>
          <a:p>
            <a:pPr>
              <a:lnSpc>
                <a:spcPct val="150000"/>
              </a:lnSpc>
            </a:pPr>
            <a:endParaRPr lang="pl-PL" sz="2400" b="1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l-PL" sz="2400" b="1">
                <a:latin typeface="+mn-lt"/>
              </a:rPr>
              <a:t>Go</a:t>
            </a:r>
          </a:p>
          <a:p>
            <a:pPr>
              <a:lnSpc>
                <a:spcPct val="150000"/>
              </a:lnSpc>
            </a:pPr>
            <a:endParaRPr lang="pl-PL" sz="2400" b="1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l-PL" sz="2400" b="1">
                <a:latin typeface="+mn-lt"/>
              </a:rPr>
              <a:t>No</a:t>
            </a:r>
          </a:p>
          <a:p>
            <a:pPr>
              <a:lnSpc>
                <a:spcPct val="150000"/>
              </a:lnSpc>
            </a:pPr>
            <a:endParaRPr lang="pl-PL" sz="2400" b="1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E2A7FE-1034-3C03-1E52-9A074B7B152B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576470" y="509205"/>
            <a:ext cx="10180775" cy="1035200"/>
          </a:xfrm>
        </p:spPr>
        <p:txBody>
          <a:bodyPr/>
          <a:lstStyle/>
          <a:p>
            <a:r>
              <a:rPr lang="pl-PL"/>
              <a:t>Speech Commands Data Set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B5F0C5-D082-1225-7036-8CC9E236B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27376"/>
              </p:ext>
            </p:extLst>
          </p:nvPr>
        </p:nvGraphicFramePr>
        <p:xfrm>
          <a:off x="516835" y="5589699"/>
          <a:ext cx="11211921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1703">
                  <a:extLst>
                    <a:ext uri="{9D8B030D-6E8A-4147-A177-3AD203B41FA5}">
                      <a16:colId xmlns:a16="http://schemas.microsoft.com/office/drawing/2014/main" val="2082026483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1924179193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675937787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521041485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515840223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605947695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951403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Train </a:t>
                      </a:r>
                      <a:r>
                        <a:rPr lang="pl-PL" err="1"/>
                        <a:t>obs</a:t>
                      </a:r>
                      <a:r>
                        <a:rPr lang="pl-PL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Test </a:t>
                      </a:r>
                      <a:r>
                        <a:rPr lang="pl-PL" err="1"/>
                        <a:t>obs</a:t>
                      </a:r>
                      <a:r>
                        <a:rPr lang="pl-PL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Valid 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Sample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Classes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Max </a:t>
                      </a:r>
                      <a:r>
                        <a:rPr lang="pl-PL" err="1"/>
                        <a:t>Acc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52 154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6971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6936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11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185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AF742D-BED3-DE78-284C-BB4CB85BC729}"/>
              </a:ext>
            </a:extLst>
          </p:cNvPr>
          <p:cNvSpPr txBox="1"/>
          <p:nvPr/>
        </p:nvSpPr>
        <p:spPr>
          <a:xfrm>
            <a:off x="576470" y="1464365"/>
            <a:ext cx="48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err="1">
                <a:latin typeface="+mn-lt"/>
              </a:rPr>
              <a:t>Authors</a:t>
            </a:r>
            <a:r>
              <a:rPr lang="pl-PL" sz="2400" b="1">
                <a:latin typeface="+mn-lt"/>
              </a:rPr>
              <a:t>: </a:t>
            </a:r>
            <a:r>
              <a:rPr lang="pl-PL" sz="2400">
                <a:latin typeface="+mn-lt"/>
              </a:rPr>
              <a:t>Pete Warden</a:t>
            </a:r>
          </a:p>
          <a:p>
            <a:r>
              <a:rPr lang="pl-PL" sz="2400" b="1" err="1">
                <a:latin typeface="+mn-lt"/>
              </a:rPr>
              <a:t>Year</a:t>
            </a:r>
            <a:r>
              <a:rPr lang="pl-PL" sz="2400" b="1">
                <a:latin typeface="+mn-lt"/>
              </a:rPr>
              <a:t>: </a:t>
            </a:r>
            <a:r>
              <a:rPr lang="pl-PL" sz="2400">
                <a:latin typeface="+mn-lt"/>
              </a:rPr>
              <a:t>2018</a:t>
            </a:r>
          </a:p>
          <a:p>
            <a:r>
              <a:rPr lang="pl-PL" sz="2400" b="1" err="1">
                <a:latin typeface="+mn-lt"/>
              </a:rPr>
              <a:t>Purpose</a:t>
            </a:r>
            <a:r>
              <a:rPr lang="pl-PL" sz="2400" b="1">
                <a:latin typeface="+mn-lt"/>
              </a:rPr>
              <a:t>: </a:t>
            </a:r>
            <a:r>
              <a:rPr lang="pl-PL" sz="2400">
                <a:latin typeface="+mn-lt"/>
              </a:rPr>
              <a:t>Benchmark for command speech recognition.</a:t>
            </a:r>
          </a:p>
          <a:p>
            <a:r>
              <a:rPr lang="pl-PL" sz="2400" b="1" err="1">
                <a:latin typeface="+mn-lt"/>
              </a:rPr>
              <a:t>Specification</a:t>
            </a:r>
            <a:r>
              <a:rPr lang="pl-PL" sz="2400">
                <a:latin typeface="+mn-lt"/>
              </a:rPr>
              <a:t>: A data set of one-second .wav audio files containing one English word. Recordings from different people around the world, recorded with a 16000 sample rate.</a:t>
            </a:r>
          </a:p>
        </p:txBody>
      </p:sp>
      <p:pic>
        <p:nvPicPr>
          <p:cNvPr id="2" name="doing_the_dishes_6_overlap_2">
            <a:hlinkClick r:id="" action="ppaction://media"/>
            <a:extLst>
              <a:ext uri="{FF2B5EF4-FFF2-40B4-BE49-F238E27FC236}">
                <a16:creationId xmlns:a16="http://schemas.microsoft.com/office/drawing/2014/main" id="{3B381279-F3C5-6C36-A720-D4D1FF0E69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691121" y="2076501"/>
            <a:ext cx="609600" cy="609600"/>
          </a:xfrm>
          <a:prstGeom prst="rect">
            <a:avLst/>
          </a:prstGeom>
        </p:spPr>
      </p:pic>
      <p:pic>
        <p:nvPicPr>
          <p:cNvPr id="4" name="0ab3b47d_nohash_1">
            <a:hlinkClick r:id="" action="ppaction://media"/>
            <a:extLst>
              <a:ext uri="{FF2B5EF4-FFF2-40B4-BE49-F238E27FC236}">
                <a16:creationId xmlns:a16="http://schemas.microsoft.com/office/drawing/2014/main" id="{79DCDE1E-F25E-EBA1-8ACE-7F70FEFC831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691121" y="3279315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5D387-A620-1006-FCD9-54EDF00A5EB5}"/>
              </a:ext>
            </a:extLst>
          </p:cNvPr>
          <p:cNvSpPr txBox="1"/>
          <p:nvPr/>
        </p:nvSpPr>
        <p:spPr>
          <a:xfrm>
            <a:off x="9221893" y="1544405"/>
            <a:ext cx="2393637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>
                <a:latin typeface="+mn-lt"/>
              </a:rPr>
              <a:t>Bed</a:t>
            </a:r>
          </a:p>
          <a:p>
            <a:pPr>
              <a:lnSpc>
                <a:spcPct val="150000"/>
              </a:lnSpc>
            </a:pPr>
            <a:endParaRPr lang="pl-PL" sz="2400" b="1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l-PL" sz="2400" b="1">
                <a:latin typeface="+mn-lt"/>
              </a:rPr>
              <a:t>Happy</a:t>
            </a:r>
          </a:p>
          <a:p>
            <a:pPr>
              <a:lnSpc>
                <a:spcPct val="150000"/>
              </a:lnSpc>
            </a:pPr>
            <a:endParaRPr lang="pl-PL" sz="2400" b="1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l-PL" sz="2400" b="1">
                <a:latin typeface="+mn-lt"/>
              </a:rPr>
              <a:t>Marvin</a:t>
            </a:r>
          </a:p>
        </p:txBody>
      </p:sp>
      <p:pic>
        <p:nvPicPr>
          <p:cNvPr id="9" name="aff582a1_nohash_4">
            <a:hlinkClick r:id="" action="ppaction://media"/>
            <a:extLst>
              <a:ext uri="{FF2B5EF4-FFF2-40B4-BE49-F238E27FC236}">
                <a16:creationId xmlns:a16="http://schemas.microsoft.com/office/drawing/2014/main" id="{B8BC9697-4BF1-FB02-A5CC-E5BCB6D203C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691121" y="4338247"/>
            <a:ext cx="609600" cy="609600"/>
          </a:xfrm>
          <a:prstGeom prst="rect">
            <a:avLst/>
          </a:prstGeom>
        </p:spPr>
      </p:pic>
      <p:pic>
        <p:nvPicPr>
          <p:cNvPr id="10" name="6f5b4d3d_nohash_1">
            <a:hlinkClick r:id="" action="ppaction://media"/>
            <a:extLst>
              <a:ext uri="{FF2B5EF4-FFF2-40B4-BE49-F238E27FC236}">
                <a16:creationId xmlns:a16="http://schemas.microsoft.com/office/drawing/2014/main" id="{31AE0C03-4EAE-3CC9-6090-D60151BB9C8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0147645" y="2076501"/>
            <a:ext cx="609600" cy="609600"/>
          </a:xfrm>
          <a:prstGeom prst="rect">
            <a:avLst/>
          </a:prstGeom>
        </p:spPr>
      </p:pic>
      <p:pic>
        <p:nvPicPr>
          <p:cNvPr id="11" name="ff21fb59_nohash_3">
            <a:hlinkClick r:id="" action="ppaction://media"/>
            <a:extLst>
              <a:ext uri="{FF2B5EF4-FFF2-40B4-BE49-F238E27FC236}">
                <a16:creationId xmlns:a16="http://schemas.microsoft.com/office/drawing/2014/main" id="{017F1061-C4E4-8549-D6FE-42C390A89A82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0113911" y="3279315"/>
            <a:ext cx="609600" cy="609600"/>
          </a:xfrm>
          <a:prstGeom prst="rect">
            <a:avLst/>
          </a:prstGeom>
        </p:spPr>
      </p:pic>
      <p:pic>
        <p:nvPicPr>
          <p:cNvPr id="12" name="adc216c5_nohash_1">
            <a:hlinkClick r:id="" action="ppaction://media"/>
            <a:extLst>
              <a:ext uri="{FF2B5EF4-FFF2-40B4-BE49-F238E27FC236}">
                <a16:creationId xmlns:a16="http://schemas.microsoft.com/office/drawing/2014/main" id="{656209C1-52FA-A631-5E75-A16258D45FA0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0147645" y="43382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6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88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7715-113E-C2C6-12A9-C5BBD619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359" y="3414167"/>
            <a:ext cx="5981808" cy="1122400"/>
          </a:xfrm>
        </p:spPr>
        <p:txBody>
          <a:bodyPr/>
          <a:lstStyle/>
          <a:p>
            <a:r>
              <a:rPr lang="pl-PL" sz="6650" err="1"/>
              <a:t>Analysed</a:t>
            </a:r>
            <a:r>
              <a:rPr lang="pl-PL" sz="6650"/>
              <a:t> </a:t>
            </a:r>
            <a:br>
              <a:rPr lang="pl-PL" sz="6650"/>
            </a:br>
            <a:r>
              <a:rPr lang="pl-PL" sz="6650" err="1"/>
              <a:t>architectures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ECD7FD-2EC0-CFAC-054F-D5D1B75F6D8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l-PL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6002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334782-801E-2DE5-5651-5BD70B2B5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/>
            <a:r>
              <a:rPr lang="pl-PL" dirty="0"/>
              <a:t>1. </a:t>
            </a:r>
            <a:r>
              <a:rPr lang="pl-PL" dirty="0">
                <a:solidFill>
                  <a:srgbClr val="3F4252"/>
                </a:solidFill>
                <a:ea typeface="+mn-lt"/>
                <a:cs typeface="+mn-lt"/>
              </a:rPr>
              <a:t>Single LSTM + 2 </a:t>
            </a:r>
            <a:r>
              <a:rPr lang="pl-PL" dirty="0" err="1">
                <a:solidFill>
                  <a:srgbClr val="3F4252"/>
                </a:solidFill>
                <a:ea typeface="+mn-lt"/>
                <a:cs typeface="+mn-lt"/>
              </a:rPr>
              <a:t>Dense</a:t>
            </a:r>
            <a:r>
              <a:rPr lang="pl-PL" dirty="0">
                <a:solidFill>
                  <a:srgbClr val="3F4252"/>
                </a:solidFill>
                <a:ea typeface="+mn-lt"/>
                <a:cs typeface="+mn-lt"/>
              </a:rPr>
              <a:t> </a:t>
            </a:r>
            <a:r>
              <a:rPr lang="pl-PL" dirty="0" err="1">
                <a:solidFill>
                  <a:srgbClr val="3F4252"/>
                </a:solidFill>
                <a:ea typeface="+mn-lt"/>
                <a:cs typeface="+mn-lt"/>
              </a:rPr>
              <a:t>Layers</a:t>
            </a:r>
            <a:r>
              <a:rPr lang="pl-PL" dirty="0">
                <a:solidFill>
                  <a:srgbClr val="3F4252"/>
                </a:solidFill>
                <a:ea typeface="+mn-lt"/>
                <a:cs typeface="+mn-lt"/>
              </a:rPr>
              <a:t> (128 </a:t>
            </a:r>
            <a:r>
              <a:rPr lang="pl-PL" dirty="0" err="1">
                <a:solidFill>
                  <a:srgbClr val="3F4252"/>
                </a:solidFill>
                <a:ea typeface="+mn-lt"/>
                <a:cs typeface="+mn-lt"/>
              </a:rPr>
              <a:t>relu</a:t>
            </a:r>
            <a:r>
              <a:rPr lang="pl-PL" dirty="0">
                <a:solidFill>
                  <a:srgbClr val="3F4252"/>
                </a:solidFill>
                <a:ea typeface="+mn-lt"/>
                <a:cs typeface="+mn-lt"/>
              </a:rPr>
              <a:t>, 12 </a:t>
            </a:r>
            <a:r>
              <a:rPr lang="pl-PL" dirty="0" err="1">
                <a:solidFill>
                  <a:srgbClr val="3F4252"/>
                </a:solidFill>
                <a:ea typeface="+mn-lt"/>
                <a:cs typeface="+mn-lt"/>
              </a:rPr>
              <a:t>softmax</a:t>
            </a:r>
            <a:r>
              <a:rPr lang="pl-PL" dirty="0">
                <a:solidFill>
                  <a:srgbClr val="3F4252"/>
                </a:solidFill>
                <a:ea typeface="+mn-lt"/>
                <a:cs typeface="+mn-lt"/>
              </a:rPr>
              <a:t>)</a:t>
            </a:r>
            <a:endParaRPr lang="pl-PL" dirty="0">
              <a:solidFill>
                <a:srgbClr val="3F4252"/>
              </a:solidFill>
            </a:endParaRPr>
          </a:p>
          <a:p>
            <a:pPr marL="139700" indent="0"/>
            <a:r>
              <a:rPr lang="pl-PL" dirty="0"/>
              <a:t>2. </a:t>
            </a:r>
            <a:r>
              <a:rPr lang="pl-PL" dirty="0" err="1">
                <a:solidFill>
                  <a:srgbClr val="3F4252"/>
                </a:solidFill>
                <a:ea typeface="+mn-lt"/>
                <a:cs typeface="+mn-lt"/>
              </a:rPr>
              <a:t>Bidirectional</a:t>
            </a:r>
            <a:r>
              <a:rPr lang="pl-PL" dirty="0">
                <a:solidFill>
                  <a:srgbClr val="3F4252"/>
                </a:solidFill>
                <a:ea typeface="+mn-lt"/>
                <a:cs typeface="+mn-lt"/>
              </a:rPr>
              <a:t> LSTM + </a:t>
            </a:r>
            <a:r>
              <a:rPr lang="pl-PL" dirty="0" err="1">
                <a:solidFill>
                  <a:srgbClr val="3F4252"/>
                </a:solidFill>
                <a:ea typeface="+mn-lt"/>
                <a:cs typeface="+mn-lt"/>
              </a:rPr>
              <a:t>Dense</a:t>
            </a:r>
            <a:r>
              <a:rPr lang="pl-PL" dirty="0">
                <a:solidFill>
                  <a:srgbClr val="3F4252"/>
                </a:solidFill>
                <a:ea typeface="+mn-lt"/>
                <a:cs typeface="+mn-lt"/>
              </a:rPr>
              <a:t> </a:t>
            </a:r>
            <a:r>
              <a:rPr lang="pl-PL" dirty="0" err="1">
                <a:solidFill>
                  <a:srgbClr val="3F4252"/>
                </a:solidFill>
                <a:ea typeface="+mn-lt"/>
                <a:cs typeface="+mn-lt"/>
              </a:rPr>
              <a:t>Layer</a:t>
            </a:r>
            <a:r>
              <a:rPr lang="pl-PL" dirty="0">
                <a:solidFill>
                  <a:srgbClr val="3F4252"/>
                </a:solidFill>
                <a:ea typeface="+mn-lt"/>
                <a:cs typeface="+mn-lt"/>
              </a:rPr>
              <a:t> (12 </a:t>
            </a:r>
            <a:r>
              <a:rPr lang="pl-PL" dirty="0" err="1">
                <a:solidFill>
                  <a:srgbClr val="3F4252"/>
                </a:solidFill>
                <a:ea typeface="+mn-lt"/>
                <a:cs typeface="+mn-lt"/>
              </a:rPr>
              <a:t>softmax</a:t>
            </a:r>
            <a:r>
              <a:rPr lang="pl-PL" dirty="0">
                <a:solidFill>
                  <a:srgbClr val="3F4252"/>
                </a:solidFill>
                <a:ea typeface="+mn-lt"/>
                <a:cs typeface="+mn-lt"/>
              </a:rPr>
              <a:t>)</a:t>
            </a:r>
          </a:p>
          <a:p>
            <a:pPr marL="139700" indent="0"/>
            <a:r>
              <a:rPr lang="pl-PL" dirty="0"/>
              <a:t>3. One-</a:t>
            </a:r>
            <a:r>
              <a:rPr lang="pl-PL" dirty="0" err="1"/>
              <a:t>Dimensional</a:t>
            </a:r>
            <a:r>
              <a:rPr lang="pl-PL" dirty="0"/>
              <a:t> CNN (3 </a:t>
            </a:r>
            <a:r>
              <a:rPr lang="pl-PL" dirty="0" err="1"/>
              <a:t>Convolutional</a:t>
            </a:r>
            <a:r>
              <a:rPr lang="pl-PL" dirty="0"/>
              <a:t> </a:t>
            </a:r>
            <a:r>
              <a:rPr lang="pl-PL" dirty="0" err="1"/>
              <a:t>layers</a:t>
            </a:r>
            <a:r>
              <a:rPr lang="pl-PL" dirty="0"/>
              <a:t> + Max </a:t>
            </a:r>
            <a:r>
              <a:rPr lang="pl-PL" dirty="0" err="1"/>
              <a:t>pooling</a:t>
            </a:r>
            <a:r>
              <a:rPr lang="pl-PL" dirty="0"/>
              <a:t>)</a:t>
            </a:r>
            <a:br>
              <a:rPr lang="en-US" dirty="0"/>
            </a:br>
            <a:r>
              <a:rPr lang="pl-PL" dirty="0">
                <a:cs typeface="Arial"/>
              </a:rPr>
              <a:t>    + 2 </a:t>
            </a:r>
            <a:r>
              <a:rPr lang="pl-PL" dirty="0" err="1">
                <a:cs typeface="Arial"/>
              </a:rPr>
              <a:t>Dense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Layers</a:t>
            </a:r>
            <a:r>
              <a:rPr lang="pl-PL" dirty="0">
                <a:cs typeface="Arial"/>
              </a:rPr>
              <a:t> (128 </a:t>
            </a:r>
            <a:r>
              <a:rPr lang="pl-PL" dirty="0" err="1">
                <a:cs typeface="Arial"/>
              </a:rPr>
              <a:t>relu</a:t>
            </a:r>
            <a:r>
              <a:rPr lang="pl-PL" dirty="0">
                <a:cs typeface="Arial"/>
              </a:rPr>
              <a:t>, 12 </a:t>
            </a:r>
            <a:r>
              <a:rPr lang="pl-PL" dirty="0" err="1">
                <a:cs typeface="Arial"/>
              </a:rPr>
              <a:t>softmax</a:t>
            </a:r>
            <a:r>
              <a:rPr lang="pl-PL" dirty="0">
                <a:cs typeface="Arial"/>
              </a:rPr>
              <a:t>)</a:t>
            </a:r>
            <a:r>
              <a:rPr lang="pl-PL" dirty="0"/>
              <a:t> </a:t>
            </a:r>
          </a:p>
          <a:p>
            <a:pPr marL="139700" indent="0"/>
            <a:endParaRPr lang="pl-PL" dirty="0"/>
          </a:p>
          <a:p>
            <a:pPr marL="139700" indent="0"/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training</a:t>
            </a:r>
            <a:r>
              <a:rPr lang="pl-PL" dirty="0"/>
              <a:t>, audio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dirty="0" err="1"/>
              <a:t>were</a:t>
            </a:r>
            <a:r>
              <a:rPr lang="pl-PL" dirty="0"/>
              <a:t> </a:t>
            </a:r>
            <a:r>
              <a:rPr lang="pl-PL" dirty="0" err="1"/>
              <a:t>converted</a:t>
            </a:r>
            <a:r>
              <a:rPr lang="pl-PL" dirty="0"/>
              <a:t> to </a:t>
            </a:r>
            <a:r>
              <a:rPr lang="pl-PL" dirty="0">
                <a:ea typeface="+mn-lt"/>
                <a:cs typeface="+mn-lt"/>
              </a:rPr>
              <a:t>Mel-</a:t>
            </a:r>
            <a:r>
              <a:rPr lang="pl-PL" dirty="0" err="1">
                <a:ea typeface="+mn-lt"/>
                <a:cs typeface="+mn-lt"/>
              </a:rPr>
              <a:t>Frequency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Cepstral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Coefficients</a:t>
            </a:r>
            <a:r>
              <a:rPr lang="pl-PL" dirty="0">
                <a:ea typeface="+mn-lt"/>
                <a:cs typeface="+mn-lt"/>
              </a:rPr>
              <a:t>. </a:t>
            </a:r>
          </a:p>
          <a:p>
            <a:pPr marL="139700" indent="0"/>
            <a:endParaRPr lang="pl-PL" dirty="0">
              <a:ea typeface="+mn-lt"/>
              <a:cs typeface="+mn-lt"/>
            </a:endParaRPr>
          </a:p>
          <a:p>
            <a:pPr marL="139700" indent="0"/>
            <a:r>
              <a:rPr lang="pl-PL" dirty="0" err="1">
                <a:ea typeface="+mn-lt"/>
                <a:cs typeface="+mn-lt"/>
              </a:rPr>
              <a:t>Files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shorter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than</a:t>
            </a:r>
            <a:r>
              <a:rPr lang="pl-PL" dirty="0">
                <a:ea typeface="+mn-lt"/>
                <a:cs typeface="+mn-lt"/>
              </a:rPr>
              <a:t> one </a:t>
            </a:r>
            <a:r>
              <a:rPr lang="pl-PL" dirty="0" err="1">
                <a:ea typeface="+mn-lt"/>
                <a:cs typeface="+mn-lt"/>
              </a:rPr>
              <a:t>second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have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been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right-padded</a:t>
            </a:r>
            <a:r>
              <a:rPr lang="pl-PL" dirty="0">
                <a:ea typeface="+mn-lt"/>
                <a:cs typeface="+mn-lt"/>
              </a:rPr>
              <a:t> with </a:t>
            </a:r>
            <a:r>
              <a:rPr lang="pl-PL" dirty="0" err="1">
                <a:ea typeface="+mn-lt"/>
                <a:cs typeface="+mn-lt"/>
              </a:rPr>
              <a:t>zeros</a:t>
            </a:r>
            <a:r>
              <a:rPr lang="pl-PL" dirty="0">
                <a:ea typeface="+mn-lt"/>
                <a:cs typeface="+mn-lt"/>
              </a:rPr>
              <a:t>.</a:t>
            </a:r>
            <a:endParaRPr lang="pl-PL" dirty="0"/>
          </a:p>
          <a:p>
            <a:pPr marL="139700" indent="0"/>
            <a:endParaRPr lang="pl-PL" dirty="0"/>
          </a:p>
          <a:p>
            <a:pPr marL="139700" indent="0"/>
            <a:endParaRPr lang="pl-PL" dirty="0"/>
          </a:p>
          <a:p>
            <a:pPr marL="139700" indent="0"/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3CB2BE-5067-DD98-0D10-541920468B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dirty="0" err="1"/>
              <a:t>Architectures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546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2B13-0C54-5E25-F1E3-BE99962A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294" y="3414167"/>
            <a:ext cx="9091874" cy="1122400"/>
          </a:xfrm>
        </p:spPr>
        <p:txBody>
          <a:bodyPr/>
          <a:lstStyle/>
          <a:p>
            <a:r>
              <a:rPr lang="pl-PL"/>
              <a:t>Experiment 1:</a:t>
            </a:r>
            <a:br>
              <a:rPr lang="pl-PL"/>
            </a:br>
            <a:r>
              <a:rPr lang="pl-PL"/>
              <a:t>Architecture selection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01A8C9-4CA3-A8AE-5446-F65F5C6947C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l-PL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5029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2AB19D-65E2-4A84-6AA1-9D676E60E96D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PC </a:t>
            </a:r>
            <a:r>
              <a:rPr lang="pl-PL" err="1"/>
              <a:t>Specification</a:t>
            </a:r>
            <a:endParaRPr lang="pl-P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D69557-4367-319D-B8B5-2CDC8EA40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20821"/>
              </p:ext>
            </p:extLst>
          </p:nvPr>
        </p:nvGraphicFramePr>
        <p:xfrm>
          <a:off x="7541519" y="609120"/>
          <a:ext cx="3586922" cy="5639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705">
                  <a:extLst>
                    <a:ext uri="{9D8B030D-6E8A-4147-A177-3AD203B41FA5}">
                      <a16:colId xmlns:a16="http://schemas.microsoft.com/office/drawing/2014/main" val="3620430896"/>
                    </a:ext>
                  </a:extLst>
                </a:gridCol>
                <a:gridCol w="1121217">
                  <a:extLst>
                    <a:ext uri="{9D8B030D-6E8A-4147-A177-3AD203B41FA5}">
                      <a16:colId xmlns:a16="http://schemas.microsoft.com/office/drawing/2014/main" val="441460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err="1"/>
                        <a:t>Package</a:t>
                      </a:r>
                      <a:r>
                        <a:rPr lang="pl-PL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3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scikit-learn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1.2.2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keras</a:t>
                      </a:r>
                      <a:r>
                        <a:rPr lang="pl-PL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cv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tensorflow</a:t>
                      </a:r>
                      <a:r>
                        <a:rPr lang="pl-PL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datasets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4.8.3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keras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2.10.0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pandas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1.5.3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11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numpy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1.24.2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66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seaborn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0.12.2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6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matplotlib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3.7.1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Keras</a:t>
                      </a:r>
                      <a:r>
                        <a:rPr lang="pl-PL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-Preprocessing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1.1.2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0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pyarrow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tensorflow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2.10.1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2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tqdm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4.61.2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1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1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scipy</a:t>
                      </a:r>
                      <a:endParaRPr lang="pl-P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/>
                        <a:t>1.10.1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8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1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pickleshare</a:t>
                      </a:r>
                      <a:endParaRPr lang="pl-P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/>
                        <a:t>0.7.5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47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48713C-5774-D383-97FE-9E84B7AA2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16607"/>
              </p:ext>
            </p:extLst>
          </p:nvPr>
        </p:nvGraphicFramePr>
        <p:xfrm>
          <a:off x="947666" y="2629983"/>
          <a:ext cx="5009324" cy="2540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4005">
                  <a:extLst>
                    <a:ext uri="{9D8B030D-6E8A-4147-A177-3AD203B41FA5}">
                      <a16:colId xmlns:a16="http://schemas.microsoft.com/office/drawing/2014/main" val="2376871298"/>
                    </a:ext>
                  </a:extLst>
                </a:gridCol>
                <a:gridCol w="3445319">
                  <a:extLst>
                    <a:ext uri="{9D8B030D-6E8A-4147-A177-3AD203B41FA5}">
                      <a16:colId xmlns:a16="http://schemas.microsoft.com/office/drawing/2014/main" val="357700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Specification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3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Windows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56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CUDA 12.1.0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9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GPU Ge Force RTX 3070 Ti </a:t>
                      </a:r>
                      <a:r>
                        <a:rPr lang="pl-PL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(24GB – 8GB/16GB)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3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Intel </a:t>
                      </a:r>
                      <a:r>
                        <a:rPr lang="pl-PL" err="1"/>
                        <a:t>Core</a:t>
                      </a:r>
                      <a:r>
                        <a:rPr lang="pl-PL"/>
                        <a:t> i7-11700KF 3.6GHz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6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32GB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34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5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8C53E3-8119-B545-0E17-DD9428DEC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err="1"/>
              <a:t>Main</a:t>
            </a:r>
            <a:r>
              <a:rPr lang="pl-PL" b="1"/>
              <a:t> </a:t>
            </a:r>
            <a:r>
              <a:rPr lang="pl-PL" b="1" err="1"/>
              <a:t>goal</a:t>
            </a:r>
            <a:r>
              <a:rPr lang="pl-PL" b="1"/>
              <a:t>: </a:t>
            </a:r>
            <a:r>
              <a:rPr lang="pl-PL" err="1"/>
              <a:t>Choosing</a:t>
            </a:r>
            <a:r>
              <a:rPr lang="pl-PL"/>
              <a:t> the </a:t>
            </a:r>
            <a:r>
              <a:rPr lang="pl-PL" err="1"/>
              <a:t>best</a:t>
            </a:r>
            <a:r>
              <a:rPr lang="pl-PL"/>
              <a:t> </a:t>
            </a:r>
            <a:r>
              <a:rPr lang="pl-PL" err="1"/>
              <a:t>architecture</a:t>
            </a:r>
            <a:r>
              <a:rPr lang="pl-PL"/>
              <a:t>.</a:t>
            </a:r>
          </a:p>
          <a:p>
            <a:r>
              <a:rPr lang="pl-PL" b="1" err="1"/>
              <a:t>Number</a:t>
            </a:r>
            <a:r>
              <a:rPr lang="pl-PL" b="1"/>
              <a:t> of </a:t>
            </a:r>
            <a:r>
              <a:rPr lang="pl-PL" b="1" err="1"/>
              <a:t>repetitions</a:t>
            </a:r>
            <a:r>
              <a:rPr lang="pl-PL" b="1"/>
              <a:t>: </a:t>
            </a:r>
            <a:r>
              <a:rPr lang="pl-PL"/>
              <a:t>5</a:t>
            </a:r>
          </a:p>
          <a:p>
            <a:r>
              <a:rPr lang="pl-PL" b="1" err="1"/>
              <a:t>Computational</a:t>
            </a:r>
            <a:r>
              <a:rPr lang="pl-PL" b="1"/>
              <a:t> </a:t>
            </a:r>
            <a:r>
              <a:rPr lang="pl-PL" b="1" err="1"/>
              <a:t>time</a:t>
            </a:r>
            <a:r>
              <a:rPr lang="pl-PL" b="1"/>
              <a:t>: </a:t>
            </a:r>
            <a:r>
              <a:rPr lang="pl-PL"/>
              <a:t>1</a:t>
            </a:r>
            <a:r>
              <a:rPr lang="pl-PL" b="1"/>
              <a:t> </a:t>
            </a:r>
            <a:r>
              <a:rPr lang="pl-PL" err="1"/>
              <a:t>hour</a:t>
            </a:r>
            <a:endParaRPr lang="pl-PL"/>
          </a:p>
          <a:p>
            <a:r>
              <a:rPr lang="pl-PL" b="1" err="1"/>
              <a:t>Additional</a:t>
            </a:r>
            <a:r>
              <a:rPr lang="pl-PL" b="1"/>
              <a:t> notes: </a:t>
            </a:r>
            <a:r>
              <a:rPr lang="pl-PL" err="1"/>
              <a:t>All</a:t>
            </a:r>
            <a:r>
              <a:rPr lang="pl-PL"/>
              <a:t> </a:t>
            </a:r>
            <a:r>
              <a:rPr lang="pl-PL" err="1"/>
              <a:t>neural</a:t>
            </a:r>
            <a:r>
              <a:rPr lang="pl-PL"/>
              <a:t> networks </a:t>
            </a:r>
            <a:r>
              <a:rPr lang="pl-PL" err="1"/>
              <a:t>were</a:t>
            </a:r>
            <a:r>
              <a:rPr lang="pl-PL"/>
              <a:t> </a:t>
            </a:r>
            <a:r>
              <a:rPr lang="pl-PL" err="1"/>
              <a:t>our</a:t>
            </a:r>
            <a:r>
              <a:rPr lang="pl-PL"/>
              <a:t> </a:t>
            </a:r>
            <a:r>
              <a:rPr lang="pl-PL" err="1"/>
              <a:t>own</a:t>
            </a:r>
            <a:r>
              <a:rPr lang="pl-PL"/>
              <a:t> </a:t>
            </a:r>
            <a:r>
              <a:rPr lang="pl-PL" err="1"/>
              <a:t>implementations</a:t>
            </a:r>
            <a:r>
              <a:rPr lang="pl-PL"/>
              <a:t>, and we </a:t>
            </a:r>
            <a:r>
              <a:rPr lang="pl-PL" err="1"/>
              <a:t>didn’t</a:t>
            </a:r>
            <a:r>
              <a:rPr lang="pl-PL"/>
              <a:t> </a:t>
            </a:r>
            <a:r>
              <a:rPr lang="pl-PL" err="1"/>
              <a:t>use</a:t>
            </a:r>
            <a:r>
              <a:rPr lang="pl-PL"/>
              <a:t> </a:t>
            </a:r>
            <a:r>
              <a:rPr lang="pl-PL" err="1"/>
              <a:t>any</a:t>
            </a:r>
            <a:r>
              <a:rPr lang="pl-PL"/>
              <a:t> </a:t>
            </a:r>
            <a:r>
              <a:rPr lang="pl-PL" err="1"/>
              <a:t>pretrained</a:t>
            </a:r>
            <a:r>
              <a:rPr lang="pl-PL"/>
              <a:t> </a:t>
            </a:r>
            <a:r>
              <a:rPr lang="pl-PL" err="1"/>
              <a:t>architectures</a:t>
            </a:r>
            <a:r>
              <a:rPr lang="pl-PL"/>
              <a:t>.</a:t>
            </a: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  </a:t>
            </a:r>
            <a:endParaRPr lang="pl-PL">
              <a:solidFill>
                <a:schemeClr val="tx1"/>
              </a:solidFill>
              <a:latin typeface="Consolas"/>
            </a:endParaRP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Learning rate: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 </a:t>
            </a:r>
            <a:r>
              <a:rPr lang="en-US">
                <a:solidFill>
                  <a:schemeClr val="tx1"/>
                </a:solidFill>
                <a:latin typeface="Consolas"/>
              </a:rPr>
              <a:t>0.0</a:t>
            </a:r>
            <a:r>
              <a:rPr lang="pl-PL">
                <a:solidFill>
                  <a:schemeClr val="tx1"/>
                </a:solidFill>
                <a:latin typeface="Consolas"/>
              </a:rPr>
              <a:t>0</a:t>
            </a:r>
            <a:r>
              <a:rPr lang="en-US">
                <a:solidFill>
                  <a:schemeClr val="tx1"/>
                </a:solidFill>
                <a:latin typeface="Consolas"/>
              </a:rPr>
              <a:t>1</a:t>
            </a:r>
            <a:endParaRPr lang="pl-PL">
              <a:solidFill>
                <a:schemeClr val="tx1"/>
              </a:solidFill>
              <a:latin typeface="Consolas"/>
            </a:endParaRP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Batch 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size</a:t>
            </a:r>
            <a:r>
              <a:rPr lang="en-US">
                <a:solidFill>
                  <a:schemeClr val="tx1"/>
                </a:solidFill>
                <a:latin typeface="Consolas"/>
              </a:rPr>
              <a:t>: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 64</a:t>
            </a:r>
            <a:endParaRPr lang="pl-PL" b="0" i="0">
              <a:solidFill>
                <a:schemeClr val="tx1"/>
              </a:solidFill>
              <a:effectLst/>
              <a:latin typeface="Consolas"/>
            </a:endParaRP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Dropout 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rate</a:t>
            </a:r>
            <a:r>
              <a:rPr lang="en-US">
                <a:solidFill>
                  <a:schemeClr val="tx1"/>
                </a:solidFill>
                <a:latin typeface="Consolas"/>
              </a:rPr>
              <a:t>: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 0.2</a:t>
            </a:r>
            <a:endParaRPr lang="pl-PL" b="0" i="0">
              <a:solidFill>
                <a:schemeClr val="tx1"/>
              </a:solidFill>
              <a:effectLst/>
              <a:latin typeface="Consolas"/>
            </a:endParaRPr>
          </a:p>
          <a:p>
            <a:r>
              <a:rPr lang="pl-PL">
                <a:solidFill>
                  <a:schemeClr val="tx1"/>
                </a:solidFill>
                <a:latin typeface="Consolas"/>
              </a:rPr>
              <a:t>Max epochs</a:t>
            </a:r>
            <a:r>
              <a:rPr lang="en-US">
                <a:solidFill>
                  <a:schemeClr val="tx1"/>
                </a:solidFill>
                <a:latin typeface="Consolas"/>
              </a:rPr>
              <a:t>: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 </a:t>
            </a:r>
            <a:r>
              <a:rPr lang="pl-PL" b="0" i="0">
                <a:solidFill>
                  <a:schemeClr val="tx1"/>
                </a:solidFill>
                <a:effectLst/>
                <a:latin typeface="Consolas"/>
              </a:rPr>
              <a:t>10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0</a:t>
            </a:r>
            <a:endParaRPr lang="pl-PL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485ED-D7C8-3EA8-FD99-EE7185D20DE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Experiment </a:t>
            </a:r>
            <a:r>
              <a:rPr lang="pl-PL" err="1"/>
              <a:t>Description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16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D5986F-AEC5-87A4-3708-26135147E81E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Learning curves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1D1FD-C4F0-B8C4-25BE-733E36AE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18" y="1496906"/>
            <a:ext cx="7795961" cy="2292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3DDA9-D93F-60BC-2EFA-600B8628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18" y="4104639"/>
            <a:ext cx="7795961" cy="2293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14895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Simple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Pakiet 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imple" id="{0BC90FA9-E44E-4A75-B487-014880413C69}" vid="{0F050A8E-8287-48A6-9D00-03634ADD68A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96B60C6FC0E84BBA39174ADFFE3681" ma:contentTypeVersion="14" ma:contentTypeDescription="Utwórz nowy dokument." ma:contentTypeScope="" ma:versionID="553f7c0b58f50cfa9bceec858f2419d5">
  <xsd:schema xmlns:xsd="http://www.w3.org/2001/XMLSchema" xmlns:xs="http://www.w3.org/2001/XMLSchema" xmlns:p="http://schemas.microsoft.com/office/2006/metadata/properties" xmlns:ns3="9fcbd4b1-acba-40f5-9c18-6e7440fbdee0" xmlns:ns4="a6820557-34c2-4f59-b216-d67d264fdacd" targetNamespace="http://schemas.microsoft.com/office/2006/metadata/properties" ma:root="true" ma:fieldsID="24d3a29439dc4259eaed2e00984b5942" ns3:_="" ns4:_="">
    <xsd:import namespace="9fcbd4b1-acba-40f5-9c18-6e7440fbdee0"/>
    <xsd:import namespace="a6820557-34c2-4f59-b216-d67d264fda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bd4b1-acba-40f5-9c18-6e7440fbd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20557-34c2-4f59-b216-d67d264fd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cbd4b1-acba-40f5-9c18-6e7440fbdee0" xsi:nil="true"/>
  </documentManagement>
</p:properties>
</file>

<file path=customXml/itemProps1.xml><?xml version="1.0" encoding="utf-8"?>
<ds:datastoreItem xmlns:ds="http://schemas.openxmlformats.org/officeDocument/2006/customXml" ds:itemID="{957C003E-F211-4484-8425-04BED74A18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9D3904-D711-44E6-950A-EA0BF93AB2DD}">
  <ds:schemaRefs>
    <ds:schemaRef ds:uri="9fcbd4b1-acba-40f5-9c18-6e7440fbdee0"/>
    <ds:schemaRef ds:uri="a6820557-34c2-4f59-b216-d67d264fda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2AD0A8-4EEE-4796-BF51-9EF9BE07A6F8}">
  <ds:schemaRefs>
    <ds:schemaRef ds:uri="9fcbd4b1-acba-40f5-9c18-6e7440fbdee0"/>
    <ds:schemaRef ds:uri="http://www.w3.org/XML/1998/namespace"/>
    <ds:schemaRef ds:uri="a6820557-34c2-4f59-b216-d67d264fdacd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ThemeSimple</Template>
  <TotalTime>0</TotalTime>
  <Words>695</Words>
  <Application>Microsoft Office PowerPoint</Application>
  <PresentationFormat>Panoramiczny</PresentationFormat>
  <Paragraphs>258</Paragraphs>
  <Slides>24</Slides>
  <Notes>0</Notes>
  <HiddenSlides>0</HiddenSlides>
  <MMClips>6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Consolas</vt:lpstr>
      <vt:lpstr>Lato</vt:lpstr>
      <vt:lpstr>Nunito</vt:lpstr>
      <vt:lpstr>Questrial</vt:lpstr>
      <vt:lpstr>ThemeSimple</vt:lpstr>
      <vt:lpstr>Speech Commands Classification with Recurrent Neural Networks</vt:lpstr>
      <vt:lpstr>Speech Commands Data Set</vt:lpstr>
      <vt:lpstr>Speech Commands Data Set</vt:lpstr>
      <vt:lpstr>Analysed  architectures</vt:lpstr>
      <vt:lpstr>Architectures</vt:lpstr>
      <vt:lpstr>Experiment 1: Architecture selection</vt:lpstr>
      <vt:lpstr>PC Specification</vt:lpstr>
      <vt:lpstr>Experiment Description</vt:lpstr>
      <vt:lpstr>Learning curves</vt:lpstr>
      <vt:lpstr>Performance comparison</vt:lpstr>
      <vt:lpstr>Experiment 2: hyperparameter tuning</vt:lpstr>
      <vt:lpstr>Experiment Description</vt:lpstr>
      <vt:lpstr>Grid search results</vt:lpstr>
      <vt:lpstr>Results for dropout=0</vt:lpstr>
      <vt:lpstr>Experiment 3: Handling "unknown" class</vt:lpstr>
      <vt:lpstr>Experiment Description</vt:lpstr>
      <vt:lpstr>Confusion matrix</vt:lpstr>
      <vt:lpstr>Confusion matrix</vt:lpstr>
      <vt:lpstr>Confusion matrix</vt:lpstr>
      <vt:lpstr>Confusion matrix</vt:lpstr>
      <vt:lpstr>Confusion matrix</vt:lpstr>
      <vt:lpstr>Kaggle results</vt:lpstr>
      <vt:lpstr>Kaggle results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with Convolutional Neural Networks</dc:title>
  <dc:creator>Hubert Ruczyński</dc:creator>
  <cp:lastModifiedBy>Ruczyński Hubert (STUD)</cp:lastModifiedBy>
  <cp:revision>1</cp:revision>
  <dcterms:created xsi:type="dcterms:W3CDTF">2023-03-27T09:48:05Z</dcterms:created>
  <dcterms:modified xsi:type="dcterms:W3CDTF">2023-04-25T10:30:13Z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0x0101009C96B60C6FC0E84BBA39174ADFFE3681</vt:lpwstr>
  </property>
</Properties>
</file>