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9"/>
  </p:notesMasterIdLst>
  <p:handoutMasterIdLst>
    <p:handoutMasterId r:id="rId30"/>
  </p:handoutMasterIdLst>
  <p:sldIdLst>
    <p:sldId id="256" r:id="rId5"/>
    <p:sldId id="277" r:id="rId6"/>
    <p:sldId id="300" r:id="rId7"/>
    <p:sldId id="311" r:id="rId8"/>
    <p:sldId id="294" r:id="rId9"/>
    <p:sldId id="262" r:id="rId10"/>
    <p:sldId id="301" r:id="rId11"/>
    <p:sldId id="302" r:id="rId12"/>
    <p:sldId id="303" r:id="rId13"/>
    <p:sldId id="266" r:id="rId14"/>
    <p:sldId id="304" r:id="rId15"/>
    <p:sldId id="296" r:id="rId16"/>
    <p:sldId id="305" r:id="rId17"/>
    <p:sldId id="295" r:id="rId18"/>
    <p:sldId id="297" r:id="rId19"/>
    <p:sldId id="307" r:id="rId20"/>
    <p:sldId id="308" r:id="rId21"/>
    <p:sldId id="306" r:id="rId22"/>
    <p:sldId id="309" r:id="rId23"/>
    <p:sldId id="310" r:id="rId24"/>
    <p:sldId id="299" r:id="rId25"/>
    <p:sldId id="313" r:id="rId26"/>
    <p:sldId id="314" r:id="rId27"/>
    <p:sldId id="276" r:id="rId28"/>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4D945-1908-EF1D-257A-F09F6022A420}" v="2" dt="2023-12-13T15:12:19.774"/>
    <p1510:client id="{2339F2C3-1DFB-492C-8C2F-F2A4E44293C0}" v="11" dt="2023-12-13T16:43:22.173"/>
    <p1510:client id="{2E2A286C-E9F1-41D4-C12E-5D09F0CE9CCE}" v="696" dt="2023-12-13T16:13:59.319"/>
    <p1510:client id="{4D8CF5CF-81AF-4351-6584-5E736ADC97C8}" v="5" dt="2023-12-13T18:20:10.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032" autoAdjust="0"/>
  </p:normalViewPr>
  <p:slideViewPr>
    <p:cSldViewPr snapToGrid="0">
      <p:cViewPr varScale="1">
        <p:scale>
          <a:sx n="44" d="100"/>
          <a:sy n="44" d="100"/>
        </p:scale>
        <p:origin x="2165" y="53"/>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ść" userId="S::urn:spo:anon#3bae9ec3df7298f61fc84302f1c1e2f9a0002a1b63ef58541abcf5ee12f2f8d1::" providerId="AD" clId="Web-{0E84D945-1908-EF1D-257A-F09F6022A420}"/>
    <pc:docChg chg="sldOrd">
      <pc:chgData name="Gość" userId="S::urn:spo:anon#3bae9ec3df7298f61fc84302f1c1e2f9a0002a1b63ef58541abcf5ee12f2f8d1::" providerId="AD" clId="Web-{0E84D945-1908-EF1D-257A-F09F6022A420}" dt="2023-12-13T15:12:19.774" v="1"/>
      <pc:docMkLst>
        <pc:docMk/>
      </pc:docMkLst>
      <pc:sldChg chg="ord">
        <pc:chgData name="Gość" userId="S::urn:spo:anon#3bae9ec3df7298f61fc84302f1c1e2f9a0002a1b63ef58541abcf5ee12f2f8d1::" providerId="AD" clId="Web-{0E84D945-1908-EF1D-257A-F09F6022A420}" dt="2023-12-13T14:59:14.231" v="0"/>
        <pc:sldMkLst>
          <pc:docMk/>
          <pc:sldMk cId="329465133" sldId="301"/>
        </pc:sldMkLst>
      </pc:sldChg>
      <pc:sldChg chg="ord">
        <pc:chgData name="Gość" userId="S::urn:spo:anon#3bae9ec3df7298f61fc84302f1c1e2f9a0002a1b63ef58541abcf5ee12f2f8d1::" providerId="AD" clId="Web-{0E84D945-1908-EF1D-257A-F09F6022A420}" dt="2023-12-13T15:12:19.774" v="1"/>
        <pc:sldMkLst>
          <pc:docMk/>
          <pc:sldMk cId="2197427336" sldId="302"/>
        </pc:sldMkLst>
      </pc:sldChg>
    </pc:docChg>
  </pc:docChgLst>
  <pc:docChgLst>
    <pc:chgData name="Gość" userId="S::urn:spo:anon#c1ab8ef791be93ea43c23b4cea9bf534f50a6d0ba2afcdfff406bf7905f2338d::" providerId="AD" clId="Web-{5AEEDDB3-545E-6C7E-92D0-BD6DB7E6B131}"/>
    <pc:docChg chg="modSld sldOrd">
      <pc:chgData name="Gość" userId="S::urn:spo:anon#c1ab8ef791be93ea43c23b4cea9bf534f50a6d0ba2afcdfff406bf7905f2338d::" providerId="AD" clId="Web-{5AEEDDB3-545E-6C7E-92D0-BD6DB7E6B131}" dt="2023-12-11T15:27:46.079" v="3"/>
      <pc:docMkLst>
        <pc:docMk/>
      </pc:docMkLst>
      <pc:sldChg chg="ord">
        <pc:chgData name="Gość" userId="S::urn:spo:anon#c1ab8ef791be93ea43c23b4cea9bf534f50a6d0ba2afcdfff406bf7905f2338d::" providerId="AD" clId="Web-{5AEEDDB3-545E-6C7E-92D0-BD6DB7E6B131}" dt="2023-12-11T15:27:46.079" v="3"/>
        <pc:sldMkLst>
          <pc:docMk/>
          <pc:sldMk cId="1593920805" sldId="262"/>
        </pc:sldMkLst>
      </pc:sldChg>
      <pc:sldChg chg="addSp delSp addAnim delAnim">
        <pc:chgData name="Gość" userId="S::urn:spo:anon#c1ab8ef791be93ea43c23b4cea9bf534f50a6d0ba2afcdfff406bf7905f2338d::" providerId="AD" clId="Web-{5AEEDDB3-545E-6C7E-92D0-BD6DB7E6B131}" dt="2023-12-11T15:26:21.154" v="1"/>
        <pc:sldMkLst>
          <pc:docMk/>
          <pc:sldMk cId="422303132" sldId="299"/>
        </pc:sldMkLst>
        <pc:picChg chg="add del">
          <ac:chgData name="Gość" userId="S::urn:spo:anon#c1ab8ef791be93ea43c23b4cea9bf534f50a6d0ba2afcdfff406bf7905f2338d::" providerId="AD" clId="Web-{5AEEDDB3-545E-6C7E-92D0-BD6DB7E6B131}" dt="2023-12-11T15:26:21.154" v="1"/>
          <ac:picMkLst>
            <pc:docMk/>
            <pc:sldMk cId="422303132" sldId="299"/>
            <ac:picMk id="11" creationId="{F4F71CFE-7B0A-96C3-018A-DDD36068CF62}"/>
          </ac:picMkLst>
        </pc:picChg>
      </pc:sldChg>
    </pc:docChg>
  </pc:docChgLst>
  <pc:docChgLst>
    <pc:chgData name="Gość" userId="S::urn:spo:anon#c1ab8ef791be93ea43c23b4cea9bf534f50a6d0ba2afcdfff406bf7905f2338d::" providerId="AD" clId="Web-{4D8CF5CF-81AF-4351-6584-5E736ADC97C8}"/>
    <pc:docChg chg="modSld">
      <pc:chgData name="Gość" userId="S::urn:spo:anon#c1ab8ef791be93ea43c23b4cea9bf534f50a6d0ba2afcdfff406bf7905f2338d::" providerId="AD" clId="Web-{4D8CF5CF-81AF-4351-6584-5E736ADC97C8}" dt="2023-12-13T18:20:09.744" v="2" actId="20577"/>
      <pc:docMkLst>
        <pc:docMk/>
      </pc:docMkLst>
      <pc:sldChg chg="modSp">
        <pc:chgData name="Gość" userId="S::urn:spo:anon#c1ab8ef791be93ea43c23b4cea9bf534f50a6d0ba2afcdfff406bf7905f2338d::" providerId="AD" clId="Web-{4D8CF5CF-81AF-4351-6584-5E736ADC97C8}" dt="2023-12-13T18:20:09.744" v="2" actId="20577"/>
        <pc:sldMkLst>
          <pc:docMk/>
          <pc:sldMk cId="2243494996" sldId="277"/>
        </pc:sldMkLst>
        <pc:spChg chg="mod">
          <ac:chgData name="Gość" userId="S::urn:spo:anon#c1ab8ef791be93ea43c23b4cea9bf534f50a6d0ba2afcdfff406bf7905f2338d::" providerId="AD" clId="Web-{4D8CF5CF-81AF-4351-6584-5E736ADC97C8}" dt="2023-12-13T18:20:09.744" v="2" actId="20577"/>
          <ac:spMkLst>
            <pc:docMk/>
            <pc:sldMk cId="2243494996" sldId="277"/>
            <ac:spMk id="3" creationId="{35E3EA69-4E0E-41BD-8095-A124225A2647}"/>
          </ac:spMkLst>
        </pc:spChg>
      </pc:sldChg>
    </pc:docChg>
  </pc:docChgLst>
  <pc:docChgLst>
    <pc:chgData name="Ruczyński Hubert (STUD)" userId="35753aab-0d69-494c-b54d-f9fed967c656" providerId="ADAL" clId="{2CAB65F8-0F91-4AB0-A360-E6DFA2116AAB}"/>
    <pc:docChg chg="undo redo custSel addSld delSld modSld sldOrd">
      <pc:chgData name="Ruczyński Hubert (STUD)" userId="35753aab-0d69-494c-b54d-f9fed967c656" providerId="ADAL" clId="{2CAB65F8-0F91-4AB0-A360-E6DFA2116AAB}" dt="2023-10-13T14:28:52.026" v="5415"/>
      <pc:docMkLst>
        <pc:docMk/>
      </pc:docMkLst>
      <pc:sldChg chg="modSp mod ord modNotesTx">
        <pc:chgData name="Ruczyński Hubert (STUD)" userId="35753aab-0d69-494c-b54d-f9fed967c656" providerId="ADAL" clId="{2CAB65F8-0F91-4AB0-A360-E6DFA2116AAB}" dt="2023-10-13T13:36:28.030" v="3557" actId="20577"/>
        <pc:sldMkLst>
          <pc:docMk/>
          <pc:sldMk cId="1593920805" sldId="262"/>
        </pc:sldMkLst>
        <pc:spChg chg="mod">
          <ac:chgData name="Ruczyński Hubert (STUD)" userId="35753aab-0d69-494c-b54d-f9fed967c656" providerId="ADAL" clId="{2CAB65F8-0F91-4AB0-A360-E6DFA2116AAB}" dt="2023-10-13T11:49:34.257" v="223" actId="20577"/>
          <ac:spMkLst>
            <pc:docMk/>
            <pc:sldMk cId="1593920805" sldId="262"/>
            <ac:spMk id="2" creationId="{75031FE9-9059-4FE8-B4AC-9771F23A1B89}"/>
          </ac:spMkLst>
        </pc:spChg>
        <pc:spChg chg="mod">
          <ac:chgData name="Ruczyński Hubert (STUD)" userId="35753aab-0d69-494c-b54d-f9fed967c656" providerId="ADAL" clId="{2CAB65F8-0F91-4AB0-A360-E6DFA2116AAB}" dt="2023-10-13T12:33:00.789" v="1998" actId="1076"/>
          <ac:spMkLst>
            <pc:docMk/>
            <pc:sldMk cId="1593920805" sldId="262"/>
            <ac:spMk id="3" creationId="{D4A2EB3F-4D60-451F-8F45-7D6654D2FCD9}"/>
          </ac:spMkLst>
        </pc:spChg>
        <pc:spChg chg="mod">
          <ac:chgData name="Ruczyński Hubert (STUD)" userId="35753aab-0d69-494c-b54d-f9fed967c656" providerId="ADAL" clId="{2CAB65F8-0F91-4AB0-A360-E6DFA2116AAB}" dt="2023-10-13T12:33:00.789" v="1998" actId="1076"/>
          <ac:spMkLst>
            <pc:docMk/>
            <pc:sldMk cId="1593920805" sldId="262"/>
            <ac:spMk id="4" creationId="{AC1C80FB-53F9-42EE-B1E6-D0F998EC5DFA}"/>
          </ac:spMkLst>
        </pc:spChg>
        <pc:spChg chg="mod">
          <ac:chgData name="Ruczyński Hubert (STUD)" userId="35753aab-0d69-494c-b54d-f9fed967c656" providerId="ADAL" clId="{2CAB65F8-0F91-4AB0-A360-E6DFA2116AAB}" dt="2023-10-13T12:33:00.789" v="1998" actId="1076"/>
          <ac:spMkLst>
            <pc:docMk/>
            <pc:sldMk cId="1593920805" sldId="262"/>
            <ac:spMk id="5" creationId="{E81BA2B5-6A90-4204-ABDD-7183FBB03A02}"/>
          </ac:spMkLst>
        </pc:spChg>
        <pc:spChg chg="mod">
          <ac:chgData name="Ruczyński Hubert (STUD)" userId="35753aab-0d69-494c-b54d-f9fed967c656" providerId="ADAL" clId="{2CAB65F8-0F91-4AB0-A360-E6DFA2116AAB}" dt="2023-10-13T13:28:55.401" v="2909" actId="20577"/>
          <ac:spMkLst>
            <pc:docMk/>
            <pc:sldMk cId="1593920805" sldId="262"/>
            <ac:spMk id="6" creationId="{7E7D4C34-22A0-4D54-A07D-E1E9A11463E5}"/>
          </ac:spMkLst>
        </pc:spChg>
        <pc:spChg chg="mod">
          <ac:chgData name="Ruczyński Hubert (STUD)" userId="35753aab-0d69-494c-b54d-f9fed967c656" providerId="ADAL" clId="{2CAB65F8-0F91-4AB0-A360-E6DFA2116AAB}" dt="2023-10-13T12:00:46.404" v="578" actId="20577"/>
          <ac:spMkLst>
            <pc:docMk/>
            <pc:sldMk cId="1593920805" sldId="262"/>
            <ac:spMk id="7" creationId="{301D392D-FB66-47A0-B628-5ADE822A2CFF}"/>
          </ac:spMkLst>
        </pc:spChg>
        <pc:spChg chg="mod">
          <ac:chgData name="Ruczyński Hubert (STUD)" userId="35753aab-0d69-494c-b54d-f9fed967c656" providerId="ADAL" clId="{2CAB65F8-0F91-4AB0-A360-E6DFA2116AAB}" dt="2023-10-13T13:01:44.373" v="2866" actId="20577"/>
          <ac:spMkLst>
            <pc:docMk/>
            <pc:sldMk cId="1593920805" sldId="262"/>
            <ac:spMk id="8" creationId="{51C26CE0-2506-4B44-A26F-C12BFA5B18B5}"/>
          </ac:spMkLst>
        </pc:spChg>
        <pc:spChg chg="mod">
          <ac:chgData name="Ruczyński Hubert (STUD)" userId="35753aab-0d69-494c-b54d-f9fed967c656" providerId="ADAL" clId="{2CAB65F8-0F91-4AB0-A360-E6DFA2116AAB}" dt="2023-10-13T12:04:43.511" v="907" actId="20577"/>
          <ac:spMkLst>
            <pc:docMk/>
            <pc:sldMk cId="1593920805" sldId="262"/>
            <ac:spMk id="9" creationId="{868F40F8-BF35-45E9-B3DD-5436362D746E}"/>
          </ac:spMkLst>
        </pc:spChg>
        <pc:spChg chg="mod">
          <ac:chgData name="Ruczyński Hubert (STUD)" userId="35753aab-0d69-494c-b54d-f9fed967c656" providerId="ADAL" clId="{2CAB65F8-0F91-4AB0-A360-E6DFA2116AAB}" dt="2023-10-13T12:33:09.168" v="1999" actId="1076"/>
          <ac:spMkLst>
            <pc:docMk/>
            <pc:sldMk cId="1593920805" sldId="262"/>
            <ac:spMk id="10" creationId="{7F39C97C-2DDC-4706-B96C-B02FAE53A426}"/>
          </ac:spMkLst>
        </pc:spChg>
      </pc:sldChg>
      <pc:sldChg chg="addSp modSp mod ord modNotesTx">
        <pc:chgData name="Ruczyński Hubert (STUD)" userId="35753aab-0d69-494c-b54d-f9fed967c656" providerId="ADAL" clId="{2CAB65F8-0F91-4AB0-A360-E6DFA2116AAB}" dt="2023-10-13T13:01:26.331" v="2862" actId="20577"/>
        <pc:sldMkLst>
          <pc:docMk/>
          <pc:sldMk cId="2121178069" sldId="266"/>
        </pc:sldMkLst>
        <pc:spChg chg="mod">
          <ac:chgData name="Ruczyński Hubert (STUD)" userId="35753aab-0d69-494c-b54d-f9fed967c656" providerId="ADAL" clId="{2CAB65F8-0F91-4AB0-A360-E6DFA2116AAB}" dt="2023-10-13T12:31:35.624" v="1984" actId="1076"/>
          <ac:spMkLst>
            <pc:docMk/>
            <pc:sldMk cId="2121178069" sldId="266"/>
            <ac:spMk id="2" creationId="{5CE54ABB-4929-4810-950B-2DAEA0A5BAB4}"/>
          </ac:spMkLst>
        </pc:spChg>
        <pc:spChg chg="mod">
          <ac:chgData name="Ruczyński Hubert (STUD)" userId="35753aab-0d69-494c-b54d-f9fed967c656" providerId="ADAL" clId="{2CAB65F8-0F91-4AB0-A360-E6DFA2116AAB}" dt="2023-10-13T12:31:46.896" v="1987" actId="113"/>
          <ac:spMkLst>
            <pc:docMk/>
            <pc:sldMk cId="2121178069" sldId="266"/>
            <ac:spMk id="3" creationId="{D5E1C399-8F48-44F5-9461-3C89866D4CE1}"/>
          </ac:spMkLst>
        </pc:spChg>
        <pc:spChg chg="mod">
          <ac:chgData name="Ruczyński Hubert (STUD)" userId="35753aab-0d69-494c-b54d-f9fed967c656" providerId="ADAL" clId="{2CAB65F8-0F91-4AB0-A360-E6DFA2116AAB}" dt="2023-10-13T12:31:35.624" v="1984" actId="1076"/>
          <ac:spMkLst>
            <pc:docMk/>
            <pc:sldMk cId="2121178069" sldId="266"/>
            <ac:spMk id="4" creationId="{A112B089-A8F9-45B1-BE6E-EAC10163F082}"/>
          </ac:spMkLst>
        </pc:spChg>
        <pc:spChg chg="mod">
          <ac:chgData name="Ruczyński Hubert (STUD)" userId="35753aab-0d69-494c-b54d-f9fed967c656" providerId="ADAL" clId="{2CAB65F8-0F91-4AB0-A360-E6DFA2116AAB}" dt="2023-10-13T12:31:35.624" v="1984" actId="1076"/>
          <ac:spMkLst>
            <pc:docMk/>
            <pc:sldMk cId="2121178069" sldId="266"/>
            <ac:spMk id="5" creationId="{CF515C5D-2CDB-4E66-B2B8-1451BC44247F}"/>
          </ac:spMkLst>
        </pc:spChg>
        <pc:spChg chg="mod">
          <ac:chgData name="Ruczyński Hubert (STUD)" userId="35753aab-0d69-494c-b54d-f9fed967c656" providerId="ADAL" clId="{2CAB65F8-0F91-4AB0-A360-E6DFA2116AAB}" dt="2023-10-13T12:31:35.624" v="1984" actId="1076"/>
          <ac:spMkLst>
            <pc:docMk/>
            <pc:sldMk cId="2121178069" sldId="266"/>
            <ac:spMk id="6" creationId="{0FE22F9B-4BF8-41DC-8F1C-836B546E59AD}"/>
          </ac:spMkLst>
        </pc:spChg>
        <pc:spChg chg="mod">
          <ac:chgData name="Ruczyński Hubert (STUD)" userId="35753aab-0d69-494c-b54d-f9fed967c656" providerId="ADAL" clId="{2CAB65F8-0F91-4AB0-A360-E6DFA2116AAB}" dt="2023-10-13T12:32:35.312" v="1994" actId="113"/>
          <ac:spMkLst>
            <pc:docMk/>
            <pc:sldMk cId="2121178069" sldId="266"/>
            <ac:spMk id="7" creationId="{6B35F89A-6CDF-41F7-BD87-18B45BD7330B}"/>
          </ac:spMkLst>
        </pc:spChg>
        <pc:spChg chg="mod">
          <ac:chgData name="Ruczyński Hubert (STUD)" userId="35753aab-0d69-494c-b54d-f9fed967c656" providerId="ADAL" clId="{2CAB65F8-0F91-4AB0-A360-E6DFA2116AAB}" dt="2023-10-13T12:31:55.006" v="1993" actId="20577"/>
          <ac:spMkLst>
            <pc:docMk/>
            <pc:sldMk cId="2121178069" sldId="266"/>
            <ac:spMk id="8" creationId="{E92B9716-8D44-4864-8986-720957B34362}"/>
          </ac:spMkLst>
        </pc:spChg>
        <pc:spChg chg="mod">
          <ac:chgData name="Ruczyński Hubert (STUD)" userId="35753aab-0d69-494c-b54d-f9fed967c656" providerId="ADAL" clId="{2CAB65F8-0F91-4AB0-A360-E6DFA2116AAB}" dt="2023-10-13T12:31:13.372" v="1983" actId="1076"/>
          <ac:spMkLst>
            <pc:docMk/>
            <pc:sldMk cId="2121178069" sldId="266"/>
            <ac:spMk id="11" creationId="{BAD5B6F4-0A90-447A-A1AE-D75C934B6B29}"/>
          </ac:spMkLst>
        </pc:spChg>
        <pc:spChg chg="add mod">
          <ac:chgData name="Ruczyński Hubert (STUD)" userId="35753aab-0d69-494c-b54d-f9fed967c656" providerId="ADAL" clId="{2CAB65F8-0F91-4AB0-A360-E6DFA2116AAB}" dt="2023-10-13T12:34:32.325" v="2000" actId="1076"/>
          <ac:spMkLst>
            <pc:docMk/>
            <pc:sldMk cId="2121178069" sldId="266"/>
            <ac:spMk id="12" creationId="{8FF14E54-7651-776C-8060-65DA2E9AEC17}"/>
          </ac:spMkLst>
        </pc:spChg>
        <pc:spChg chg="add mod">
          <ac:chgData name="Ruczyński Hubert (STUD)" userId="35753aab-0d69-494c-b54d-f9fed967c656" providerId="ADAL" clId="{2CAB65F8-0F91-4AB0-A360-E6DFA2116AAB}" dt="2023-10-13T13:01:26.331" v="2862" actId="20577"/>
          <ac:spMkLst>
            <pc:docMk/>
            <pc:sldMk cId="2121178069" sldId="266"/>
            <ac:spMk id="13" creationId="{28C9B6BA-52DE-920E-2F29-887E52A2C4C3}"/>
          </ac:spMkLst>
        </pc:spChg>
        <pc:spChg chg="add mod">
          <ac:chgData name="Ruczyński Hubert (STUD)" userId="35753aab-0d69-494c-b54d-f9fed967c656" providerId="ADAL" clId="{2CAB65F8-0F91-4AB0-A360-E6DFA2116AAB}" dt="2023-10-13T12:34:32.325" v="2000" actId="1076"/>
          <ac:spMkLst>
            <pc:docMk/>
            <pc:sldMk cId="2121178069" sldId="266"/>
            <ac:spMk id="14" creationId="{F0BC19D1-5EDC-B90A-CEA6-0B8E84A1D192}"/>
          </ac:spMkLst>
        </pc:spChg>
      </pc:sldChg>
      <pc:sldChg chg="addSp delSp modSp mod ord">
        <pc:chgData name="Ruczyński Hubert (STUD)" userId="35753aab-0d69-494c-b54d-f9fed967c656" providerId="ADAL" clId="{2CAB65F8-0F91-4AB0-A360-E6DFA2116AAB}" dt="2023-10-13T11:44:24.354" v="210"/>
        <pc:sldMkLst>
          <pc:docMk/>
          <pc:sldMk cId="1472106130" sldId="270"/>
        </pc:sldMkLst>
        <pc:spChg chg="mod">
          <ac:chgData name="Ruczyński Hubert (STUD)" userId="35753aab-0d69-494c-b54d-f9fed967c656" providerId="ADAL" clId="{2CAB65F8-0F91-4AB0-A360-E6DFA2116AAB}" dt="2023-10-13T11:39:10.198" v="88" actId="20577"/>
          <ac:spMkLst>
            <pc:docMk/>
            <pc:sldMk cId="1472106130" sldId="270"/>
            <ac:spMk id="2" creationId="{39605AF1-623C-4E09-AB5D-8DD0571489F6}"/>
          </ac:spMkLst>
        </pc:spChg>
        <pc:spChg chg="mod">
          <ac:chgData name="Ruczyński Hubert (STUD)" userId="35753aab-0d69-494c-b54d-f9fed967c656" providerId="ADAL" clId="{2CAB65F8-0F91-4AB0-A360-E6DFA2116AAB}" dt="2023-10-13T11:39:19.180" v="90"/>
          <ac:spMkLst>
            <pc:docMk/>
            <pc:sldMk cId="1472106130" sldId="270"/>
            <ac:spMk id="3" creationId="{9B1DDDEF-20C4-4F65-BAC9-0A763DF7E02B}"/>
          </ac:spMkLst>
        </pc:spChg>
        <pc:spChg chg="add mod">
          <ac:chgData name="Ruczyński Hubert (STUD)" userId="35753aab-0d69-494c-b54d-f9fed967c656" providerId="ADAL" clId="{2CAB65F8-0F91-4AB0-A360-E6DFA2116AAB}" dt="2023-10-13T11:39:21.911" v="91" actId="478"/>
          <ac:spMkLst>
            <pc:docMk/>
            <pc:sldMk cId="1472106130" sldId="270"/>
            <ac:spMk id="8" creationId="{549C3AA9-8249-F6A4-4AFA-8D27213D677C}"/>
          </ac:spMkLst>
        </pc:spChg>
        <pc:spChg chg="add mod">
          <ac:chgData name="Ruczyński Hubert (STUD)" userId="35753aab-0d69-494c-b54d-f9fed967c656" providerId="ADAL" clId="{2CAB65F8-0F91-4AB0-A360-E6DFA2116AAB}" dt="2023-10-13T11:39:23.651" v="92" actId="478"/>
          <ac:spMkLst>
            <pc:docMk/>
            <pc:sldMk cId="1472106130" sldId="270"/>
            <ac:spMk id="10" creationId="{833EABB8-90E8-63E0-2EE9-B7E1176D94FB}"/>
          </ac:spMkLst>
        </pc:spChg>
        <pc:spChg chg="del">
          <ac:chgData name="Ruczyński Hubert (STUD)" userId="35753aab-0d69-494c-b54d-f9fed967c656" providerId="ADAL" clId="{2CAB65F8-0F91-4AB0-A360-E6DFA2116AAB}" dt="2023-10-13T11:39:21.911" v="91" actId="478"/>
          <ac:spMkLst>
            <pc:docMk/>
            <pc:sldMk cId="1472106130" sldId="270"/>
            <ac:spMk id="17" creationId="{24158E79-DA49-4521-BEC6-A7BA93C41F4C}"/>
          </ac:spMkLst>
        </pc:spChg>
        <pc:spChg chg="del">
          <ac:chgData name="Ruczyński Hubert (STUD)" userId="35753aab-0d69-494c-b54d-f9fed967c656" providerId="ADAL" clId="{2CAB65F8-0F91-4AB0-A360-E6DFA2116AAB}" dt="2023-10-13T11:39:23.651" v="92" actId="478"/>
          <ac:spMkLst>
            <pc:docMk/>
            <pc:sldMk cId="1472106130" sldId="270"/>
            <ac:spMk id="25" creationId="{23BDF8B9-53DF-46F4-98D4-053D78D610B0}"/>
          </ac:spMkLst>
        </pc:spChg>
      </pc:sldChg>
      <pc:sldChg chg="modSp mod ord">
        <pc:chgData name="Ruczyński Hubert (STUD)" userId="35753aab-0d69-494c-b54d-f9fed967c656" providerId="ADAL" clId="{2CAB65F8-0F91-4AB0-A360-E6DFA2116AAB}" dt="2023-10-13T11:37:39.167" v="42" actId="27636"/>
        <pc:sldMkLst>
          <pc:docMk/>
          <pc:sldMk cId="2243494996" sldId="277"/>
        </pc:sldMkLst>
        <pc:spChg chg="mod">
          <ac:chgData name="Ruczyński Hubert (STUD)" userId="35753aab-0d69-494c-b54d-f9fed967c656" providerId="ADAL" clId="{2CAB65F8-0F91-4AB0-A360-E6DFA2116AAB}" dt="2023-10-13T11:36:49.395" v="36" actId="20577"/>
          <ac:spMkLst>
            <pc:docMk/>
            <pc:sldMk cId="2243494996" sldId="277"/>
            <ac:spMk id="2" creationId="{6719F29B-F233-48AF-8261-F33A4E079E3E}"/>
          </ac:spMkLst>
        </pc:spChg>
        <pc:spChg chg="mod">
          <ac:chgData name="Ruczyński Hubert (STUD)" userId="35753aab-0d69-494c-b54d-f9fed967c656" providerId="ADAL" clId="{2CAB65F8-0F91-4AB0-A360-E6DFA2116AAB}" dt="2023-10-13T11:37:39.167" v="42" actId="27636"/>
          <ac:spMkLst>
            <pc:docMk/>
            <pc:sldMk cId="2243494996" sldId="277"/>
            <ac:spMk id="3" creationId="{35E3EA69-4E0E-41BD-8095-A124225A2647}"/>
          </ac:spMkLst>
        </pc:spChg>
      </pc:sldChg>
      <pc:sldChg chg="ord">
        <pc:chgData name="Ruczyński Hubert (STUD)" userId="35753aab-0d69-494c-b54d-f9fed967c656" providerId="ADAL" clId="{2CAB65F8-0F91-4AB0-A360-E6DFA2116AAB}" dt="2023-10-13T11:35:14.194" v="1"/>
        <pc:sldMkLst>
          <pc:docMk/>
          <pc:sldMk cId="1844941827" sldId="289"/>
        </pc:sldMkLst>
      </pc:sldChg>
      <pc:sldChg chg="addSp delSp modSp add mod">
        <pc:chgData name="Ruczyński Hubert (STUD)" userId="35753aab-0d69-494c-b54d-f9fed967c656" providerId="ADAL" clId="{2CAB65F8-0F91-4AB0-A360-E6DFA2116AAB}" dt="2023-10-13T12:12:16.217" v="1286" actId="20577"/>
        <pc:sldMkLst>
          <pc:docMk/>
          <pc:sldMk cId="2248611191" sldId="294"/>
        </pc:sldMkLst>
        <pc:spChg chg="del">
          <ac:chgData name="Ruczyński Hubert (STUD)" userId="35753aab-0d69-494c-b54d-f9fed967c656" providerId="ADAL" clId="{2CAB65F8-0F91-4AB0-A360-E6DFA2116AAB}" dt="2023-10-13T11:39:48.702" v="105" actId="478"/>
          <ac:spMkLst>
            <pc:docMk/>
            <pc:sldMk cId="2248611191" sldId="294"/>
            <ac:spMk id="8" creationId="{549C3AA9-8249-F6A4-4AFA-8D27213D677C}"/>
          </ac:spMkLst>
        </pc:spChg>
        <pc:spChg chg="add del mod">
          <ac:chgData name="Ruczyński Hubert (STUD)" userId="35753aab-0d69-494c-b54d-f9fed967c656" providerId="ADAL" clId="{2CAB65F8-0F91-4AB0-A360-E6DFA2116AAB}" dt="2023-10-13T11:39:43.305" v="104" actId="478"/>
          <ac:spMkLst>
            <pc:docMk/>
            <pc:sldMk cId="2248611191" sldId="294"/>
            <ac:spMk id="9" creationId="{1E1DE341-EBA0-F3D4-3D7E-F2C680E700BD}"/>
          </ac:spMkLst>
        </pc:spChg>
        <pc:spChg chg="del">
          <ac:chgData name="Ruczyński Hubert (STUD)" userId="35753aab-0d69-494c-b54d-f9fed967c656" providerId="ADAL" clId="{2CAB65F8-0F91-4AB0-A360-E6DFA2116AAB}" dt="2023-10-13T11:39:39.293" v="100" actId="478"/>
          <ac:spMkLst>
            <pc:docMk/>
            <pc:sldMk cId="2248611191" sldId="294"/>
            <ac:spMk id="10" creationId="{833EABB8-90E8-63E0-2EE9-B7E1176D94FB}"/>
          </ac:spMkLst>
        </pc:spChg>
        <pc:spChg chg="add del mod">
          <ac:chgData name="Ruczyński Hubert (STUD)" userId="35753aab-0d69-494c-b54d-f9fed967c656" providerId="ADAL" clId="{2CAB65F8-0F91-4AB0-A360-E6DFA2116AAB}" dt="2023-10-13T11:39:38.270" v="99" actId="478"/>
          <ac:spMkLst>
            <pc:docMk/>
            <pc:sldMk cId="2248611191" sldId="294"/>
            <ac:spMk id="12" creationId="{2FE057A0-4205-385C-2E69-3DA136D40030}"/>
          </ac:spMkLst>
        </pc:spChg>
        <pc:spChg chg="add del mod">
          <ac:chgData name="Ruczyński Hubert (STUD)" userId="35753aab-0d69-494c-b54d-f9fed967c656" providerId="ADAL" clId="{2CAB65F8-0F91-4AB0-A360-E6DFA2116AAB}" dt="2023-10-13T11:39:42.461" v="103" actId="478"/>
          <ac:spMkLst>
            <pc:docMk/>
            <pc:sldMk cId="2248611191" sldId="294"/>
            <ac:spMk id="14" creationId="{86855977-3704-4AD4-84F8-9C891E3B7E0F}"/>
          </ac:spMkLst>
        </pc:spChg>
        <pc:spChg chg="add mod">
          <ac:chgData name="Ruczyński Hubert (STUD)" userId="35753aab-0d69-494c-b54d-f9fed967c656" providerId="ADAL" clId="{2CAB65F8-0F91-4AB0-A360-E6DFA2116AAB}" dt="2023-10-13T12:12:16.217" v="1286" actId="20577"/>
          <ac:spMkLst>
            <pc:docMk/>
            <pc:sldMk cId="2248611191" sldId="294"/>
            <ac:spMk id="15" creationId="{01764B7E-FE08-090C-0FB4-872405DF060B}"/>
          </ac:spMkLst>
        </pc:spChg>
        <pc:spChg chg="add mod">
          <ac:chgData name="Ruczyński Hubert (STUD)" userId="35753aab-0d69-494c-b54d-f9fed967c656" providerId="ADAL" clId="{2CAB65F8-0F91-4AB0-A360-E6DFA2116AAB}" dt="2023-10-13T11:40:55.892" v="153" actId="20577"/>
          <ac:spMkLst>
            <pc:docMk/>
            <pc:sldMk cId="2248611191" sldId="294"/>
            <ac:spMk id="16" creationId="{25C342A9-F59B-6EE5-F830-77AB853B7573}"/>
          </ac:spMkLst>
        </pc:spChg>
        <pc:spChg chg="add mod">
          <ac:chgData name="Ruczyński Hubert (STUD)" userId="35753aab-0d69-494c-b54d-f9fed967c656" providerId="ADAL" clId="{2CAB65F8-0F91-4AB0-A360-E6DFA2116AAB}" dt="2023-10-13T12:12:11.642" v="1278"/>
          <ac:spMkLst>
            <pc:docMk/>
            <pc:sldMk cId="2248611191" sldId="294"/>
            <ac:spMk id="17" creationId="{69477DA1-7579-243B-5AA8-3BB76DCD74CF}"/>
          </ac:spMkLst>
        </pc:spChg>
        <pc:spChg chg="add mod">
          <ac:chgData name="Ruczyński Hubert (STUD)" userId="35753aab-0d69-494c-b54d-f9fed967c656" providerId="ADAL" clId="{2CAB65F8-0F91-4AB0-A360-E6DFA2116AAB}" dt="2023-10-13T11:41:10.127" v="190" actId="20577"/>
          <ac:spMkLst>
            <pc:docMk/>
            <pc:sldMk cId="2248611191" sldId="294"/>
            <ac:spMk id="18" creationId="{34FF093C-54F7-691E-916B-06AA2F51B8E3}"/>
          </ac:spMkLst>
        </pc:spChg>
        <pc:spChg chg="add mod">
          <ac:chgData name="Ruczyński Hubert (STUD)" userId="35753aab-0d69-494c-b54d-f9fed967c656" providerId="ADAL" clId="{2CAB65F8-0F91-4AB0-A360-E6DFA2116AAB}" dt="2023-10-13T11:41:17.811" v="206" actId="20577"/>
          <ac:spMkLst>
            <pc:docMk/>
            <pc:sldMk cId="2248611191" sldId="294"/>
            <ac:spMk id="19" creationId="{3A986D11-9F28-3BE2-C759-E4CDEDEE8329}"/>
          </ac:spMkLst>
        </pc:spChg>
        <pc:spChg chg="del mod">
          <ac:chgData name="Ruczyński Hubert (STUD)" userId="35753aab-0d69-494c-b54d-f9fed967c656" providerId="ADAL" clId="{2CAB65F8-0F91-4AB0-A360-E6DFA2116AAB}" dt="2023-10-13T11:39:37.489" v="97" actId="478"/>
          <ac:spMkLst>
            <pc:docMk/>
            <pc:sldMk cId="2248611191" sldId="294"/>
            <ac:spMk id="24" creationId="{319E41BC-4F05-4804-843A-E1846794FBF9}"/>
          </ac:spMkLst>
        </pc:spChg>
        <pc:spChg chg="del">
          <ac:chgData name="Ruczyński Hubert (STUD)" userId="35753aab-0d69-494c-b54d-f9fed967c656" providerId="ADAL" clId="{2CAB65F8-0F91-4AB0-A360-E6DFA2116AAB}" dt="2023-10-13T11:39:40.467" v="101" actId="478"/>
          <ac:spMkLst>
            <pc:docMk/>
            <pc:sldMk cId="2248611191" sldId="294"/>
            <ac:spMk id="26" creationId="{0FD0A14C-4421-4979-AF8C-F7E649A88162}"/>
          </ac:spMkLst>
        </pc:spChg>
        <pc:spChg chg="del">
          <ac:chgData name="Ruczyński Hubert (STUD)" userId="35753aab-0d69-494c-b54d-f9fed967c656" providerId="ADAL" clId="{2CAB65F8-0F91-4AB0-A360-E6DFA2116AAB}" dt="2023-10-13T11:39:30.967" v="94" actId="478"/>
          <ac:spMkLst>
            <pc:docMk/>
            <pc:sldMk cId="2248611191" sldId="294"/>
            <ac:spMk id="27" creationId="{9C0DB469-503B-40AF-84D1-C69B085AA96F}"/>
          </ac:spMkLst>
        </pc:spChg>
      </pc:sldChg>
      <pc:sldChg chg="modSp add mod ord modNotesTx">
        <pc:chgData name="Ruczyński Hubert (STUD)" userId="35753aab-0d69-494c-b54d-f9fed967c656" providerId="ADAL" clId="{2CAB65F8-0F91-4AB0-A360-E6DFA2116AAB}" dt="2023-10-13T12:54:56.466" v="2724" actId="1076"/>
        <pc:sldMkLst>
          <pc:docMk/>
          <pc:sldMk cId="1859161375" sldId="295"/>
        </pc:sldMkLst>
        <pc:spChg chg="mod">
          <ac:chgData name="Ruczyński Hubert (STUD)" userId="35753aab-0d69-494c-b54d-f9fed967c656" providerId="ADAL" clId="{2CAB65F8-0F91-4AB0-A360-E6DFA2116AAB}" dt="2023-10-13T12:37:33.203" v="2021" actId="20577"/>
          <ac:spMkLst>
            <pc:docMk/>
            <pc:sldMk cId="1859161375" sldId="295"/>
            <ac:spMk id="2" creationId="{75031FE9-9059-4FE8-B4AC-9771F23A1B89}"/>
          </ac:spMkLst>
        </pc:spChg>
        <pc:spChg chg="mod">
          <ac:chgData name="Ruczyński Hubert (STUD)" userId="35753aab-0d69-494c-b54d-f9fed967c656" providerId="ADAL" clId="{2CAB65F8-0F91-4AB0-A360-E6DFA2116AAB}" dt="2023-10-13T12:39:23.339" v="2042" actId="20577"/>
          <ac:spMkLst>
            <pc:docMk/>
            <pc:sldMk cId="1859161375" sldId="295"/>
            <ac:spMk id="3" creationId="{D4A2EB3F-4D60-451F-8F45-7D6654D2FCD9}"/>
          </ac:spMkLst>
        </pc:spChg>
        <pc:spChg chg="mod">
          <ac:chgData name="Ruczyński Hubert (STUD)" userId="35753aab-0d69-494c-b54d-f9fed967c656" providerId="ADAL" clId="{2CAB65F8-0F91-4AB0-A360-E6DFA2116AAB}" dt="2023-10-13T12:39:13.223" v="2029" actId="27636"/>
          <ac:spMkLst>
            <pc:docMk/>
            <pc:sldMk cId="1859161375" sldId="295"/>
            <ac:spMk id="4" creationId="{AC1C80FB-53F9-42EE-B1E6-D0F998EC5DFA}"/>
          </ac:spMkLst>
        </pc:spChg>
        <pc:spChg chg="mod">
          <ac:chgData name="Ruczyński Hubert (STUD)" userId="35753aab-0d69-494c-b54d-f9fed967c656" providerId="ADAL" clId="{2CAB65F8-0F91-4AB0-A360-E6DFA2116AAB}" dt="2023-10-13T12:40:30.947" v="2064" actId="20577"/>
          <ac:spMkLst>
            <pc:docMk/>
            <pc:sldMk cId="1859161375" sldId="295"/>
            <ac:spMk id="5" creationId="{E81BA2B5-6A90-4204-ABDD-7183FBB03A02}"/>
          </ac:spMkLst>
        </pc:spChg>
        <pc:spChg chg="mod">
          <ac:chgData name="Ruczyński Hubert (STUD)" userId="35753aab-0d69-494c-b54d-f9fed967c656" providerId="ADAL" clId="{2CAB65F8-0F91-4AB0-A360-E6DFA2116AAB}" dt="2023-10-13T12:43:45.191" v="2213" actId="1076"/>
          <ac:spMkLst>
            <pc:docMk/>
            <pc:sldMk cId="1859161375" sldId="295"/>
            <ac:spMk id="6" creationId="{7E7D4C34-22A0-4D54-A07D-E1E9A11463E5}"/>
          </ac:spMkLst>
        </pc:spChg>
        <pc:spChg chg="mod">
          <ac:chgData name="Ruczyński Hubert (STUD)" userId="35753aab-0d69-494c-b54d-f9fed967c656" providerId="ADAL" clId="{2CAB65F8-0F91-4AB0-A360-E6DFA2116AAB}" dt="2023-10-13T12:44:10.877" v="2231" actId="20577"/>
          <ac:spMkLst>
            <pc:docMk/>
            <pc:sldMk cId="1859161375" sldId="295"/>
            <ac:spMk id="7" creationId="{301D392D-FB66-47A0-B628-5ADE822A2CFF}"/>
          </ac:spMkLst>
        </pc:spChg>
        <pc:spChg chg="mod">
          <ac:chgData name="Ruczyński Hubert (STUD)" userId="35753aab-0d69-494c-b54d-f9fed967c656" providerId="ADAL" clId="{2CAB65F8-0F91-4AB0-A360-E6DFA2116AAB}" dt="2023-10-13T12:54:56.466" v="2724" actId="1076"/>
          <ac:spMkLst>
            <pc:docMk/>
            <pc:sldMk cId="1859161375" sldId="295"/>
            <ac:spMk id="8" creationId="{51C26CE0-2506-4B44-A26F-C12BFA5B18B5}"/>
          </ac:spMkLst>
        </pc:spChg>
        <pc:spChg chg="mod">
          <ac:chgData name="Ruczyński Hubert (STUD)" userId="35753aab-0d69-494c-b54d-f9fed967c656" providerId="ADAL" clId="{2CAB65F8-0F91-4AB0-A360-E6DFA2116AAB}" dt="2023-10-13T12:44:16.693" v="2241" actId="20577"/>
          <ac:spMkLst>
            <pc:docMk/>
            <pc:sldMk cId="1859161375" sldId="295"/>
            <ac:spMk id="9" creationId="{868F40F8-BF35-45E9-B3DD-5436362D746E}"/>
          </ac:spMkLst>
        </pc:spChg>
        <pc:spChg chg="mod">
          <ac:chgData name="Ruczyński Hubert (STUD)" userId="35753aab-0d69-494c-b54d-f9fed967c656" providerId="ADAL" clId="{2CAB65F8-0F91-4AB0-A360-E6DFA2116AAB}" dt="2023-10-13T12:54:48.571" v="2722"/>
          <ac:spMkLst>
            <pc:docMk/>
            <pc:sldMk cId="1859161375" sldId="295"/>
            <ac:spMk id="10" creationId="{7F39C97C-2DDC-4706-B96C-B02FAE53A426}"/>
          </ac:spMkLst>
        </pc:spChg>
      </pc:sldChg>
      <pc:sldChg chg="modSp add del mod ord">
        <pc:chgData name="Ruczyński Hubert (STUD)" userId="35753aab-0d69-494c-b54d-f9fed967c656" providerId="ADAL" clId="{2CAB65F8-0F91-4AB0-A360-E6DFA2116AAB}" dt="2023-10-13T12:32:50.593" v="1997" actId="47"/>
        <pc:sldMkLst>
          <pc:docMk/>
          <pc:sldMk cId="2452726854" sldId="295"/>
        </pc:sldMkLst>
        <pc:spChg chg="mod">
          <ac:chgData name="Ruczyński Hubert (STUD)" userId="35753aab-0d69-494c-b54d-f9fed967c656" providerId="ADAL" clId="{2CAB65F8-0F91-4AB0-A360-E6DFA2116AAB}" dt="2023-10-13T12:12:45.451" v="1297" actId="20577"/>
          <ac:spMkLst>
            <pc:docMk/>
            <pc:sldMk cId="2452726854" sldId="295"/>
            <ac:spMk id="2" creationId="{39605AF1-623C-4E09-AB5D-8DD0571489F6}"/>
          </ac:spMkLst>
        </pc:spChg>
      </pc:sldChg>
      <pc:sldChg chg="modSp add mod modNotesTx">
        <pc:chgData name="Ruczyński Hubert (STUD)" userId="35753aab-0d69-494c-b54d-f9fed967c656" providerId="ADAL" clId="{2CAB65F8-0F91-4AB0-A360-E6DFA2116AAB}" dt="2023-10-13T13:49:10.456" v="4028" actId="20577"/>
        <pc:sldMkLst>
          <pc:docMk/>
          <pc:sldMk cId="698353611" sldId="296"/>
        </pc:sldMkLst>
        <pc:spChg chg="mod">
          <ac:chgData name="Ruczyński Hubert (STUD)" userId="35753aab-0d69-494c-b54d-f9fed967c656" providerId="ADAL" clId="{2CAB65F8-0F91-4AB0-A360-E6DFA2116AAB}" dt="2023-10-13T13:37:43.986" v="3569" actId="20577"/>
          <ac:spMkLst>
            <pc:docMk/>
            <pc:sldMk cId="698353611" sldId="296"/>
            <ac:spMk id="2" creationId="{5CE54ABB-4929-4810-950B-2DAEA0A5BAB4}"/>
          </ac:spMkLst>
        </pc:spChg>
        <pc:spChg chg="mod">
          <ac:chgData name="Ruczyński Hubert (STUD)" userId="35753aab-0d69-494c-b54d-f9fed967c656" providerId="ADAL" clId="{2CAB65F8-0F91-4AB0-A360-E6DFA2116AAB}" dt="2023-10-13T13:49:10.456" v="4028" actId="20577"/>
          <ac:spMkLst>
            <pc:docMk/>
            <pc:sldMk cId="698353611" sldId="296"/>
            <ac:spMk id="3" creationId="{D5E1C399-8F48-44F5-9461-3C89866D4CE1}"/>
          </ac:spMkLst>
        </pc:spChg>
        <pc:spChg chg="mod">
          <ac:chgData name="Ruczyński Hubert (STUD)" userId="35753aab-0d69-494c-b54d-f9fed967c656" providerId="ADAL" clId="{2CAB65F8-0F91-4AB0-A360-E6DFA2116AAB}" dt="2023-10-13T13:42:13.216" v="3639" actId="20577"/>
          <ac:spMkLst>
            <pc:docMk/>
            <pc:sldMk cId="698353611" sldId="296"/>
            <ac:spMk id="5" creationId="{CF515C5D-2CDB-4E66-B2B8-1451BC44247F}"/>
          </ac:spMkLst>
        </pc:spChg>
        <pc:spChg chg="mod">
          <ac:chgData name="Ruczyński Hubert (STUD)" userId="35753aab-0d69-494c-b54d-f9fed967c656" providerId="ADAL" clId="{2CAB65F8-0F91-4AB0-A360-E6DFA2116AAB}" dt="2023-10-13T13:40:40.022" v="3599" actId="20577"/>
          <ac:spMkLst>
            <pc:docMk/>
            <pc:sldMk cId="698353611" sldId="296"/>
            <ac:spMk id="6" creationId="{0FE22F9B-4BF8-41DC-8F1C-836B546E59AD}"/>
          </ac:spMkLst>
        </pc:spChg>
        <pc:spChg chg="mod">
          <ac:chgData name="Ruczyński Hubert (STUD)" userId="35753aab-0d69-494c-b54d-f9fed967c656" providerId="ADAL" clId="{2CAB65F8-0F91-4AB0-A360-E6DFA2116AAB}" dt="2023-10-13T13:40:20.925" v="3583"/>
          <ac:spMkLst>
            <pc:docMk/>
            <pc:sldMk cId="698353611" sldId="296"/>
            <ac:spMk id="7" creationId="{6B35F89A-6CDF-41F7-BD87-18B45BD7330B}"/>
          </ac:spMkLst>
        </pc:spChg>
        <pc:spChg chg="mod">
          <ac:chgData name="Ruczyński Hubert (STUD)" userId="35753aab-0d69-494c-b54d-f9fed967c656" providerId="ADAL" clId="{2CAB65F8-0F91-4AB0-A360-E6DFA2116AAB}" dt="2023-10-13T13:42:02.857" v="3628" actId="1076"/>
          <ac:spMkLst>
            <pc:docMk/>
            <pc:sldMk cId="698353611" sldId="296"/>
            <ac:spMk id="8" creationId="{E92B9716-8D44-4864-8986-720957B34362}"/>
          </ac:spMkLst>
        </pc:spChg>
        <pc:spChg chg="mod">
          <ac:chgData name="Ruczyński Hubert (STUD)" userId="35753aab-0d69-494c-b54d-f9fed967c656" providerId="ADAL" clId="{2CAB65F8-0F91-4AB0-A360-E6DFA2116AAB}" dt="2023-10-13T13:44:17.656" v="3712" actId="20577"/>
          <ac:spMkLst>
            <pc:docMk/>
            <pc:sldMk cId="698353611" sldId="296"/>
            <ac:spMk id="13" creationId="{28C9B6BA-52DE-920E-2F29-887E52A2C4C3}"/>
          </ac:spMkLst>
        </pc:spChg>
        <pc:spChg chg="mod">
          <ac:chgData name="Ruczyński Hubert (STUD)" userId="35753aab-0d69-494c-b54d-f9fed967c656" providerId="ADAL" clId="{2CAB65F8-0F91-4AB0-A360-E6DFA2116AAB}" dt="2023-10-13T13:44:23.617" v="3713" actId="1076"/>
          <ac:spMkLst>
            <pc:docMk/>
            <pc:sldMk cId="698353611" sldId="296"/>
            <ac:spMk id="14" creationId="{F0BC19D1-5EDC-B90A-CEA6-0B8E84A1D192}"/>
          </ac:spMkLst>
        </pc:spChg>
      </pc:sldChg>
      <pc:sldChg chg="delSp modSp add mod ord modNotesTx">
        <pc:chgData name="Ruczyński Hubert (STUD)" userId="35753aab-0d69-494c-b54d-f9fed967c656" providerId="ADAL" clId="{2CAB65F8-0F91-4AB0-A360-E6DFA2116AAB}" dt="2023-10-13T14:07:24.231" v="4966" actId="20577"/>
        <pc:sldMkLst>
          <pc:docMk/>
          <pc:sldMk cId="4073837252" sldId="297"/>
        </pc:sldMkLst>
        <pc:spChg chg="mod">
          <ac:chgData name="Ruczyński Hubert (STUD)" userId="35753aab-0d69-494c-b54d-f9fed967c656" providerId="ADAL" clId="{2CAB65F8-0F91-4AB0-A360-E6DFA2116AAB}" dt="2023-10-13T13:56:50.741" v="4269" actId="20577"/>
          <ac:spMkLst>
            <pc:docMk/>
            <pc:sldMk cId="4073837252" sldId="297"/>
            <ac:spMk id="2" creationId="{5CE54ABB-4929-4810-950B-2DAEA0A5BAB4}"/>
          </ac:spMkLst>
        </pc:spChg>
        <pc:spChg chg="mod">
          <ac:chgData name="Ruczyński Hubert (STUD)" userId="35753aab-0d69-494c-b54d-f9fed967c656" providerId="ADAL" clId="{2CAB65F8-0F91-4AB0-A360-E6DFA2116AAB}" dt="2023-10-13T13:54:12.451" v="4088" actId="20577"/>
          <ac:spMkLst>
            <pc:docMk/>
            <pc:sldMk cId="4073837252" sldId="297"/>
            <ac:spMk id="3" creationId="{D5E1C399-8F48-44F5-9461-3C89866D4CE1}"/>
          </ac:spMkLst>
        </pc:spChg>
        <pc:spChg chg="mod">
          <ac:chgData name="Ruczyński Hubert (STUD)" userId="35753aab-0d69-494c-b54d-f9fed967c656" providerId="ADAL" clId="{2CAB65F8-0F91-4AB0-A360-E6DFA2116AAB}" dt="2023-10-13T13:56:42.985" v="4263" actId="20577"/>
          <ac:spMkLst>
            <pc:docMk/>
            <pc:sldMk cId="4073837252" sldId="297"/>
            <ac:spMk id="5" creationId="{CF515C5D-2CDB-4E66-B2B8-1451BC44247F}"/>
          </ac:spMkLst>
        </pc:spChg>
        <pc:spChg chg="mod">
          <ac:chgData name="Ruczyński Hubert (STUD)" userId="35753aab-0d69-494c-b54d-f9fed967c656" providerId="ADAL" clId="{2CAB65F8-0F91-4AB0-A360-E6DFA2116AAB}" dt="2023-10-13T14:03:10.846" v="4576" actId="113"/>
          <ac:spMkLst>
            <pc:docMk/>
            <pc:sldMk cId="4073837252" sldId="297"/>
            <ac:spMk id="7" creationId="{6B35F89A-6CDF-41F7-BD87-18B45BD7330B}"/>
          </ac:spMkLst>
        </pc:spChg>
        <pc:spChg chg="mod">
          <ac:chgData name="Ruczyński Hubert (STUD)" userId="35753aab-0d69-494c-b54d-f9fed967c656" providerId="ADAL" clId="{2CAB65F8-0F91-4AB0-A360-E6DFA2116AAB}" dt="2023-10-13T13:59:16.995" v="4438" actId="20577"/>
          <ac:spMkLst>
            <pc:docMk/>
            <pc:sldMk cId="4073837252" sldId="297"/>
            <ac:spMk id="8" creationId="{E92B9716-8D44-4864-8986-720957B34362}"/>
          </ac:spMkLst>
        </pc:spChg>
        <pc:spChg chg="mod">
          <ac:chgData name="Ruczyński Hubert (STUD)" userId="35753aab-0d69-494c-b54d-f9fed967c656" providerId="ADAL" clId="{2CAB65F8-0F91-4AB0-A360-E6DFA2116AAB}" dt="2023-10-13T14:00:32.922" v="4480" actId="20577"/>
          <ac:spMkLst>
            <pc:docMk/>
            <pc:sldMk cId="4073837252" sldId="297"/>
            <ac:spMk id="12" creationId="{8FF14E54-7651-776C-8060-65DA2E9AEC17}"/>
          </ac:spMkLst>
        </pc:spChg>
        <pc:spChg chg="mod">
          <ac:chgData name="Ruczyński Hubert (STUD)" userId="35753aab-0d69-494c-b54d-f9fed967c656" providerId="ADAL" clId="{2CAB65F8-0F91-4AB0-A360-E6DFA2116AAB}" dt="2023-10-13T14:02:48.396" v="4573" actId="20577"/>
          <ac:spMkLst>
            <pc:docMk/>
            <pc:sldMk cId="4073837252" sldId="297"/>
            <ac:spMk id="13" creationId="{28C9B6BA-52DE-920E-2F29-887E52A2C4C3}"/>
          </ac:spMkLst>
        </pc:spChg>
        <pc:spChg chg="del">
          <ac:chgData name="Ruczyński Hubert (STUD)" userId="35753aab-0d69-494c-b54d-f9fed967c656" providerId="ADAL" clId="{2CAB65F8-0F91-4AB0-A360-E6DFA2116AAB}" dt="2023-10-13T14:00:28.625" v="4465" actId="478"/>
          <ac:spMkLst>
            <pc:docMk/>
            <pc:sldMk cId="4073837252" sldId="297"/>
            <ac:spMk id="14" creationId="{F0BC19D1-5EDC-B90A-CEA6-0B8E84A1D192}"/>
          </ac:spMkLst>
        </pc:spChg>
      </pc:sldChg>
      <pc:sldChg chg="addSp delSp modSp add del mod ord">
        <pc:chgData name="Ruczyński Hubert (STUD)" userId="35753aab-0d69-494c-b54d-f9fed967c656" providerId="ADAL" clId="{2CAB65F8-0F91-4AB0-A360-E6DFA2116AAB}" dt="2023-10-13T14:28:33.085" v="5414" actId="2696"/>
        <pc:sldMkLst>
          <pc:docMk/>
          <pc:sldMk cId="3418086748" sldId="298"/>
        </pc:sldMkLst>
        <pc:spChg chg="mod">
          <ac:chgData name="Ruczyński Hubert (STUD)" userId="35753aab-0d69-494c-b54d-f9fed967c656" providerId="ADAL" clId="{2CAB65F8-0F91-4AB0-A360-E6DFA2116AAB}" dt="2023-10-13T14:09:10.342" v="4984" actId="20577"/>
          <ac:spMkLst>
            <pc:docMk/>
            <pc:sldMk cId="3418086748" sldId="298"/>
            <ac:spMk id="2" creationId="{75031FE9-9059-4FE8-B4AC-9771F23A1B89}"/>
          </ac:spMkLst>
        </pc:spChg>
        <pc:spChg chg="mod">
          <ac:chgData name="Ruczyński Hubert (STUD)" userId="35753aab-0d69-494c-b54d-f9fed967c656" providerId="ADAL" clId="{2CAB65F8-0F91-4AB0-A360-E6DFA2116AAB}" dt="2023-10-13T14:09:55.009" v="4991"/>
          <ac:spMkLst>
            <pc:docMk/>
            <pc:sldMk cId="3418086748" sldId="298"/>
            <ac:spMk id="81" creationId="{E94F1D24-E4A1-4B59-B57E-A28453963B88}"/>
          </ac:spMkLst>
        </pc:spChg>
        <pc:picChg chg="add del mod">
          <ac:chgData name="Ruczyński Hubert (STUD)" userId="35753aab-0d69-494c-b54d-f9fed967c656" providerId="ADAL" clId="{2CAB65F8-0F91-4AB0-A360-E6DFA2116AAB}" dt="2023-10-13T14:23:29.867" v="5387" actId="21"/>
          <ac:picMkLst>
            <pc:docMk/>
            <pc:sldMk cId="3418086748" sldId="298"/>
            <ac:picMk id="1026" creationId="{CBEDFF93-F338-C020-0441-F5B669C551CC}"/>
          </ac:picMkLst>
        </pc:picChg>
      </pc:sldChg>
      <pc:sldChg chg="addSp modSp add mod modAnim modNotesTx">
        <pc:chgData name="Ruczyński Hubert (STUD)" userId="35753aab-0d69-494c-b54d-f9fed967c656" providerId="ADAL" clId="{2CAB65F8-0F91-4AB0-A360-E6DFA2116AAB}" dt="2023-10-13T14:28:52.026" v="5415"/>
        <pc:sldMkLst>
          <pc:docMk/>
          <pc:sldMk cId="422303132" sldId="299"/>
        </pc:sldMkLst>
        <pc:spChg chg="mod">
          <ac:chgData name="Ruczyński Hubert (STUD)" userId="35753aab-0d69-494c-b54d-f9fed967c656" providerId="ADAL" clId="{2CAB65F8-0F91-4AB0-A360-E6DFA2116AAB}" dt="2023-10-13T14:10:24.653" v="5012" actId="20577"/>
          <ac:spMkLst>
            <pc:docMk/>
            <pc:sldMk cId="422303132" sldId="299"/>
            <ac:spMk id="3" creationId="{D4A2EB3F-4D60-451F-8F45-7D6654D2FCD9}"/>
          </ac:spMkLst>
        </pc:spChg>
        <pc:spChg chg="mod">
          <ac:chgData name="Ruczyński Hubert (STUD)" userId="35753aab-0d69-494c-b54d-f9fed967c656" providerId="ADAL" clId="{2CAB65F8-0F91-4AB0-A360-E6DFA2116AAB}" dt="2023-10-13T14:15:43.599" v="5091" actId="14100"/>
          <ac:spMkLst>
            <pc:docMk/>
            <pc:sldMk cId="422303132" sldId="299"/>
            <ac:spMk id="4" creationId="{AC1C80FB-53F9-42EE-B1E6-D0F998EC5DFA}"/>
          </ac:spMkLst>
        </pc:spChg>
        <pc:spChg chg="mod">
          <ac:chgData name="Ruczyński Hubert (STUD)" userId="35753aab-0d69-494c-b54d-f9fed967c656" providerId="ADAL" clId="{2CAB65F8-0F91-4AB0-A360-E6DFA2116AAB}" dt="2023-10-13T14:19:26.176" v="5165" actId="20577"/>
          <ac:spMkLst>
            <pc:docMk/>
            <pc:sldMk cId="422303132" sldId="299"/>
            <ac:spMk id="5" creationId="{E81BA2B5-6A90-4204-ABDD-7183FBB03A02}"/>
          </ac:spMkLst>
        </pc:spChg>
        <pc:spChg chg="mod">
          <ac:chgData name="Ruczyński Hubert (STUD)" userId="35753aab-0d69-494c-b54d-f9fed967c656" providerId="ADAL" clId="{2CAB65F8-0F91-4AB0-A360-E6DFA2116AAB}" dt="2023-10-13T14:19:31.434" v="5166" actId="1076"/>
          <ac:spMkLst>
            <pc:docMk/>
            <pc:sldMk cId="422303132" sldId="299"/>
            <ac:spMk id="6" creationId="{7E7D4C34-22A0-4D54-A07D-E1E9A11463E5}"/>
          </ac:spMkLst>
        </pc:spChg>
        <pc:spChg chg="mod">
          <ac:chgData name="Ruczyński Hubert (STUD)" userId="35753aab-0d69-494c-b54d-f9fed967c656" providerId="ADAL" clId="{2CAB65F8-0F91-4AB0-A360-E6DFA2116AAB}" dt="2023-10-13T14:15:21.636" v="5082"/>
          <ac:spMkLst>
            <pc:docMk/>
            <pc:sldMk cId="422303132" sldId="299"/>
            <ac:spMk id="7" creationId="{301D392D-FB66-47A0-B628-5ADE822A2CFF}"/>
          </ac:spMkLst>
        </pc:spChg>
        <pc:spChg chg="mod">
          <ac:chgData name="Ruczyński Hubert (STUD)" userId="35753aab-0d69-494c-b54d-f9fed967c656" providerId="ADAL" clId="{2CAB65F8-0F91-4AB0-A360-E6DFA2116AAB}" dt="2023-10-13T14:17:11.844" v="5110" actId="14100"/>
          <ac:spMkLst>
            <pc:docMk/>
            <pc:sldMk cId="422303132" sldId="299"/>
            <ac:spMk id="8" creationId="{51C26CE0-2506-4B44-A26F-C12BFA5B18B5}"/>
          </ac:spMkLst>
        </pc:spChg>
        <pc:spChg chg="mod">
          <ac:chgData name="Ruczyński Hubert (STUD)" userId="35753aab-0d69-494c-b54d-f9fed967c656" providerId="ADAL" clId="{2CAB65F8-0F91-4AB0-A360-E6DFA2116AAB}" dt="2023-10-13T14:19:07.876" v="5134" actId="20577"/>
          <ac:spMkLst>
            <pc:docMk/>
            <pc:sldMk cId="422303132" sldId="299"/>
            <ac:spMk id="9" creationId="{868F40F8-BF35-45E9-B3DD-5436362D746E}"/>
          </ac:spMkLst>
        </pc:spChg>
        <pc:spChg chg="mod">
          <ac:chgData name="Ruczyński Hubert (STUD)" userId="35753aab-0d69-494c-b54d-f9fed967c656" providerId="ADAL" clId="{2CAB65F8-0F91-4AB0-A360-E6DFA2116AAB}" dt="2023-10-13T14:21:20.004" v="5365" actId="27636"/>
          <ac:spMkLst>
            <pc:docMk/>
            <pc:sldMk cId="422303132" sldId="299"/>
            <ac:spMk id="10" creationId="{7F39C97C-2DDC-4706-B96C-B02FAE53A426}"/>
          </ac:spMkLst>
        </pc:spChg>
        <pc:picChg chg="add mod">
          <ac:chgData name="Ruczyński Hubert (STUD)" userId="35753aab-0d69-494c-b54d-f9fed967c656" providerId="ADAL" clId="{2CAB65F8-0F91-4AB0-A360-E6DFA2116AAB}" dt="2023-10-13T14:27:15.996" v="5409" actId="166"/>
          <ac:picMkLst>
            <pc:docMk/>
            <pc:sldMk cId="422303132" sldId="299"/>
            <ac:picMk id="11" creationId="{F4F71CFE-7B0A-96C3-018A-DDD36068CF62}"/>
          </ac:picMkLst>
        </pc:picChg>
      </pc:sldChg>
    </pc:docChg>
  </pc:docChgLst>
  <pc:docChgLst>
    <pc:chgData name="Ruczyński Hubert (STUD)" userId="35753aab-0d69-494c-b54d-f9fed967c656" providerId="ADAL" clId="{4893890A-C0F5-46D0-99B5-6C4C9B4C8AAE}"/>
    <pc:docChg chg="undo custSel addSld modSld sldOrd">
      <pc:chgData name="Ruczyński Hubert (STUD)" userId="35753aab-0d69-494c-b54d-f9fed967c656" providerId="ADAL" clId="{4893890A-C0F5-46D0-99B5-6C4C9B4C8AAE}" dt="2023-12-08T14:15:45.564" v="98" actId="20577"/>
      <pc:docMkLst>
        <pc:docMk/>
      </pc:docMkLst>
      <pc:sldChg chg="addSp delSp modSp add mod ord">
        <pc:chgData name="Ruczyński Hubert (STUD)" userId="35753aab-0d69-494c-b54d-f9fed967c656" providerId="ADAL" clId="{4893890A-C0F5-46D0-99B5-6C4C9B4C8AAE}" dt="2023-12-08T14:15:45.564" v="98" actId="20577"/>
        <pc:sldMkLst>
          <pc:docMk/>
          <pc:sldMk cId="2091536501" sldId="300"/>
        </pc:sldMkLst>
        <pc:spChg chg="mod">
          <ac:chgData name="Ruczyński Hubert (STUD)" userId="35753aab-0d69-494c-b54d-f9fed967c656" providerId="ADAL" clId="{4893890A-C0F5-46D0-99B5-6C4C9B4C8AAE}" dt="2023-12-08T14:15:27.646" v="94" actId="1076"/>
          <ac:spMkLst>
            <pc:docMk/>
            <pc:sldMk cId="2091536501" sldId="300"/>
            <ac:spMk id="2" creationId="{39605AF1-623C-4E09-AB5D-8DD0571489F6}"/>
          </ac:spMkLst>
        </pc:spChg>
        <pc:spChg chg="mod">
          <ac:chgData name="Ruczyński Hubert (STUD)" userId="35753aab-0d69-494c-b54d-f9fed967c656" providerId="ADAL" clId="{4893890A-C0F5-46D0-99B5-6C4C9B4C8AAE}" dt="2023-12-08T14:15:27.646" v="94" actId="1076"/>
          <ac:spMkLst>
            <pc:docMk/>
            <pc:sldMk cId="2091536501" sldId="300"/>
            <ac:spMk id="3" creationId="{9B1DDDEF-20C4-4F65-BAC9-0A763DF7E02B}"/>
          </ac:spMkLst>
        </pc:spChg>
        <pc:spChg chg="add del mod">
          <ac:chgData name="Ruczyński Hubert (STUD)" userId="35753aab-0d69-494c-b54d-f9fed967c656" providerId="ADAL" clId="{4893890A-C0F5-46D0-99B5-6C4C9B4C8AAE}" dt="2023-12-08T14:12:01.639" v="33" actId="478"/>
          <ac:spMkLst>
            <pc:docMk/>
            <pc:sldMk cId="2091536501" sldId="300"/>
            <ac:spMk id="7" creationId="{5E896173-8E85-B012-2E21-BAE9E28BB425}"/>
          </ac:spMkLst>
        </pc:spChg>
        <pc:spChg chg="add mod">
          <ac:chgData name="Ruczyński Hubert (STUD)" userId="35753aab-0d69-494c-b54d-f9fed967c656" providerId="ADAL" clId="{4893890A-C0F5-46D0-99B5-6C4C9B4C8AAE}" dt="2023-12-08T14:14:54.062" v="91" actId="1076"/>
          <ac:spMkLst>
            <pc:docMk/>
            <pc:sldMk cId="2091536501" sldId="300"/>
            <ac:spMk id="8" creationId="{1DEA6847-FEFD-209A-44C1-5C3911BF5517}"/>
          </ac:spMkLst>
        </pc:spChg>
        <pc:spChg chg="add mod">
          <ac:chgData name="Ruczyński Hubert (STUD)" userId="35753aab-0d69-494c-b54d-f9fed967c656" providerId="ADAL" clId="{4893890A-C0F5-46D0-99B5-6C4C9B4C8AAE}" dt="2023-12-08T14:15:45.564" v="98" actId="20577"/>
          <ac:spMkLst>
            <pc:docMk/>
            <pc:sldMk cId="2091536501" sldId="300"/>
            <ac:spMk id="9" creationId="{9A50A2A8-ED0D-207B-35EA-5CE74440D06A}"/>
          </ac:spMkLst>
        </pc:spChg>
        <pc:spChg chg="del">
          <ac:chgData name="Ruczyński Hubert (STUD)" userId="35753aab-0d69-494c-b54d-f9fed967c656" providerId="ADAL" clId="{4893890A-C0F5-46D0-99B5-6C4C9B4C8AAE}" dt="2023-12-08T14:10:52.038" v="9" actId="478"/>
          <ac:spMkLst>
            <pc:docMk/>
            <pc:sldMk cId="2091536501" sldId="300"/>
            <ac:spMk id="15" creationId="{01764B7E-FE08-090C-0FB4-872405DF060B}"/>
          </ac:spMkLst>
        </pc:spChg>
        <pc:spChg chg="del">
          <ac:chgData name="Ruczyński Hubert (STUD)" userId="35753aab-0d69-494c-b54d-f9fed967c656" providerId="ADAL" clId="{4893890A-C0F5-46D0-99B5-6C4C9B4C8AAE}" dt="2023-12-08T14:10:50.768" v="8" actId="478"/>
          <ac:spMkLst>
            <pc:docMk/>
            <pc:sldMk cId="2091536501" sldId="300"/>
            <ac:spMk id="16" creationId="{25C342A9-F59B-6EE5-F830-77AB853B7573}"/>
          </ac:spMkLst>
        </pc:spChg>
        <pc:spChg chg="del">
          <ac:chgData name="Ruczyński Hubert (STUD)" userId="35753aab-0d69-494c-b54d-f9fed967c656" providerId="ADAL" clId="{4893890A-C0F5-46D0-99B5-6C4C9B4C8AAE}" dt="2023-12-08T14:10:49.784" v="7" actId="478"/>
          <ac:spMkLst>
            <pc:docMk/>
            <pc:sldMk cId="2091536501" sldId="300"/>
            <ac:spMk id="17" creationId="{69477DA1-7579-243B-5AA8-3BB76DCD74CF}"/>
          </ac:spMkLst>
        </pc:spChg>
        <pc:spChg chg="del">
          <ac:chgData name="Ruczyński Hubert (STUD)" userId="35753aab-0d69-494c-b54d-f9fed967c656" providerId="ADAL" clId="{4893890A-C0F5-46D0-99B5-6C4C9B4C8AAE}" dt="2023-12-08T14:10:48.785" v="6" actId="478"/>
          <ac:spMkLst>
            <pc:docMk/>
            <pc:sldMk cId="2091536501" sldId="300"/>
            <ac:spMk id="18" creationId="{34FF093C-54F7-691E-916B-06AA2F51B8E3}"/>
          </ac:spMkLst>
        </pc:spChg>
        <pc:spChg chg="del">
          <ac:chgData name="Ruczyński Hubert (STUD)" userId="35753aab-0d69-494c-b54d-f9fed967c656" providerId="ADAL" clId="{4893890A-C0F5-46D0-99B5-6C4C9B4C8AAE}" dt="2023-12-08T14:10:47.836" v="5" actId="478"/>
          <ac:spMkLst>
            <pc:docMk/>
            <pc:sldMk cId="2091536501" sldId="300"/>
            <ac:spMk id="19" creationId="{3A986D11-9F28-3BE2-C759-E4CDEDEE8329}"/>
          </ac:spMkLst>
        </pc:spChg>
      </pc:sldChg>
    </pc:docChg>
  </pc:docChgLst>
  <pc:docChgLst>
    <pc:chgData name="Gość" userId="S::urn:spo:anon#c1ab8ef791be93ea43c23b4cea9bf534f50a6d0ba2afcdfff406bf7905f2338d::" providerId="AD" clId="Web-{2E2A286C-E9F1-41D4-C12E-5D09F0CE9CCE}"/>
    <pc:docChg chg="addSld delSld modSld sldOrd">
      <pc:chgData name="Gość" userId="S::urn:spo:anon#c1ab8ef791be93ea43c23b4cea9bf534f50a6d0ba2afcdfff406bf7905f2338d::" providerId="AD" clId="Web-{2E2A286C-E9F1-41D4-C12E-5D09F0CE9CCE}" dt="2023-12-13T16:13:56.006" v="653" actId="1076"/>
      <pc:docMkLst>
        <pc:docMk/>
      </pc:docMkLst>
      <pc:sldChg chg="del">
        <pc:chgData name="Gość" userId="S::urn:spo:anon#c1ab8ef791be93ea43c23b4cea9bf534f50a6d0ba2afcdfff406bf7905f2338d::" providerId="AD" clId="Web-{2E2A286C-E9F1-41D4-C12E-5D09F0CE9CCE}" dt="2023-12-13T16:03:06.125" v="419"/>
        <pc:sldMkLst>
          <pc:docMk/>
          <pc:sldMk cId="707789176" sldId="258"/>
        </pc:sldMkLst>
      </pc:sldChg>
      <pc:sldChg chg="del">
        <pc:chgData name="Gość" userId="S::urn:spo:anon#c1ab8ef791be93ea43c23b4cea9bf534f50a6d0ba2afcdfff406bf7905f2338d::" providerId="AD" clId="Web-{2E2A286C-E9F1-41D4-C12E-5D09F0CE9CCE}" dt="2023-12-13T16:03:12.251" v="426"/>
        <pc:sldMkLst>
          <pc:docMk/>
          <pc:sldMk cId="566997565" sldId="260"/>
        </pc:sldMkLst>
      </pc:sldChg>
      <pc:sldChg chg="del">
        <pc:chgData name="Gość" userId="S::urn:spo:anon#c1ab8ef791be93ea43c23b4cea9bf534f50a6d0ba2afcdfff406bf7905f2338d::" providerId="AD" clId="Web-{2E2A286C-E9F1-41D4-C12E-5D09F0CE9CCE}" dt="2023-12-13T16:03:01.250" v="415"/>
        <pc:sldMkLst>
          <pc:docMk/>
          <pc:sldMk cId="1738561688" sldId="261"/>
        </pc:sldMkLst>
      </pc:sldChg>
      <pc:sldChg chg="modSp">
        <pc:chgData name="Gość" userId="S::urn:spo:anon#c1ab8ef791be93ea43c23b4cea9bf534f50a6d0ba2afcdfff406bf7905f2338d::" providerId="AD" clId="Web-{2E2A286C-E9F1-41D4-C12E-5D09F0CE9CCE}" dt="2023-12-13T16:06:14.315" v="528" actId="20577"/>
        <pc:sldMkLst>
          <pc:docMk/>
          <pc:sldMk cId="1593920805" sldId="262"/>
        </pc:sldMkLst>
        <pc:spChg chg="mod">
          <ac:chgData name="Gość" userId="S::urn:spo:anon#c1ab8ef791be93ea43c23b4cea9bf534f50a6d0ba2afcdfff406bf7905f2338d::" providerId="AD" clId="Web-{2E2A286C-E9F1-41D4-C12E-5D09F0CE9CCE}" dt="2023-12-13T16:06:14.315" v="528" actId="20577"/>
          <ac:spMkLst>
            <pc:docMk/>
            <pc:sldMk cId="1593920805" sldId="262"/>
            <ac:spMk id="81" creationId="{E94F1D24-E4A1-4B59-B57E-A28453963B88}"/>
          </ac:spMkLst>
        </pc:spChg>
      </pc:sldChg>
      <pc:sldChg chg="del">
        <pc:chgData name="Gość" userId="S::urn:spo:anon#c1ab8ef791be93ea43c23b4cea9bf534f50a6d0ba2afcdfff406bf7905f2338d::" providerId="AD" clId="Web-{2E2A286C-E9F1-41D4-C12E-5D09F0CE9CCE}" dt="2023-12-13T16:03:05.172" v="418"/>
        <pc:sldMkLst>
          <pc:docMk/>
          <pc:sldMk cId="1346372204" sldId="264"/>
        </pc:sldMkLst>
      </pc:sldChg>
      <pc:sldChg chg="modSp">
        <pc:chgData name="Gość" userId="S::urn:spo:anon#c1ab8ef791be93ea43c23b4cea9bf534f50a6d0ba2afcdfff406bf7905f2338d::" providerId="AD" clId="Web-{2E2A286C-E9F1-41D4-C12E-5D09F0CE9CCE}" dt="2023-12-13T16:06:35.019" v="537" actId="20577"/>
        <pc:sldMkLst>
          <pc:docMk/>
          <pc:sldMk cId="2121178069" sldId="266"/>
        </pc:sldMkLst>
        <pc:spChg chg="mod">
          <ac:chgData name="Gość" userId="S::urn:spo:anon#c1ab8ef791be93ea43c23b4cea9bf534f50a6d0ba2afcdfff406bf7905f2338d::" providerId="AD" clId="Web-{2E2A286C-E9F1-41D4-C12E-5D09F0CE9CCE}" dt="2023-12-13T16:06:35.019" v="537" actId="20577"/>
          <ac:spMkLst>
            <pc:docMk/>
            <pc:sldMk cId="2121178069" sldId="266"/>
            <ac:spMk id="10" creationId="{D2186069-FC8E-433D-9BB4-942220CE8CFB}"/>
          </ac:spMkLst>
        </pc:spChg>
      </pc:sldChg>
      <pc:sldChg chg="del">
        <pc:chgData name="Gość" userId="S::urn:spo:anon#c1ab8ef791be93ea43c23b4cea9bf534f50a6d0ba2afcdfff406bf7905f2338d::" providerId="AD" clId="Web-{2E2A286C-E9F1-41D4-C12E-5D09F0CE9CCE}" dt="2023-12-13T16:03:02.313" v="416"/>
        <pc:sldMkLst>
          <pc:docMk/>
          <pc:sldMk cId="1472106130" sldId="270"/>
        </pc:sldMkLst>
      </pc:sldChg>
      <pc:sldChg chg="del">
        <pc:chgData name="Gość" userId="S::urn:spo:anon#c1ab8ef791be93ea43c23b4cea9bf534f50a6d0ba2afcdfff406bf7905f2338d::" providerId="AD" clId="Web-{2E2A286C-E9F1-41D4-C12E-5D09F0CE9CCE}" dt="2023-12-13T16:03:10.329" v="424"/>
        <pc:sldMkLst>
          <pc:docMk/>
          <pc:sldMk cId="460935096" sldId="271"/>
        </pc:sldMkLst>
      </pc:sldChg>
      <pc:sldChg chg="del">
        <pc:chgData name="Gość" userId="S::urn:spo:anon#c1ab8ef791be93ea43c23b4cea9bf534f50a6d0ba2afcdfff406bf7905f2338d::" providerId="AD" clId="Web-{2E2A286C-E9F1-41D4-C12E-5D09F0CE9CCE}" dt="2023-12-13T16:03:14.938" v="430"/>
        <pc:sldMkLst>
          <pc:docMk/>
          <pc:sldMk cId="920173932" sldId="275"/>
        </pc:sldMkLst>
      </pc:sldChg>
      <pc:sldChg chg="addSp delSp modSp add del">
        <pc:chgData name="Gość" userId="S::urn:spo:anon#c1ab8ef791be93ea43c23b4cea9bf534f50a6d0ba2afcdfff406bf7905f2338d::" providerId="AD" clId="Web-{2E2A286C-E9F1-41D4-C12E-5D09F0CE9CCE}" dt="2023-12-13T16:07:55.944" v="566" actId="20577"/>
        <pc:sldMkLst>
          <pc:docMk/>
          <pc:sldMk cId="2436493926" sldId="276"/>
        </pc:sldMkLst>
        <pc:spChg chg="mod">
          <ac:chgData name="Gość" userId="S::urn:spo:anon#c1ab8ef791be93ea43c23b4cea9bf534f50a6d0ba2afcdfff406bf7905f2338d::" providerId="AD" clId="Web-{2E2A286C-E9F1-41D4-C12E-5D09F0CE9CCE}" dt="2023-12-13T16:03:25.954" v="451" actId="20577"/>
          <ac:spMkLst>
            <pc:docMk/>
            <pc:sldMk cId="2436493926" sldId="276"/>
            <ac:spMk id="2" creationId="{BCCAEE93-8585-46D4-A7EC-F184E317CB2E}"/>
          </ac:spMkLst>
        </pc:spChg>
        <pc:spChg chg="del">
          <ac:chgData name="Gość" userId="S::urn:spo:anon#c1ab8ef791be93ea43c23b4cea9bf534f50a6d0ba2afcdfff406bf7905f2338d::" providerId="AD" clId="Web-{2E2A286C-E9F1-41D4-C12E-5D09F0CE9CCE}" dt="2023-12-13T16:03:29.345" v="452"/>
          <ac:spMkLst>
            <pc:docMk/>
            <pc:sldMk cId="2436493926" sldId="276"/>
            <ac:spMk id="3" creationId="{24AFFC60-19C3-4901-93F7-7AAF4C09F8C6}"/>
          </ac:spMkLst>
        </pc:spChg>
        <pc:spChg chg="mod">
          <ac:chgData name="Gość" userId="S::urn:spo:anon#c1ab8ef791be93ea43c23b4cea9bf534f50a6d0ba2afcdfff406bf7905f2338d::" providerId="AD" clId="Web-{2E2A286C-E9F1-41D4-C12E-5D09F0CE9CCE}" dt="2023-12-13T16:07:55.944" v="566" actId="20577"/>
          <ac:spMkLst>
            <pc:docMk/>
            <pc:sldMk cId="2436493926" sldId="276"/>
            <ac:spMk id="5" creationId="{0DFADE42-1A3F-40C8-A071-E57644F3D843}"/>
          </ac:spMkLst>
        </pc:spChg>
        <pc:spChg chg="add mod">
          <ac:chgData name="Gość" userId="S::urn:spo:anon#c1ab8ef791be93ea43c23b4cea9bf534f50a6d0ba2afcdfff406bf7905f2338d::" providerId="AD" clId="Web-{2E2A286C-E9F1-41D4-C12E-5D09F0CE9CCE}" dt="2023-12-13T16:03:29.345" v="452"/>
          <ac:spMkLst>
            <pc:docMk/>
            <pc:sldMk cId="2436493926" sldId="276"/>
            <ac:spMk id="8" creationId="{D3A7FEBF-683B-DA84-2D42-F560D15677BA}"/>
          </ac:spMkLst>
        </pc:spChg>
      </pc:sldChg>
      <pc:sldChg chg="modSp">
        <pc:chgData name="Gość" userId="S::urn:spo:anon#c1ab8ef791be93ea43c23b4cea9bf534f50a6d0ba2afcdfff406bf7905f2338d::" providerId="AD" clId="Web-{2E2A286C-E9F1-41D4-C12E-5D09F0CE9CCE}" dt="2023-12-13T16:05:34.204" v="517" actId="20577"/>
        <pc:sldMkLst>
          <pc:docMk/>
          <pc:sldMk cId="2243494996" sldId="277"/>
        </pc:sldMkLst>
        <pc:spChg chg="mod">
          <ac:chgData name="Gość" userId="S::urn:spo:anon#c1ab8ef791be93ea43c23b4cea9bf534f50a6d0ba2afcdfff406bf7905f2338d::" providerId="AD" clId="Web-{2E2A286C-E9F1-41D4-C12E-5D09F0CE9CCE}" dt="2023-12-13T16:05:34.204" v="517" actId="20577"/>
          <ac:spMkLst>
            <pc:docMk/>
            <pc:sldMk cId="2243494996" sldId="277"/>
            <ac:spMk id="5" creationId="{AF29EA23-F34E-486A-B8B2-0C3019266975}"/>
          </ac:spMkLst>
        </pc:spChg>
      </pc:sldChg>
      <pc:sldChg chg="del">
        <pc:chgData name="Gość" userId="S::urn:spo:anon#c1ab8ef791be93ea43c23b4cea9bf534f50a6d0ba2afcdfff406bf7905f2338d::" providerId="AD" clId="Web-{2E2A286C-E9F1-41D4-C12E-5D09F0CE9CCE}" dt="2023-12-13T16:03:07.047" v="420"/>
        <pc:sldMkLst>
          <pc:docMk/>
          <pc:sldMk cId="2069393026" sldId="278"/>
        </pc:sldMkLst>
      </pc:sldChg>
      <pc:sldChg chg="del">
        <pc:chgData name="Gość" userId="S::urn:spo:anon#c1ab8ef791be93ea43c23b4cea9bf534f50a6d0ba2afcdfff406bf7905f2338d::" providerId="AD" clId="Web-{2E2A286C-E9F1-41D4-C12E-5D09F0CE9CCE}" dt="2023-12-13T16:03:09.360" v="423"/>
        <pc:sldMkLst>
          <pc:docMk/>
          <pc:sldMk cId="1417396711" sldId="280"/>
        </pc:sldMkLst>
      </pc:sldChg>
      <pc:sldChg chg="del">
        <pc:chgData name="Gość" userId="S::urn:spo:anon#c1ab8ef791be93ea43c23b4cea9bf534f50a6d0ba2afcdfff406bf7905f2338d::" providerId="AD" clId="Web-{2E2A286C-E9F1-41D4-C12E-5D09F0CE9CCE}" dt="2023-12-13T16:03:12.829" v="427"/>
        <pc:sldMkLst>
          <pc:docMk/>
          <pc:sldMk cId="3477453048" sldId="282"/>
        </pc:sldMkLst>
      </pc:sldChg>
      <pc:sldChg chg="del">
        <pc:chgData name="Gość" userId="S::urn:spo:anon#c1ab8ef791be93ea43c23b4cea9bf534f50a6d0ba2afcdfff406bf7905f2338d::" providerId="AD" clId="Web-{2E2A286C-E9F1-41D4-C12E-5D09F0CE9CCE}" dt="2023-12-13T16:03:13.641" v="428"/>
        <pc:sldMkLst>
          <pc:docMk/>
          <pc:sldMk cId="3396266754" sldId="283"/>
        </pc:sldMkLst>
      </pc:sldChg>
      <pc:sldChg chg="del">
        <pc:chgData name="Gość" userId="S::urn:spo:anon#c1ab8ef791be93ea43c23b4cea9bf534f50a6d0ba2afcdfff406bf7905f2338d::" providerId="AD" clId="Web-{2E2A286C-E9F1-41D4-C12E-5D09F0CE9CCE}" dt="2023-12-13T16:03:11.844" v="425"/>
        <pc:sldMkLst>
          <pc:docMk/>
          <pc:sldMk cId="57897592" sldId="287"/>
        </pc:sldMkLst>
      </pc:sldChg>
      <pc:sldChg chg="del">
        <pc:chgData name="Gość" userId="S::urn:spo:anon#c1ab8ef791be93ea43c23b4cea9bf534f50a6d0ba2afcdfff406bf7905f2338d::" providerId="AD" clId="Web-{2E2A286C-E9F1-41D4-C12E-5D09F0CE9CCE}" dt="2023-12-13T16:03:04" v="417"/>
        <pc:sldMkLst>
          <pc:docMk/>
          <pc:sldMk cId="1844941827" sldId="289"/>
        </pc:sldMkLst>
      </pc:sldChg>
      <pc:sldChg chg="del">
        <pc:chgData name="Gość" userId="S::urn:spo:anon#c1ab8ef791be93ea43c23b4cea9bf534f50a6d0ba2afcdfff406bf7905f2338d::" providerId="AD" clId="Web-{2E2A286C-E9F1-41D4-C12E-5D09F0CE9CCE}" dt="2023-12-13T16:03:14.407" v="429"/>
        <pc:sldMkLst>
          <pc:docMk/>
          <pc:sldMk cId="1177824853" sldId="290"/>
        </pc:sldMkLst>
      </pc:sldChg>
      <pc:sldChg chg="del">
        <pc:chgData name="Gość" userId="S::urn:spo:anon#c1ab8ef791be93ea43c23b4cea9bf534f50a6d0ba2afcdfff406bf7905f2338d::" providerId="AD" clId="Web-{2E2A286C-E9F1-41D4-C12E-5D09F0CE9CCE}" dt="2023-12-13T16:03:07.797" v="421"/>
        <pc:sldMkLst>
          <pc:docMk/>
          <pc:sldMk cId="404854312" sldId="292"/>
        </pc:sldMkLst>
      </pc:sldChg>
      <pc:sldChg chg="del">
        <pc:chgData name="Gość" userId="S::urn:spo:anon#c1ab8ef791be93ea43c23b4cea9bf534f50a6d0ba2afcdfff406bf7905f2338d::" providerId="AD" clId="Web-{2E2A286C-E9F1-41D4-C12E-5D09F0CE9CCE}" dt="2023-12-13T16:03:08.547" v="422"/>
        <pc:sldMkLst>
          <pc:docMk/>
          <pc:sldMk cId="1057409390" sldId="293"/>
        </pc:sldMkLst>
      </pc:sldChg>
      <pc:sldChg chg="modSp">
        <pc:chgData name="Gość" userId="S::urn:spo:anon#c1ab8ef791be93ea43c23b4cea9bf534f50a6d0ba2afcdfff406bf7905f2338d::" providerId="AD" clId="Web-{2E2A286C-E9F1-41D4-C12E-5D09F0CE9CCE}" dt="2023-12-13T16:06:07.236" v="526" actId="20577"/>
        <pc:sldMkLst>
          <pc:docMk/>
          <pc:sldMk cId="2248611191" sldId="294"/>
        </pc:sldMkLst>
        <pc:spChg chg="mod">
          <ac:chgData name="Gość" userId="S::urn:spo:anon#c1ab8ef791be93ea43c23b4cea9bf534f50a6d0ba2afcdfff406bf7905f2338d::" providerId="AD" clId="Web-{2E2A286C-E9F1-41D4-C12E-5D09F0CE9CCE}" dt="2023-12-13T16:06:07.236" v="526" actId="20577"/>
          <ac:spMkLst>
            <pc:docMk/>
            <pc:sldMk cId="2248611191" sldId="294"/>
            <ac:spMk id="5" creationId="{20E75224-81EB-4CDA-BBBE-44B4B2F3C039}"/>
          </ac:spMkLst>
        </pc:spChg>
      </pc:sldChg>
      <pc:sldChg chg="modSp">
        <pc:chgData name="Gość" userId="S::urn:spo:anon#c1ab8ef791be93ea43c23b4cea9bf534f50a6d0ba2afcdfff406bf7905f2338d::" providerId="AD" clId="Web-{2E2A286C-E9F1-41D4-C12E-5D09F0CE9CCE}" dt="2023-12-13T16:01:15.387" v="403" actId="20577"/>
        <pc:sldMkLst>
          <pc:docMk/>
          <pc:sldMk cId="1859161375" sldId="295"/>
        </pc:sldMkLst>
        <pc:spChg chg="mod">
          <ac:chgData name="Gość" userId="S::urn:spo:anon#c1ab8ef791be93ea43c23b4cea9bf534f50a6d0ba2afcdfff406bf7905f2338d::" providerId="AD" clId="Web-{2E2A286C-E9F1-41D4-C12E-5D09F0CE9CCE}" dt="2023-12-13T16:01:15.387" v="403" actId="20577"/>
          <ac:spMkLst>
            <pc:docMk/>
            <pc:sldMk cId="1859161375" sldId="295"/>
            <ac:spMk id="2" creationId="{75031FE9-9059-4FE8-B4AC-9771F23A1B89}"/>
          </ac:spMkLst>
        </pc:spChg>
      </pc:sldChg>
      <pc:sldChg chg="modSp">
        <pc:chgData name="Gość" userId="S::urn:spo:anon#c1ab8ef791be93ea43c23b4cea9bf534f50a6d0ba2afcdfff406bf7905f2338d::" providerId="AD" clId="Web-{2E2A286C-E9F1-41D4-C12E-5D09F0CE9CCE}" dt="2023-12-13T16:06:43.332" v="541" actId="20577"/>
        <pc:sldMkLst>
          <pc:docMk/>
          <pc:sldMk cId="698353611" sldId="296"/>
        </pc:sldMkLst>
        <pc:spChg chg="mod">
          <ac:chgData name="Gość" userId="S::urn:spo:anon#c1ab8ef791be93ea43c23b4cea9bf534f50a6d0ba2afcdfff406bf7905f2338d::" providerId="AD" clId="Web-{2E2A286C-E9F1-41D4-C12E-5D09F0CE9CCE}" dt="2023-12-13T16:06:43.332" v="541" actId="20577"/>
          <ac:spMkLst>
            <pc:docMk/>
            <pc:sldMk cId="698353611" sldId="296"/>
            <ac:spMk id="10" creationId="{D2186069-FC8E-433D-9BB4-942220CE8CFB}"/>
          </ac:spMkLst>
        </pc:spChg>
      </pc:sldChg>
      <pc:sldChg chg="modSp">
        <pc:chgData name="Gość" userId="S::urn:spo:anon#c1ab8ef791be93ea43c23b4cea9bf534f50a6d0ba2afcdfff406bf7905f2338d::" providerId="AD" clId="Web-{2E2A286C-E9F1-41D4-C12E-5D09F0CE9CCE}" dt="2023-12-13T16:06:55.692" v="546" actId="20577"/>
        <pc:sldMkLst>
          <pc:docMk/>
          <pc:sldMk cId="4073837252" sldId="297"/>
        </pc:sldMkLst>
        <pc:spChg chg="mod">
          <ac:chgData name="Gość" userId="S::urn:spo:anon#c1ab8ef791be93ea43c23b4cea9bf534f50a6d0ba2afcdfff406bf7905f2338d::" providerId="AD" clId="Web-{2E2A286C-E9F1-41D4-C12E-5D09F0CE9CCE}" dt="2023-12-13T15:31:24.599" v="49" actId="20577"/>
          <ac:spMkLst>
            <pc:docMk/>
            <pc:sldMk cId="4073837252" sldId="297"/>
            <ac:spMk id="2" creationId="{5CE54ABB-4929-4810-950B-2DAEA0A5BAB4}"/>
          </ac:spMkLst>
        </pc:spChg>
        <pc:spChg chg="mod">
          <ac:chgData name="Gość" userId="S::urn:spo:anon#c1ab8ef791be93ea43c23b4cea9bf534f50a6d0ba2afcdfff406bf7905f2338d::" providerId="AD" clId="Web-{2E2A286C-E9F1-41D4-C12E-5D09F0CE9CCE}" dt="2023-12-13T16:06:55.692" v="546" actId="20577"/>
          <ac:spMkLst>
            <pc:docMk/>
            <pc:sldMk cId="4073837252" sldId="297"/>
            <ac:spMk id="10" creationId="{D2186069-FC8E-433D-9BB4-942220CE8CFB}"/>
          </ac:spMkLst>
        </pc:spChg>
        <pc:spChg chg="mod">
          <ac:chgData name="Gość" userId="S::urn:spo:anon#c1ab8ef791be93ea43c23b4cea9bf534f50a6d0ba2afcdfff406bf7905f2338d::" providerId="AD" clId="Web-{2E2A286C-E9F1-41D4-C12E-5D09F0CE9CCE}" dt="2023-12-13T15:20:51.090" v="4" actId="20577"/>
          <ac:spMkLst>
            <pc:docMk/>
            <pc:sldMk cId="4073837252" sldId="297"/>
            <ac:spMk id="25" creationId="{5F2F1A8A-34CD-C98A-5C91-EF9EF14244EF}"/>
          </ac:spMkLst>
        </pc:spChg>
      </pc:sldChg>
      <pc:sldChg chg="ord">
        <pc:chgData name="Gość" userId="S::urn:spo:anon#c1ab8ef791be93ea43c23b4cea9bf534f50a6d0ba2afcdfff406bf7905f2338d::" providerId="AD" clId="Web-{2E2A286C-E9F1-41D4-C12E-5D09F0CE9CCE}" dt="2023-12-13T15:48:46.733" v="163"/>
        <pc:sldMkLst>
          <pc:docMk/>
          <pc:sldMk cId="422303132" sldId="299"/>
        </pc:sldMkLst>
      </pc:sldChg>
      <pc:sldChg chg="modSp">
        <pc:chgData name="Gość" userId="S::urn:spo:anon#c1ab8ef791be93ea43c23b4cea9bf534f50a6d0ba2afcdfff406bf7905f2338d::" providerId="AD" clId="Web-{2E2A286C-E9F1-41D4-C12E-5D09F0CE9CCE}" dt="2023-12-13T16:05:42.485" v="520" actId="20577"/>
        <pc:sldMkLst>
          <pc:docMk/>
          <pc:sldMk cId="2091536501" sldId="300"/>
        </pc:sldMkLst>
        <pc:spChg chg="mod">
          <ac:chgData name="Gość" userId="S::urn:spo:anon#c1ab8ef791be93ea43c23b4cea9bf534f50a6d0ba2afcdfff406bf7905f2338d::" providerId="AD" clId="Web-{2E2A286C-E9F1-41D4-C12E-5D09F0CE9CCE}" dt="2023-12-13T16:05:42.485" v="520" actId="20577"/>
          <ac:spMkLst>
            <pc:docMk/>
            <pc:sldMk cId="2091536501" sldId="300"/>
            <ac:spMk id="5" creationId="{20E75224-81EB-4CDA-BBBE-44B4B2F3C039}"/>
          </ac:spMkLst>
        </pc:spChg>
      </pc:sldChg>
      <pc:sldChg chg="modSp">
        <pc:chgData name="Gość" userId="S::urn:spo:anon#c1ab8ef791be93ea43c23b4cea9bf534f50a6d0ba2afcdfff406bf7905f2338d::" providerId="AD" clId="Web-{2E2A286C-E9F1-41D4-C12E-5D09F0CE9CCE}" dt="2023-12-13T16:06:18.846" v="530" actId="20577"/>
        <pc:sldMkLst>
          <pc:docMk/>
          <pc:sldMk cId="329465133" sldId="301"/>
        </pc:sldMkLst>
        <pc:spChg chg="mod">
          <ac:chgData name="Gość" userId="S::urn:spo:anon#c1ab8ef791be93ea43c23b4cea9bf534f50a6d0ba2afcdfff406bf7905f2338d::" providerId="AD" clId="Web-{2E2A286C-E9F1-41D4-C12E-5D09F0CE9CCE}" dt="2023-12-13T16:06:18.846" v="530" actId="20577"/>
          <ac:spMkLst>
            <pc:docMk/>
            <pc:sldMk cId="329465133" sldId="301"/>
            <ac:spMk id="10" creationId="{5A1AF636-4DAD-497E-4FA5-A723B00BB057}"/>
          </ac:spMkLst>
        </pc:spChg>
      </pc:sldChg>
      <pc:sldChg chg="modSp">
        <pc:chgData name="Gość" userId="S::urn:spo:anon#c1ab8ef791be93ea43c23b4cea9bf534f50a6d0ba2afcdfff406bf7905f2338d::" providerId="AD" clId="Web-{2E2A286C-E9F1-41D4-C12E-5D09F0CE9CCE}" dt="2023-12-13T16:06:23.034" v="532" actId="20577"/>
        <pc:sldMkLst>
          <pc:docMk/>
          <pc:sldMk cId="2197427336" sldId="302"/>
        </pc:sldMkLst>
        <pc:spChg chg="mod">
          <ac:chgData name="Gość" userId="S::urn:spo:anon#c1ab8ef791be93ea43c23b4cea9bf534f50a6d0ba2afcdfff406bf7905f2338d::" providerId="AD" clId="Web-{2E2A286C-E9F1-41D4-C12E-5D09F0CE9CCE}" dt="2023-12-13T16:06:23.034" v="532" actId="20577"/>
          <ac:spMkLst>
            <pc:docMk/>
            <pc:sldMk cId="2197427336" sldId="302"/>
            <ac:spMk id="10" creationId="{5A1AF636-4DAD-497E-4FA5-A723B00BB057}"/>
          </ac:spMkLst>
        </pc:spChg>
      </pc:sldChg>
      <pc:sldChg chg="modSp">
        <pc:chgData name="Gość" userId="S::urn:spo:anon#c1ab8ef791be93ea43c23b4cea9bf534f50a6d0ba2afcdfff406bf7905f2338d::" providerId="AD" clId="Web-{2E2A286C-E9F1-41D4-C12E-5D09F0CE9CCE}" dt="2023-12-13T16:06:28.487" v="534" actId="20577"/>
        <pc:sldMkLst>
          <pc:docMk/>
          <pc:sldMk cId="3745682713" sldId="303"/>
        </pc:sldMkLst>
        <pc:spChg chg="mod">
          <ac:chgData name="Gość" userId="S::urn:spo:anon#c1ab8ef791be93ea43c23b4cea9bf534f50a6d0ba2afcdfff406bf7905f2338d::" providerId="AD" clId="Web-{2E2A286C-E9F1-41D4-C12E-5D09F0CE9CCE}" dt="2023-12-13T16:06:28.487" v="534" actId="20577"/>
          <ac:spMkLst>
            <pc:docMk/>
            <pc:sldMk cId="3745682713" sldId="303"/>
            <ac:spMk id="10" creationId="{5A1AF636-4DAD-497E-4FA5-A723B00BB057}"/>
          </ac:spMkLst>
        </pc:spChg>
      </pc:sldChg>
      <pc:sldChg chg="modSp">
        <pc:chgData name="Gość" userId="S::urn:spo:anon#c1ab8ef791be93ea43c23b4cea9bf534f50a6d0ba2afcdfff406bf7905f2338d::" providerId="AD" clId="Web-{2E2A286C-E9F1-41D4-C12E-5D09F0CE9CCE}" dt="2023-12-13T16:06:37.941" v="539" actId="20577"/>
        <pc:sldMkLst>
          <pc:docMk/>
          <pc:sldMk cId="1301261082" sldId="304"/>
        </pc:sldMkLst>
        <pc:spChg chg="mod">
          <ac:chgData name="Gość" userId="S::urn:spo:anon#c1ab8ef791be93ea43c23b4cea9bf534f50a6d0ba2afcdfff406bf7905f2338d::" providerId="AD" clId="Web-{2E2A286C-E9F1-41D4-C12E-5D09F0CE9CCE}" dt="2023-12-13T16:06:37.941" v="539" actId="20577"/>
          <ac:spMkLst>
            <pc:docMk/>
            <pc:sldMk cId="1301261082" sldId="304"/>
            <ac:spMk id="10" creationId="{5A1AF636-4DAD-497E-4FA5-A723B00BB057}"/>
          </ac:spMkLst>
        </pc:spChg>
      </pc:sldChg>
      <pc:sldChg chg="modSp">
        <pc:chgData name="Gość" userId="S::urn:spo:anon#c1ab8ef791be93ea43c23b4cea9bf534f50a6d0ba2afcdfff406bf7905f2338d::" providerId="AD" clId="Web-{2E2A286C-E9F1-41D4-C12E-5D09F0CE9CCE}" dt="2023-12-13T16:06:49.629" v="543" actId="20577"/>
        <pc:sldMkLst>
          <pc:docMk/>
          <pc:sldMk cId="394292062" sldId="305"/>
        </pc:sldMkLst>
        <pc:spChg chg="mod">
          <ac:chgData name="Gość" userId="S::urn:spo:anon#c1ab8ef791be93ea43c23b4cea9bf534f50a6d0ba2afcdfff406bf7905f2338d::" providerId="AD" clId="Web-{2E2A286C-E9F1-41D4-C12E-5D09F0CE9CCE}" dt="2023-12-13T16:06:49.629" v="543" actId="20577"/>
          <ac:spMkLst>
            <pc:docMk/>
            <pc:sldMk cId="394292062" sldId="305"/>
            <ac:spMk id="10" creationId="{5A1AF636-4DAD-497E-4FA5-A723B00BB057}"/>
          </ac:spMkLst>
        </pc:spChg>
      </pc:sldChg>
      <pc:sldChg chg="modSp">
        <pc:chgData name="Gość" userId="S::urn:spo:anon#c1ab8ef791be93ea43c23b4cea9bf534f50a6d0ba2afcdfff406bf7905f2338d::" providerId="AD" clId="Web-{2E2A286C-E9F1-41D4-C12E-5D09F0CE9CCE}" dt="2023-12-13T16:07:08.145" v="554" actId="20577"/>
        <pc:sldMkLst>
          <pc:docMk/>
          <pc:sldMk cId="3622332711" sldId="306"/>
        </pc:sldMkLst>
        <pc:spChg chg="mod">
          <ac:chgData name="Gość" userId="S::urn:spo:anon#c1ab8ef791be93ea43c23b4cea9bf534f50a6d0ba2afcdfff406bf7905f2338d::" providerId="AD" clId="Web-{2E2A286C-E9F1-41D4-C12E-5D09F0CE9CCE}" dt="2023-12-13T16:00:50.995" v="385" actId="20577"/>
          <ac:spMkLst>
            <pc:docMk/>
            <pc:sldMk cId="3622332711" sldId="306"/>
            <ac:spMk id="2" creationId="{5CE54ABB-4929-4810-950B-2DAEA0A5BAB4}"/>
          </ac:spMkLst>
        </pc:spChg>
        <pc:spChg chg="mod">
          <ac:chgData name="Gość" userId="S::urn:spo:anon#c1ab8ef791be93ea43c23b4cea9bf534f50a6d0ba2afcdfff406bf7905f2338d::" providerId="AD" clId="Web-{2E2A286C-E9F1-41D4-C12E-5D09F0CE9CCE}" dt="2023-12-13T16:07:08.145" v="554" actId="20577"/>
          <ac:spMkLst>
            <pc:docMk/>
            <pc:sldMk cId="3622332711" sldId="306"/>
            <ac:spMk id="10" creationId="{D2186069-FC8E-433D-9BB4-942220CE8CFB}"/>
          </ac:spMkLst>
        </pc:spChg>
      </pc:sldChg>
      <pc:sldChg chg="modSp add del">
        <pc:chgData name="Gość" userId="S::urn:spo:anon#c1ab8ef791be93ea43c23b4cea9bf534f50a6d0ba2afcdfff406bf7905f2338d::" providerId="AD" clId="Web-{2E2A286C-E9F1-41D4-C12E-5D09F0CE9CCE}" dt="2023-12-13T16:07:00.223" v="549" actId="20577"/>
        <pc:sldMkLst>
          <pc:docMk/>
          <pc:sldMk cId="3252903395" sldId="307"/>
        </pc:sldMkLst>
        <pc:spChg chg="mod">
          <ac:chgData name="Gość" userId="S::urn:spo:anon#c1ab8ef791be93ea43c23b4cea9bf534f50a6d0ba2afcdfff406bf7905f2338d::" providerId="AD" clId="Web-{2E2A286C-E9F1-41D4-C12E-5D09F0CE9CCE}" dt="2023-12-13T15:31:35.130" v="51" actId="20577"/>
          <ac:spMkLst>
            <pc:docMk/>
            <pc:sldMk cId="3252903395" sldId="307"/>
            <ac:spMk id="2" creationId="{5CE54ABB-4929-4810-950B-2DAEA0A5BAB4}"/>
          </ac:spMkLst>
        </pc:spChg>
        <pc:spChg chg="mod">
          <ac:chgData name="Gość" userId="S::urn:spo:anon#c1ab8ef791be93ea43c23b4cea9bf534f50a6d0ba2afcdfff406bf7905f2338d::" providerId="AD" clId="Web-{2E2A286C-E9F1-41D4-C12E-5D09F0CE9CCE}" dt="2023-12-13T16:07:00.223" v="549" actId="20577"/>
          <ac:spMkLst>
            <pc:docMk/>
            <pc:sldMk cId="3252903395" sldId="307"/>
            <ac:spMk id="10" creationId="{D2186069-FC8E-433D-9BB4-942220CE8CFB}"/>
          </ac:spMkLst>
        </pc:spChg>
        <pc:spChg chg="mod">
          <ac:chgData name="Gość" userId="S::urn:spo:anon#c1ab8ef791be93ea43c23b4cea9bf534f50a6d0ba2afcdfff406bf7905f2338d::" providerId="AD" clId="Web-{2E2A286C-E9F1-41D4-C12E-5D09F0CE9CCE}" dt="2023-12-13T15:31:40.193" v="53" actId="1076"/>
          <ac:spMkLst>
            <pc:docMk/>
            <pc:sldMk cId="3252903395" sldId="307"/>
            <ac:spMk id="25" creationId="{5F2F1A8A-34CD-C98A-5C91-EF9EF14244EF}"/>
          </ac:spMkLst>
        </pc:spChg>
      </pc:sldChg>
      <pc:sldChg chg="modSp add replId">
        <pc:chgData name="Gość" userId="S::urn:spo:anon#c1ab8ef791be93ea43c23b4cea9bf534f50a6d0ba2afcdfff406bf7905f2338d::" providerId="AD" clId="Web-{2E2A286C-E9F1-41D4-C12E-5D09F0CE9CCE}" dt="2023-12-13T16:07:05.333" v="552" actId="20577"/>
        <pc:sldMkLst>
          <pc:docMk/>
          <pc:sldMk cId="3164882530" sldId="308"/>
        </pc:sldMkLst>
        <pc:spChg chg="mod">
          <ac:chgData name="Gość" userId="S::urn:spo:anon#c1ab8ef791be93ea43c23b4cea9bf534f50a6d0ba2afcdfff406bf7905f2338d::" providerId="AD" clId="Web-{2E2A286C-E9F1-41D4-C12E-5D09F0CE9CCE}" dt="2023-12-13T15:31:50.006" v="57" actId="20577"/>
          <ac:spMkLst>
            <pc:docMk/>
            <pc:sldMk cId="3164882530" sldId="308"/>
            <ac:spMk id="2" creationId="{5CE54ABB-4929-4810-950B-2DAEA0A5BAB4}"/>
          </ac:spMkLst>
        </pc:spChg>
        <pc:spChg chg="mod">
          <ac:chgData name="Gość" userId="S::urn:spo:anon#c1ab8ef791be93ea43c23b4cea9bf534f50a6d0ba2afcdfff406bf7905f2338d::" providerId="AD" clId="Web-{2E2A286C-E9F1-41D4-C12E-5D09F0CE9CCE}" dt="2023-12-13T16:07:05.333" v="552" actId="20577"/>
          <ac:spMkLst>
            <pc:docMk/>
            <pc:sldMk cId="3164882530" sldId="308"/>
            <ac:spMk id="10" creationId="{D2186069-FC8E-433D-9BB4-942220CE8CFB}"/>
          </ac:spMkLst>
        </pc:spChg>
        <pc:spChg chg="mod">
          <ac:chgData name="Gość" userId="S::urn:spo:anon#c1ab8ef791be93ea43c23b4cea9bf534f50a6d0ba2afcdfff406bf7905f2338d::" providerId="AD" clId="Web-{2E2A286C-E9F1-41D4-C12E-5D09F0CE9CCE}" dt="2023-12-13T15:31:44.802" v="54" actId="1076"/>
          <ac:spMkLst>
            <pc:docMk/>
            <pc:sldMk cId="3164882530" sldId="308"/>
            <ac:spMk id="25" creationId="{5F2F1A8A-34CD-C98A-5C91-EF9EF14244EF}"/>
          </ac:spMkLst>
        </pc:spChg>
      </pc:sldChg>
      <pc:sldChg chg="modSp add ord replId">
        <pc:chgData name="Gość" userId="S::urn:spo:anon#c1ab8ef791be93ea43c23b4cea9bf534f50a6d0ba2afcdfff406bf7905f2338d::" providerId="AD" clId="Web-{2E2A286C-E9F1-41D4-C12E-5D09F0CE9CCE}" dt="2023-12-13T16:07:36.193" v="558" actId="20577"/>
        <pc:sldMkLst>
          <pc:docMk/>
          <pc:sldMk cId="2694015723" sldId="309"/>
        </pc:sldMkLst>
        <pc:spChg chg="mod">
          <ac:chgData name="Gość" userId="S::urn:spo:anon#c1ab8ef791be93ea43c23b4cea9bf534f50a6d0ba2afcdfff406bf7905f2338d::" providerId="AD" clId="Web-{2E2A286C-E9F1-41D4-C12E-5D09F0CE9CCE}" dt="2023-12-13T15:35:39.562" v="75" actId="20577"/>
          <ac:spMkLst>
            <pc:docMk/>
            <pc:sldMk cId="2694015723" sldId="309"/>
            <ac:spMk id="2" creationId="{5CE54ABB-4929-4810-950B-2DAEA0A5BAB4}"/>
          </ac:spMkLst>
        </pc:spChg>
        <pc:spChg chg="mod">
          <ac:chgData name="Gość" userId="S::urn:spo:anon#c1ab8ef791be93ea43c23b4cea9bf534f50a6d0ba2afcdfff406bf7905f2338d::" providerId="AD" clId="Web-{2E2A286C-E9F1-41D4-C12E-5D09F0CE9CCE}" dt="2023-12-13T16:07:36.193" v="558" actId="20577"/>
          <ac:spMkLst>
            <pc:docMk/>
            <pc:sldMk cId="2694015723" sldId="309"/>
            <ac:spMk id="10" creationId="{D2186069-FC8E-433D-9BB4-942220CE8CFB}"/>
          </ac:spMkLst>
        </pc:spChg>
        <pc:spChg chg="mod">
          <ac:chgData name="Gość" userId="S::urn:spo:anon#c1ab8ef791be93ea43c23b4cea9bf534f50a6d0ba2afcdfff406bf7905f2338d::" providerId="AD" clId="Web-{2E2A286C-E9F1-41D4-C12E-5D09F0CE9CCE}" dt="2023-12-13T16:07:26.505" v="556" actId="14100"/>
          <ac:spMkLst>
            <pc:docMk/>
            <pc:sldMk cId="2694015723" sldId="309"/>
            <ac:spMk id="25" creationId="{5F2F1A8A-34CD-C98A-5C91-EF9EF14244EF}"/>
          </ac:spMkLst>
        </pc:spChg>
      </pc:sldChg>
      <pc:sldChg chg="modSp add ord replId">
        <pc:chgData name="Gość" userId="S::urn:spo:anon#c1ab8ef791be93ea43c23b4cea9bf534f50a6d0ba2afcdfff406bf7905f2338d::" providerId="AD" clId="Web-{2E2A286C-E9F1-41D4-C12E-5D09F0CE9CCE}" dt="2023-12-13T16:07:45.240" v="561" actId="20577"/>
        <pc:sldMkLst>
          <pc:docMk/>
          <pc:sldMk cId="602362292" sldId="310"/>
        </pc:sldMkLst>
        <pc:spChg chg="mod">
          <ac:chgData name="Gość" userId="S::urn:spo:anon#c1ab8ef791be93ea43c23b4cea9bf534f50a6d0ba2afcdfff406bf7905f2338d::" providerId="AD" clId="Web-{2E2A286C-E9F1-41D4-C12E-5D09F0CE9CCE}" dt="2023-12-13T15:35:29.639" v="66" actId="1076"/>
          <ac:spMkLst>
            <pc:docMk/>
            <pc:sldMk cId="602362292" sldId="310"/>
            <ac:spMk id="2" creationId="{5CE54ABB-4929-4810-950B-2DAEA0A5BAB4}"/>
          </ac:spMkLst>
        </pc:spChg>
        <pc:spChg chg="mod">
          <ac:chgData name="Gość" userId="S::urn:spo:anon#c1ab8ef791be93ea43c23b4cea9bf534f50a6d0ba2afcdfff406bf7905f2338d::" providerId="AD" clId="Web-{2E2A286C-E9F1-41D4-C12E-5D09F0CE9CCE}" dt="2023-12-13T16:07:45.240" v="561" actId="20577"/>
          <ac:spMkLst>
            <pc:docMk/>
            <pc:sldMk cId="602362292" sldId="310"/>
            <ac:spMk id="10" creationId="{D2186069-FC8E-433D-9BB4-942220CE8CFB}"/>
          </ac:spMkLst>
        </pc:spChg>
        <pc:spChg chg="mod">
          <ac:chgData name="Gość" userId="S::urn:spo:anon#c1ab8ef791be93ea43c23b4cea9bf534f50a6d0ba2afcdfff406bf7905f2338d::" providerId="AD" clId="Web-{2E2A286C-E9F1-41D4-C12E-5D09F0CE9CCE}" dt="2023-12-13T16:07:41.912" v="559" actId="14100"/>
          <ac:spMkLst>
            <pc:docMk/>
            <pc:sldMk cId="602362292" sldId="310"/>
            <ac:spMk id="25" creationId="{5F2F1A8A-34CD-C98A-5C91-EF9EF14244EF}"/>
          </ac:spMkLst>
        </pc:spChg>
      </pc:sldChg>
      <pc:sldChg chg="modSp add replId">
        <pc:chgData name="Gość" userId="S::urn:spo:anon#c1ab8ef791be93ea43c23b4cea9bf534f50a6d0ba2afcdfff406bf7905f2338d::" providerId="AD" clId="Web-{2E2A286C-E9F1-41D4-C12E-5D09F0CE9CCE}" dt="2023-12-13T16:06:01.502" v="523" actId="20577"/>
        <pc:sldMkLst>
          <pc:docMk/>
          <pc:sldMk cId="2889892974" sldId="311"/>
        </pc:sldMkLst>
        <pc:spChg chg="mod">
          <ac:chgData name="Gość" userId="S::urn:spo:anon#c1ab8ef791be93ea43c23b4cea9bf534f50a6d0ba2afcdfff406bf7905f2338d::" providerId="AD" clId="Web-{2E2A286C-E9F1-41D4-C12E-5D09F0CE9CCE}" dt="2023-12-13T15:42:58.844" v="140" actId="20577"/>
          <ac:spMkLst>
            <pc:docMk/>
            <pc:sldMk cId="2889892974" sldId="311"/>
            <ac:spMk id="2" creationId="{39605AF1-623C-4E09-AB5D-8DD0571489F6}"/>
          </ac:spMkLst>
        </pc:spChg>
        <pc:spChg chg="mod">
          <ac:chgData name="Gość" userId="S::urn:spo:anon#c1ab8ef791be93ea43c23b4cea9bf534f50a6d0ba2afcdfff406bf7905f2338d::" providerId="AD" clId="Web-{2E2A286C-E9F1-41D4-C12E-5D09F0CE9CCE}" dt="2023-12-13T15:39:07.538" v="93" actId="20577"/>
          <ac:spMkLst>
            <pc:docMk/>
            <pc:sldMk cId="2889892974" sldId="311"/>
            <ac:spMk id="3" creationId="{9B1DDDEF-20C4-4F65-BAC9-0A763DF7E02B}"/>
          </ac:spMkLst>
        </pc:spChg>
        <pc:spChg chg="mod">
          <ac:chgData name="Gość" userId="S::urn:spo:anon#c1ab8ef791be93ea43c23b4cea9bf534f50a6d0ba2afcdfff406bf7905f2338d::" providerId="AD" clId="Web-{2E2A286C-E9F1-41D4-C12E-5D09F0CE9CCE}" dt="2023-12-13T16:06:01.502" v="523" actId="20577"/>
          <ac:spMkLst>
            <pc:docMk/>
            <pc:sldMk cId="2889892974" sldId="311"/>
            <ac:spMk id="5" creationId="{20E75224-81EB-4CDA-BBBE-44B4B2F3C039}"/>
          </ac:spMkLst>
        </pc:spChg>
        <pc:spChg chg="mod">
          <ac:chgData name="Gość" userId="S::urn:spo:anon#c1ab8ef791be93ea43c23b4cea9bf534f50a6d0ba2afcdfff406bf7905f2338d::" providerId="AD" clId="Web-{2E2A286C-E9F1-41D4-C12E-5D09F0CE9CCE}" dt="2023-12-13T15:45:46.007" v="142" actId="20577"/>
          <ac:spMkLst>
            <pc:docMk/>
            <pc:sldMk cId="2889892974" sldId="311"/>
            <ac:spMk id="9" creationId="{9A50A2A8-ED0D-207B-35EA-5CE74440D06A}"/>
          </ac:spMkLst>
        </pc:spChg>
      </pc:sldChg>
      <pc:sldChg chg="add del replId">
        <pc:chgData name="Gość" userId="S::urn:spo:anon#c1ab8ef791be93ea43c23b4cea9bf534f50a6d0ba2afcdfff406bf7905f2338d::" providerId="AD" clId="Web-{2E2A286C-E9F1-41D4-C12E-5D09F0CE9CCE}" dt="2023-12-13T15:47:42.777" v="144"/>
        <pc:sldMkLst>
          <pc:docMk/>
          <pc:sldMk cId="353384323" sldId="312"/>
        </pc:sldMkLst>
      </pc:sldChg>
      <pc:sldChg chg="modSp add ord replId">
        <pc:chgData name="Gość" userId="S::urn:spo:anon#c1ab8ef791be93ea43c23b4cea9bf534f50a6d0ba2afcdfff406bf7905f2338d::" providerId="AD" clId="Web-{2E2A286C-E9F1-41D4-C12E-5D09F0CE9CCE}" dt="2023-12-13T16:07:52.038" v="564" actId="20577"/>
        <pc:sldMkLst>
          <pc:docMk/>
          <pc:sldMk cId="2089165973" sldId="312"/>
        </pc:sldMkLst>
        <pc:spChg chg="mod">
          <ac:chgData name="Gość" userId="S::urn:spo:anon#c1ab8ef791be93ea43c23b4cea9bf534f50a6d0ba2afcdfff406bf7905f2338d::" providerId="AD" clId="Web-{2E2A286C-E9F1-41D4-C12E-5D09F0CE9CCE}" dt="2023-12-13T15:56:16.219" v="366" actId="20577"/>
          <ac:spMkLst>
            <pc:docMk/>
            <pc:sldMk cId="2089165973" sldId="312"/>
            <ac:spMk id="2" creationId="{5CE54ABB-4929-4810-950B-2DAEA0A5BAB4}"/>
          </ac:spMkLst>
        </pc:spChg>
        <pc:spChg chg="mod">
          <ac:chgData name="Gość" userId="S::urn:spo:anon#c1ab8ef791be93ea43c23b4cea9bf534f50a6d0ba2afcdfff406bf7905f2338d::" providerId="AD" clId="Web-{2E2A286C-E9F1-41D4-C12E-5D09F0CE9CCE}" dt="2023-12-13T15:53:17.353" v="365" actId="20577"/>
          <ac:spMkLst>
            <pc:docMk/>
            <pc:sldMk cId="2089165973" sldId="312"/>
            <ac:spMk id="3" creationId="{D5E1C399-8F48-44F5-9461-3C89866D4CE1}"/>
          </ac:spMkLst>
        </pc:spChg>
        <pc:spChg chg="mod">
          <ac:chgData name="Gość" userId="S::urn:spo:anon#c1ab8ef791be93ea43c23b4cea9bf534f50a6d0ba2afcdfff406bf7905f2338d::" providerId="AD" clId="Web-{2E2A286C-E9F1-41D4-C12E-5D09F0CE9CCE}" dt="2023-12-13T15:50:26.846" v="183" actId="20577"/>
          <ac:spMkLst>
            <pc:docMk/>
            <pc:sldMk cId="2089165973" sldId="312"/>
            <ac:spMk id="5" creationId="{CF515C5D-2CDB-4E66-B2B8-1451BC44247F}"/>
          </ac:spMkLst>
        </pc:spChg>
        <pc:spChg chg="mod">
          <ac:chgData name="Gość" userId="S::urn:spo:anon#c1ab8ef791be93ea43c23b4cea9bf534f50a6d0ba2afcdfff406bf7905f2338d::" providerId="AD" clId="Web-{2E2A286C-E9F1-41D4-C12E-5D09F0CE9CCE}" dt="2023-12-13T15:50:15.017" v="177" actId="20577"/>
          <ac:spMkLst>
            <pc:docMk/>
            <pc:sldMk cId="2089165973" sldId="312"/>
            <ac:spMk id="7" creationId="{6B35F89A-6CDF-41F7-BD87-18B45BD7330B}"/>
          </ac:spMkLst>
        </pc:spChg>
        <pc:spChg chg="mod">
          <ac:chgData name="Gość" userId="S::urn:spo:anon#c1ab8ef791be93ea43c23b4cea9bf534f50a6d0ba2afcdfff406bf7905f2338d::" providerId="AD" clId="Web-{2E2A286C-E9F1-41D4-C12E-5D09F0CE9CCE}" dt="2023-12-13T15:52:55.461" v="327" actId="20577"/>
          <ac:spMkLst>
            <pc:docMk/>
            <pc:sldMk cId="2089165973" sldId="312"/>
            <ac:spMk id="8" creationId="{E92B9716-8D44-4864-8986-720957B34362}"/>
          </ac:spMkLst>
        </pc:spChg>
        <pc:spChg chg="mod">
          <ac:chgData name="Gość" userId="S::urn:spo:anon#c1ab8ef791be93ea43c23b4cea9bf534f50a6d0ba2afcdfff406bf7905f2338d::" providerId="AD" clId="Web-{2E2A286C-E9F1-41D4-C12E-5D09F0CE9CCE}" dt="2023-12-13T16:07:52.038" v="564" actId="20577"/>
          <ac:spMkLst>
            <pc:docMk/>
            <pc:sldMk cId="2089165973" sldId="312"/>
            <ac:spMk id="10" creationId="{D2186069-FC8E-433D-9BB4-942220CE8CFB}"/>
          </ac:spMkLst>
        </pc:spChg>
        <pc:spChg chg="mod">
          <ac:chgData name="Gość" userId="S::urn:spo:anon#c1ab8ef791be93ea43c23b4cea9bf534f50a6d0ba2afcdfff406bf7905f2338d::" providerId="AD" clId="Web-{2E2A286C-E9F1-41D4-C12E-5D09F0CE9CCE}" dt="2023-12-13T16:02:26.952" v="414" actId="20577"/>
          <ac:spMkLst>
            <pc:docMk/>
            <pc:sldMk cId="2089165973" sldId="312"/>
            <ac:spMk id="13" creationId="{28C9B6BA-52DE-920E-2F29-887E52A2C4C3}"/>
          </ac:spMkLst>
        </pc:spChg>
      </pc:sldChg>
      <pc:sldChg chg="modSp add del ord replId">
        <pc:chgData name="Gość" userId="S::urn:spo:anon#c1ab8ef791be93ea43c23b4cea9bf534f50a6d0ba2afcdfff406bf7905f2338d::" providerId="AD" clId="Web-{2E2A286C-E9F1-41D4-C12E-5D09F0CE9CCE}" dt="2023-12-13T16:13:56.006" v="653" actId="1076"/>
        <pc:sldMkLst>
          <pc:docMk/>
          <pc:sldMk cId="3663061513" sldId="313"/>
        </pc:sldMkLst>
        <pc:spChg chg="mod">
          <ac:chgData name="Gość" userId="S::urn:spo:anon#c1ab8ef791be93ea43c23b4cea9bf534f50a6d0ba2afcdfff406bf7905f2338d::" providerId="AD" clId="Web-{2E2A286C-E9F1-41D4-C12E-5D09F0CE9CCE}" dt="2023-12-13T16:10:38.482" v="570" actId="20577"/>
          <ac:spMkLst>
            <pc:docMk/>
            <pc:sldMk cId="3663061513" sldId="313"/>
            <ac:spMk id="2" creationId="{5CE54ABB-4929-4810-950B-2DAEA0A5BAB4}"/>
          </ac:spMkLst>
        </pc:spChg>
        <pc:spChg chg="mod">
          <ac:chgData name="Gość" userId="S::urn:spo:anon#c1ab8ef791be93ea43c23b4cea9bf534f50a6d0ba2afcdfff406bf7905f2338d::" providerId="AD" clId="Web-{2E2A286C-E9F1-41D4-C12E-5D09F0CE9CCE}" dt="2023-12-13T16:13:56.006" v="653" actId="1076"/>
          <ac:spMkLst>
            <pc:docMk/>
            <pc:sldMk cId="3663061513" sldId="313"/>
            <ac:spMk id="25" creationId="{5F2F1A8A-34CD-C98A-5C91-EF9EF14244EF}"/>
          </ac:spMkLst>
        </pc:spChg>
      </pc:sldChg>
      <pc:sldChg chg="modSp add replId">
        <pc:chgData name="Gość" userId="S::urn:spo:anon#c1ab8ef791be93ea43c23b4cea9bf534f50a6d0ba2afcdfff406bf7905f2338d::" providerId="AD" clId="Web-{2E2A286C-E9F1-41D4-C12E-5D09F0CE9CCE}" dt="2023-12-13T16:13:42.568" v="649" actId="20577"/>
        <pc:sldMkLst>
          <pc:docMk/>
          <pc:sldMk cId="1299236585" sldId="314"/>
        </pc:sldMkLst>
        <pc:spChg chg="mod">
          <ac:chgData name="Gość" userId="S::urn:spo:anon#c1ab8ef791be93ea43c23b4cea9bf534f50a6d0ba2afcdfff406bf7905f2338d::" providerId="AD" clId="Web-{2E2A286C-E9F1-41D4-C12E-5D09F0CE9CCE}" dt="2023-12-13T16:13:42.568" v="649" actId="20577"/>
          <ac:spMkLst>
            <pc:docMk/>
            <pc:sldMk cId="1299236585" sldId="314"/>
            <ac:spMk id="25" creationId="{5F2F1A8A-34CD-C98A-5C91-EF9EF14244EF}"/>
          </ac:spMkLst>
        </pc:spChg>
      </pc:sldChg>
    </pc:docChg>
  </pc:docChgLst>
  <pc:docChgLst>
    <pc:chgData name="Ruczyński Hubert (STUD)" userId="35753aab-0d69-494c-b54d-f9fed967c656" providerId="ADAL" clId="{2339F2C3-1DFB-492C-8C2F-F2A4E44293C0}"/>
    <pc:docChg chg="undo custSel addSld delSld modSld">
      <pc:chgData name="Ruczyński Hubert (STUD)" userId="35753aab-0d69-494c-b54d-f9fed967c656" providerId="ADAL" clId="{2339F2C3-1DFB-492C-8C2F-F2A4E44293C0}" dt="2023-12-13T16:43:26.249" v="14" actId="47"/>
      <pc:docMkLst>
        <pc:docMk/>
      </pc:docMkLst>
      <pc:sldChg chg="modNotesTx">
        <pc:chgData name="Ruczyński Hubert (STUD)" userId="35753aab-0d69-494c-b54d-f9fed967c656" providerId="ADAL" clId="{2339F2C3-1DFB-492C-8C2F-F2A4E44293C0}" dt="2023-12-13T16:42:59.264" v="9" actId="113"/>
        <pc:sldMkLst>
          <pc:docMk/>
          <pc:sldMk cId="1593920805" sldId="262"/>
        </pc:sldMkLst>
      </pc:sldChg>
      <pc:sldChg chg="addSp delSp modSp add del modAnim">
        <pc:chgData name="Ruczyński Hubert (STUD)" userId="35753aab-0d69-494c-b54d-f9fed967c656" providerId="ADAL" clId="{2339F2C3-1DFB-492C-8C2F-F2A4E44293C0}" dt="2023-12-13T16:43:22.173" v="13"/>
        <pc:sldMkLst>
          <pc:docMk/>
          <pc:sldMk cId="422303132" sldId="299"/>
        </pc:sldMkLst>
        <pc:picChg chg="add del">
          <ac:chgData name="Ruczyński Hubert (STUD)" userId="35753aab-0d69-494c-b54d-f9fed967c656" providerId="ADAL" clId="{2339F2C3-1DFB-492C-8C2F-F2A4E44293C0}" dt="2023-12-13T16:43:01.415" v="10" actId="21"/>
          <ac:picMkLst>
            <pc:docMk/>
            <pc:sldMk cId="422303132" sldId="299"/>
            <ac:picMk id="11" creationId="{F4F71CFE-7B0A-96C3-018A-DDD36068CF62}"/>
          </ac:picMkLst>
        </pc:picChg>
        <pc:picChg chg="add del mod">
          <ac:chgData name="Ruczyński Hubert (STUD)" userId="35753aab-0d69-494c-b54d-f9fed967c656" providerId="ADAL" clId="{2339F2C3-1DFB-492C-8C2F-F2A4E44293C0}" dt="2023-12-13T16:43:19.954" v="12" actId="21"/>
          <ac:picMkLst>
            <pc:docMk/>
            <pc:sldMk cId="422303132" sldId="299"/>
            <ac:picMk id="12" creationId="{04024AEB-44C0-4E75-701E-5E2DA97156DF}"/>
          </ac:picMkLst>
        </pc:picChg>
        <pc:picChg chg="add mod">
          <ac:chgData name="Ruczyński Hubert (STUD)" userId="35753aab-0d69-494c-b54d-f9fed967c656" providerId="ADAL" clId="{2339F2C3-1DFB-492C-8C2F-F2A4E44293C0}" dt="2023-12-13T16:43:22.173" v="13"/>
          <ac:picMkLst>
            <pc:docMk/>
            <pc:sldMk cId="422303132" sldId="299"/>
            <ac:picMk id="13" creationId="{767B3A79-F3C6-9B1A-DD94-1E27BD1CDC78}"/>
          </ac:picMkLst>
        </pc:picChg>
      </pc:sldChg>
      <pc:sldChg chg="del">
        <pc:chgData name="Ruczyński Hubert (STUD)" userId="35753aab-0d69-494c-b54d-f9fed967c656" providerId="ADAL" clId="{2339F2C3-1DFB-492C-8C2F-F2A4E44293C0}" dt="2023-12-13T16:43:26.249" v="14" actId="47"/>
        <pc:sldMkLst>
          <pc:docMk/>
          <pc:sldMk cId="2089165973" sldId="312"/>
        </pc:sldMkLst>
      </pc:sldChg>
    </pc:docChg>
  </pc:docChgLst>
  <pc:docChgLst>
    <pc:chgData name="Gość" userId="S::urn:spo:anon#c1ab8ef791be93ea43c23b4cea9bf534f50a6d0ba2afcdfff406bf7905f2338d::" providerId="AD" clId="Web-{C3BFC12B-0A5A-EF77-FDC3-280633F1E2C3}"/>
    <pc:docChg chg="addSld modSld">
      <pc:chgData name="Gość" userId="S::urn:spo:anon#c1ab8ef791be93ea43c23b4cea9bf534f50a6d0ba2afcdfff406bf7905f2338d::" providerId="AD" clId="Web-{C3BFC12B-0A5A-EF77-FDC3-280633F1E2C3}" dt="2023-12-11T18:11:29.280" v="46" actId="1076"/>
      <pc:docMkLst>
        <pc:docMk/>
      </pc:docMkLst>
      <pc:sldChg chg="addSp delSp modSp">
        <pc:chgData name="Gość" userId="S::urn:spo:anon#c1ab8ef791be93ea43c23b4cea9bf534f50a6d0ba2afcdfff406bf7905f2338d::" providerId="AD" clId="Web-{C3BFC12B-0A5A-EF77-FDC3-280633F1E2C3}" dt="2023-12-11T18:10:37.528" v="40" actId="20577"/>
        <pc:sldMkLst>
          <pc:docMk/>
          <pc:sldMk cId="4073837252" sldId="297"/>
        </pc:sldMkLst>
        <pc:spChg chg="mod">
          <ac:chgData name="Gość" userId="S::urn:spo:anon#c1ab8ef791be93ea43c23b4cea9bf534f50a6d0ba2afcdfff406bf7905f2338d::" providerId="AD" clId="Web-{C3BFC12B-0A5A-EF77-FDC3-280633F1E2C3}" dt="2023-12-11T18:07:02.207" v="25" actId="20577"/>
          <ac:spMkLst>
            <pc:docMk/>
            <pc:sldMk cId="4073837252" sldId="297"/>
            <ac:spMk id="2" creationId="{5CE54ABB-4929-4810-950B-2DAEA0A5BAB4}"/>
          </ac:spMkLst>
        </pc:spChg>
        <pc:spChg chg="del">
          <ac:chgData name="Gość" userId="S::urn:spo:anon#c1ab8ef791be93ea43c23b4cea9bf534f50a6d0ba2afcdfff406bf7905f2338d::" providerId="AD" clId="Web-{C3BFC12B-0A5A-EF77-FDC3-280633F1E2C3}" dt="2023-12-11T18:06:40.815" v="5"/>
          <ac:spMkLst>
            <pc:docMk/>
            <pc:sldMk cId="4073837252" sldId="297"/>
            <ac:spMk id="3" creationId="{D5E1C399-8F48-44F5-9461-3C89866D4CE1}"/>
          </ac:spMkLst>
        </pc:spChg>
        <pc:spChg chg="del">
          <ac:chgData name="Gość" userId="S::urn:spo:anon#c1ab8ef791be93ea43c23b4cea9bf534f50a6d0ba2afcdfff406bf7905f2338d::" providerId="AD" clId="Web-{C3BFC12B-0A5A-EF77-FDC3-280633F1E2C3}" dt="2023-12-11T18:06:40.987" v="8"/>
          <ac:spMkLst>
            <pc:docMk/>
            <pc:sldMk cId="4073837252" sldId="297"/>
            <ac:spMk id="4" creationId="{A112B089-A8F9-45B1-BE6E-EAC10163F082}"/>
          </ac:spMkLst>
        </pc:spChg>
        <pc:spChg chg="del">
          <ac:chgData name="Gość" userId="S::urn:spo:anon#c1ab8ef791be93ea43c23b4cea9bf534f50a6d0ba2afcdfff406bf7905f2338d::" providerId="AD" clId="Web-{C3BFC12B-0A5A-EF77-FDC3-280633F1E2C3}" dt="2023-12-11T18:06:40.753" v="4"/>
          <ac:spMkLst>
            <pc:docMk/>
            <pc:sldMk cId="4073837252" sldId="297"/>
            <ac:spMk id="5" creationId="{CF515C5D-2CDB-4E66-B2B8-1451BC44247F}"/>
          </ac:spMkLst>
        </pc:spChg>
        <pc:spChg chg="del">
          <ac:chgData name="Gość" userId="S::urn:spo:anon#c1ab8ef791be93ea43c23b4cea9bf534f50a6d0ba2afcdfff406bf7905f2338d::" providerId="AD" clId="Web-{C3BFC12B-0A5A-EF77-FDC3-280633F1E2C3}" dt="2023-12-11T18:06:40.878" v="6"/>
          <ac:spMkLst>
            <pc:docMk/>
            <pc:sldMk cId="4073837252" sldId="297"/>
            <ac:spMk id="6" creationId="{0FE22F9B-4BF8-41DC-8F1C-836B546E59AD}"/>
          </ac:spMkLst>
        </pc:spChg>
        <pc:spChg chg="del">
          <ac:chgData name="Gość" userId="S::urn:spo:anon#c1ab8ef791be93ea43c23b4cea9bf534f50a6d0ba2afcdfff406bf7905f2338d::" providerId="AD" clId="Web-{C3BFC12B-0A5A-EF77-FDC3-280633F1E2C3}" dt="2023-12-11T18:06:40.925" v="7"/>
          <ac:spMkLst>
            <pc:docMk/>
            <pc:sldMk cId="4073837252" sldId="297"/>
            <ac:spMk id="7" creationId="{6B35F89A-6CDF-41F7-BD87-18B45BD7330B}"/>
          </ac:spMkLst>
        </pc:spChg>
        <pc:spChg chg="del">
          <ac:chgData name="Gość" userId="S::urn:spo:anon#c1ab8ef791be93ea43c23b4cea9bf534f50a6d0ba2afcdfff406bf7905f2338d::" providerId="AD" clId="Web-{C3BFC12B-0A5A-EF77-FDC3-280633F1E2C3}" dt="2023-12-11T18:06:40.675" v="3"/>
          <ac:spMkLst>
            <pc:docMk/>
            <pc:sldMk cId="4073837252" sldId="297"/>
            <ac:spMk id="8" creationId="{E92B9716-8D44-4864-8986-720957B34362}"/>
          </ac:spMkLst>
        </pc:spChg>
        <pc:spChg chg="del">
          <ac:chgData name="Gość" userId="S::urn:spo:anon#c1ab8ef791be93ea43c23b4cea9bf534f50a6d0ba2afcdfff406bf7905f2338d::" providerId="AD" clId="Web-{C3BFC12B-0A5A-EF77-FDC3-280633F1E2C3}" dt="2023-12-11T18:06:40.581" v="2"/>
          <ac:spMkLst>
            <pc:docMk/>
            <pc:sldMk cId="4073837252" sldId="297"/>
            <ac:spMk id="12" creationId="{8FF14E54-7651-776C-8060-65DA2E9AEC17}"/>
          </ac:spMkLst>
        </pc:spChg>
        <pc:spChg chg="del">
          <ac:chgData name="Gość" userId="S::urn:spo:anon#c1ab8ef791be93ea43c23b4cea9bf534f50a6d0ba2afcdfff406bf7905f2338d::" providerId="AD" clId="Web-{C3BFC12B-0A5A-EF77-FDC3-280633F1E2C3}" dt="2023-12-11T18:06:40.581" v="1"/>
          <ac:spMkLst>
            <pc:docMk/>
            <pc:sldMk cId="4073837252" sldId="297"/>
            <ac:spMk id="13" creationId="{28C9B6BA-52DE-920E-2F29-887E52A2C4C3}"/>
          </ac:spMkLst>
        </pc:spChg>
        <pc:spChg chg="add del mod">
          <ac:chgData name="Gość" userId="S::urn:spo:anon#c1ab8ef791be93ea43c23b4cea9bf534f50a6d0ba2afcdfff406bf7905f2338d::" providerId="AD" clId="Web-{C3BFC12B-0A5A-EF77-FDC3-280633F1E2C3}" dt="2023-12-11T18:07:18.629" v="29"/>
          <ac:spMkLst>
            <pc:docMk/>
            <pc:sldMk cId="4073837252" sldId="297"/>
            <ac:spMk id="15" creationId="{DC9CC225-CD4F-D378-A67E-6E89E0AA4D79}"/>
          </ac:spMkLst>
        </pc:spChg>
        <pc:spChg chg="add del mod">
          <ac:chgData name="Gość" userId="S::urn:spo:anon#c1ab8ef791be93ea43c23b4cea9bf534f50a6d0ba2afcdfff406bf7905f2338d::" providerId="AD" clId="Web-{C3BFC12B-0A5A-EF77-FDC3-280633F1E2C3}" dt="2023-12-11T18:07:17.020" v="28"/>
          <ac:spMkLst>
            <pc:docMk/>
            <pc:sldMk cId="4073837252" sldId="297"/>
            <ac:spMk id="17" creationId="{7440D822-025C-34AB-7AA6-A0FFF575B02C}"/>
          </ac:spMkLst>
        </pc:spChg>
        <pc:spChg chg="add del mod">
          <ac:chgData name="Gość" userId="S::urn:spo:anon#c1ab8ef791be93ea43c23b4cea9bf534f50a6d0ba2afcdfff406bf7905f2338d::" providerId="AD" clId="Web-{C3BFC12B-0A5A-EF77-FDC3-280633F1E2C3}" dt="2023-12-11T18:07:13.457" v="27"/>
          <ac:spMkLst>
            <pc:docMk/>
            <pc:sldMk cId="4073837252" sldId="297"/>
            <ac:spMk id="19" creationId="{1E023A8D-CA62-3FBE-27AD-109B61461B3A}"/>
          </ac:spMkLst>
        </pc:spChg>
        <pc:spChg chg="add del mod">
          <ac:chgData name="Gość" userId="S::urn:spo:anon#c1ab8ef791be93ea43c23b4cea9bf534f50a6d0ba2afcdfff406bf7905f2338d::" providerId="AD" clId="Web-{C3BFC12B-0A5A-EF77-FDC3-280633F1E2C3}" dt="2023-12-11T18:07:22.692" v="30"/>
          <ac:spMkLst>
            <pc:docMk/>
            <pc:sldMk cId="4073837252" sldId="297"/>
            <ac:spMk id="21" creationId="{EF5DCF07-25CA-2AA9-FA34-83102179820C}"/>
          </ac:spMkLst>
        </pc:spChg>
        <pc:spChg chg="add del mod">
          <ac:chgData name="Gość" userId="S::urn:spo:anon#c1ab8ef791be93ea43c23b4cea9bf534f50a6d0ba2afcdfff406bf7905f2338d::" providerId="AD" clId="Web-{C3BFC12B-0A5A-EF77-FDC3-280633F1E2C3}" dt="2023-12-11T18:07:08.957" v="26"/>
          <ac:spMkLst>
            <pc:docMk/>
            <pc:sldMk cId="4073837252" sldId="297"/>
            <ac:spMk id="23" creationId="{1C330D63-89A1-3C51-3BFC-95D5F325C19A}"/>
          </ac:spMkLst>
        </pc:spChg>
        <pc:spChg chg="add mod">
          <ac:chgData name="Gość" userId="S::urn:spo:anon#c1ab8ef791be93ea43c23b4cea9bf534f50a6d0ba2afcdfff406bf7905f2338d::" providerId="AD" clId="Web-{C3BFC12B-0A5A-EF77-FDC3-280633F1E2C3}" dt="2023-12-11T18:10:37.528" v="40" actId="20577"/>
          <ac:spMkLst>
            <pc:docMk/>
            <pc:sldMk cId="4073837252" sldId="297"/>
            <ac:spMk id="25" creationId="{5F2F1A8A-34CD-C98A-5C91-EF9EF14244EF}"/>
          </ac:spMkLst>
        </pc:spChg>
      </pc:sldChg>
      <pc:sldChg chg="add replId">
        <pc:chgData name="Gość" userId="S::urn:spo:anon#c1ab8ef791be93ea43c23b4cea9bf534f50a6d0ba2afcdfff406bf7905f2338d::" providerId="AD" clId="Web-{C3BFC12B-0A5A-EF77-FDC3-280633F1E2C3}" dt="2023-12-11T18:06:25.315" v="0"/>
        <pc:sldMkLst>
          <pc:docMk/>
          <pc:sldMk cId="3622332711" sldId="306"/>
        </pc:sldMkLst>
      </pc:sldChg>
      <pc:sldChg chg="modSp add replId">
        <pc:chgData name="Gość" userId="S::urn:spo:anon#c1ab8ef791be93ea43c23b4cea9bf534f50a6d0ba2afcdfff406bf7905f2338d::" providerId="AD" clId="Web-{C3BFC12B-0A5A-EF77-FDC3-280633F1E2C3}" dt="2023-12-11T18:11:29.280" v="46" actId="1076"/>
        <pc:sldMkLst>
          <pc:docMk/>
          <pc:sldMk cId="3252903395" sldId="307"/>
        </pc:sldMkLst>
        <pc:spChg chg="mod">
          <ac:chgData name="Gość" userId="S::urn:spo:anon#c1ab8ef791be93ea43c23b4cea9bf534f50a6d0ba2afcdfff406bf7905f2338d::" providerId="AD" clId="Web-{C3BFC12B-0A5A-EF77-FDC3-280633F1E2C3}" dt="2023-12-11T18:11:29.280" v="46" actId="1076"/>
          <ac:spMkLst>
            <pc:docMk/>
            <pc:sldMk cId="3252903395" sldId="307"/>
            <ac:spMk id="25" creationId="{5F2F1A8A-34CD-C98A-5C91-EF9EF14244EF}"/>
          </ac:spMkLst>
        </pc:spChg>
      </pc:sldChg>
    </pc:docChg>
  </pc:docChgLst>
  <pc:docChgLst>
    <pc:chgData name="Rećko Szymon (STUD)" userId="S::01151399@pw.edu.pl::ae3f41a2-445a-4d77-8ec7-c48bd23a2aa0" providerId="AD" clId="Web-{D07D5891-439B-4AAE-67CF-791EA51F7A12}"/>
    <pc:docChg chg="addSld delSld modSld sldOrd">
      <pc:chgData name="Rećko Szymon (STUD)" userId="S::01151399@pw.edu.pl::ae3f41a2-445a-4d77-8ec7-c48bd23a2aa0" providerId="AD" clId="Web-{D07D5891-439B-4AAE-67CF-791EA51F7A12}" dt="2023-12-11T17:51:38.657" v="104"/>
      <pc:docMkLst>
        <pc:docMk/>
      </pc:docMkLst>
      <pc:sldChg chg="delSp modSp new ord">
        <pc:chgData name="Rećko Szymon (STUD)" userId="S::01151399@pw.edu.pl::ae3f41a2-445a-4d77-8ec7-c48bd23a2aa0" providerId="AD" clId="Web-{D07D5891-439B-4AAE-67CF-791EA51F7A12}" dt="2023-12-11T17:35:58.591" v="50" actId="20577"/>
        <pc:sldMkLst>
          <pc:docMk/>
          <pc:sldMk cId="329465133" sldId="301"/>
        </pc:sldMkLst>
        <pc:spChg chg="mod">
          <ac:chgData name="Rećko Szymon (STUD)" userId="S::01151399@pw.edu.pl::ae3f41a2-445a-4d77-8ec7-c48bd23a2aa0" providerId="AD" clId="Web-{D07D5891-439B-4AAE-67CF-791EA51F7A12}" dt="2023-12-11T17:32:49.772" v="21" actId="20577"/>
          <ac:spMkLst>
            <pc:docMk/>
            <pc:sldMk cId="329465133" sldId="301"/>
            <ac:spMk id="2" creationId="{9F2B6F38-5E70-CA7E-3CAD-295DFE5D6EE4}"/>
          </ac:spMkLst>
        </pc:spChg>
        <pc:spChg chg="del">
          <ac:chgData name="Rećko Szymon (STUD)" userId="S::01151399@pw.edu.pl::ae3f41a2-445a-4d77-8ec7-c48bd23a2aa0" providerId="AD" clId="Web-{D07D5891-439B-4AAE-67CF-791EA51F7A12}" dt="2023-12-11T17:33:50.977" v="29"/>
          <ac:spMkLst>
            <pc:docMk/>
            <pc:sldMk cId="329465133" sldId="301"/>
            <ac:spMk id="3" creationId="{9EC18A74-326B-2F6D-03CC-9382BF516E52}"/>
          </ac:spMkLst>
        </pc:spChg>
        <pc:spChg chg="mod">
          <ac:chgData name="Rećko Szymon (STUD)" userId="S::01151399@pw.edu.pl::ae3f41a2-445a-4d77-8ec7-c48bd23a2aa0" providerId="AD" clId="Web-{D07D5891-439B-4AAE-67CF-791EA51F7A12}" dt="2023-12-11T17:35:58.591" v="50" actId="20577"/>
          <ac:spMkLst>
            <pc:docMk/>
            <pc:sldMk cId="329465133" sldId="301"/>
            <ac:spMk id="4" creationId="{C5A01E49-5C9F-04EA-7053-1EFFC2272C82}"/>
          </ac:spMkLst>
        </pc:spChg>
        <pc:spChg chg="del">
          <ac:chgData name="Rećko Szymon (STUD)" userId="S::01151399@pw.edu.pl::ae3f41a2-445a-4d77-8ec7-c48bd23a2aa0" providerId="AD" clId="Web-{D07D5891-439B-4AAE-67CF-791EA51F7A12}" dt="2023-12-11T17:34:37.057" v="36"/>
          <ac:spMkLst>
            <pc:docMk/>
            <pc:sldMk cId="329465133" sldId="301"/>
            <ac:spMk id="5" creationId="{47D2CC24-FA95-C6EA-7014-01E919793CCD}"/>
          </ac:spMkLst>
        </pc:spChg>
        <pc:spChg chg="del">
          <ac:chgData name="Rećko Szymon (STUD)" userId="S::01151399@pw.edu.pl::ae3f41a2-445a-4d77-8ec7-c48bd23a2aa0" providerId="AD" clId="Web-{D07D5891-439B-4AAE-67CF-791EA51F7A12}" dt="2023-12-11T17:34:27.338" v="33"/>
          <ac:spMkLst>
            <pc:docMk/>
            <pc:sldMk cId="329465133" sldId="301"/>
            <ac:spMk id="6" creationId="{59CF3B35-D04E-2750-58F7-99D9B7523AB4}"/>
          </ac:spMkLst>
        </pc:spChg>
        <pc:spChg chg="del">
          <ac:chgData name="Rećko Szymon (STUD)" userId="S::01151399@pw.edu.pl::ae3f41a2-445a-4d77-8ec7-c48bd23a2aa0" providerId="AD" clId="Web-{D07D5891-439B-4AAE-67CF-791EA51F7A12}" dt="2023-12-11T17:34:33.791" v="35"/>
          <ac:spMkLst>
            <pc:docMk/>
            <pc:sldMk cId="329465133" sldId="301"/>
            <ac:spMk id="7" creationId="{8710118D-53A3-4300-248E-37A45B61B786}"/>
          </ac:spMkLst>
        </pc:spChg>
        <pc:spChg chg="del">
          <ac:chgData name="Rećko Szymon (STUD)" userId="S::01151399@pw.edu.pl::ae3f41a2-445a-4d77-8ec7-c48bd23a2aa0" providerId="AD" clId="Web-{D07D5891-439B-4AAE-67CF-791EA51F7A12}" dt="2023-12-11T17:34:29.713" v="34"/>
          <ac:spMkLst>
            <pc:docMk/>
            <pc:sldMk cId="329465133" sldId="301"/>
            <ac:spMk id="8" creationId="{702C8309-D8E6-DCDC-6268-4C39238E6022}"/>
          </ac:spMkLst>
        </pc:spChg>
      </pc:sldChg>
      <pc:sldChg chg="modSp add replId">
        <pc:chgData name="Rećko Szymon (STUD)" userId="S::01151399@pw.edu.pl::ae3f41a2-445a-4d77-8ec7-c48bd23a2aa0" providerId="AD" clId="Web-{D07D5891-439B-4AAE-67CF-791EA51F7A12}" dt="2023-12-11T17:35:49.997" v="47" actId="20577"/>
        <pc:sldMkLst>
          <pc:docMk/>
          <pc:sldMk cId="2197427336" sldId="302"/>
        </pc:sldMkLst>
        <pc:spChg chg="mod">
          <ac:chgData name="Rećko Szymon (STUD)" userId="S::01151399@pw.edu.pl::ae3f41a2-445a-4d77-8ec7-c48bd23a2aa0" providerId="AD" clId="Web-{D07D5891-439B-4AAE-67CF-791EA51F7A12}" dt="2023-12-11T17:35:31.684" v="40" actId="20577"/>
          <ac:spMkLst>
            <pc:docMk/>
            <pc:sldMk cId="2197427336" sldId="302"/>
            <ac:spMk id="2" creationId="{9F2B6F38-5E70-CA7E-3CAD-295DFE5D6EE4}"/>
          </ac:spMkLst>
        </pc:spChg>
        <pc:spChg chg="mod">
          <ac:chgData name="Rećko Szymon (STUD)" userId="S::01151399@pw.edu.pl::ae3f41a2-445a-4d77-8ec7-c48bd23a2aa0" providerId="AD" clId="Web-{D07D5891-439B-4AAE-67CF-791EA51F7A12}" dt="2023-12-11T17:35:49.997" v="47" actId="20577"/>
          <ac:spMkLst>
            <pc:docMk/>
            <pc:sldMk cId="2197427336" sldId="302"/>
            <ac:spMk id="4" creationId="{C5A01E49-5C9F-04EA-7053-1EFFC2272C82}"/>
          </ac:spMkLst>
        </pc:spChg>
      </pc:sldChg>
      <pc:sldChg chg="modSp add replId">
        <pc:chgData name="Rećko Szymon (STUD)" userId="S::01151399@pw.edu.pl::ae3f41a2-445a-4d77-8ec7-c48bd23a2aa0" providerId="AD" clId="Web-{D07D5891-439B-4AAE-67CF-791EA51F7A12}" dt="2023-12-11T17:41:19.087" v="79" actId="20577"/>
        <pc:sldMkLst>
          <pc:docMk/>
          <pc:sldMk cId="3745682713" sldId="303"/>
        </pc:sldMkLst>
        <pc:spChg chg="mod">
          <ac:chgData name="Rećko Szymon (STUD)" userId="S::01151399@pw.edu.pl::ae3f41a2-445a-4d77-8ec7-c48bd23a2aa0" providerId="AD" clId="Web-{D07D5891-439B-4AAE-67CF-791EA51F7A12}" dt="2023-12-11T17:41:19.087" v="79" actId="20577"/>
          <ac:spMkLst>
            <pc:docMk/>
            <pc:sldMk cId="3745682713" sldId="303"/>
            <ac:spMk id="2" creationId="{9F2B6F38-5E70-CA7E-3CAD-295DFE5D6EE4}"/>
          </ac:spMkLst>
        </pc:spChg>
        <pc:spChg chg="mod">
          <ac:chgData name="Rećko Szymon (STUD)" userId="S::01151399@pw.edu.pl::ae3f41a2-445a-4d77-8ec7-c48bd23a2aa0" providerId="AD" clId="Web-{D07D5891-439B-4AAE-67CF-791EA51F7A12}" dt="2023-12-11T17:38:48.535" v="77" actId="14100"/>
          <ac:spMkLst>
            <pc:docMk/>
            <pc:sldMk cId="3745682713" sldId="303"/>
            <ac:spMk id="4" creationId="{C5A01E49-5C9F-04EA-7053-1EFFC2272C82}"/>
          </ac:spMkLst>
        </pc:spChg>
      </pc:sldChg>
      <pc:sldChg chg="modSp new del">
        <pc:chgData name="Rećko Szymon (STUD)" userId="S::01151399@pw.edu.pl::ae3f41a2-445a-4d77-8ec7-c48bd23a2aa0" providerId="AD" clId="Web-{D07D5891-439B-4AAE-67CF-791EA51F7A12}" dt="2023-12-11T17:36:56.281" v="55"/>
        <pc:sldMkLst>
          <pc:docMk/>
          <pc:sldMk cId="4076358375" sldId="303"/>
        </pc:sldMkLst>
        <pc:spChg chg="mod">
          <ac:chgData name="Rećko Szymon (STUD)" userId="S::01151399@pw.edu.pl::ae3f41a2-445a-4d77-8ec7-c48bd23a2aa0" providerId="AD" clId="Web-{D07D5891-439B-4AAE-67CF-791EA51F7A12}" dt="2023-12-11T17:36:55.422" v="54" actId="20577"/>
          <ac:spMkLst>
            <pc:docMk/>
            <pc:sldMk cId="4076358375" sldId="303"/>
            <ac:spMk id="4" creationId="{71C5D0E8-A4AF-4FDF-7665-155C4AB7751D}"/>
          </ac:spMkLst>
        </pc:spChg>
      </pc:sldChg>
      <pc:sldChg chg="modSp add ord replId">
        <pc:chgData name="Rećko Szymon (STUD)" userId="S::01151399@pw.edu.pl::ae3f41a2-445a-4d77-8ec7-c48bd23a2aa0" providerId="AD" clId="Web-{D07D5891-439B-4AAE-67CF-791EA51F7A12}" dt="2023-12-11T17:47:02.615" v="88"/>
        <pc:sldMkLst>
          <pc:docMk/>
          <pc:sldMk cId="1301261082" sldId="304"/>
        </pc:sldMkLst>
        <pc:spChg chg="mod">
          <ac:chgData name="Rećko Szymon (STUD)" userId="S::01151399@pw.edu.pl::ae3f41a2-445a-4d77-8ec7-c48bd23a2aa0" providerId="AD" clId="Web-{D07D5891-439B-4AAE-67CF-791EA51F7A12}" dt="2023-12-11T17:46:02.223" v="87" actId="20577"/>
          <ac:spMkLst>
            <pc:docMk/>
            <pc:sldMk cId="1301261082" sldId="304"/>
            <ac:spMk id="2" creationId="{9F2B6F38-5E70-CA7E-3CAD-295DFE5D6EE4}"/>
          </ac:spMkLst>
        </pc:spChg>
        <pc:spChg chg="mod">
          <ac:chgData name="Rećko Szymon (STUD)" userId="S::01151399@pw.edu.pl::ae3f41a2-445a-4d77-8ec7-c48bd23a2aa0" providerId="AD" clId="Web-{D07D5891-439B-4AAE-67CF-791EA51F7A12}" dt="2023-12-11T17:45:40.987" v="85" actId="20577"/>
          <ac:spMkLst>
            <pc:docMk/>
            <pc:sldMk cId="1301261082" sldId="304"/>
            <ac:spMk id="4" creationId="{C5A01E49-5C9F-04EA-7053-1EFFC2272C82}"/>
          </ac:spMkLst>
        </pc:spChg>
      </pc:sldChg>
      <pc:sldChg chg="modSp add ord replId">
        <pc:chgData name="Rećko Szymon (STUD)" userId="S::01151399@pw.edu.pl::ae3f41a2-445a-4d77-8ec7-c48bd23a2aa0" providerId="AD" clId="Web-{D07D5891-439B-4AAE-67CF-791EA51F7A12}" dt="2023-12-11T17:50:18.826" v="102"/>
        <pc:sldMkLst>
          <pc:docMk/>
          <pc:sldMk cId="394292062" sldId="305"/>
        </pc:sldMkLst>
        <pc:spChg chg="mod">
          <ac:chgData name="Rećko Szymon (STUD)" userId="S::01151399@pw.edu.pl::ae3f41a2-445a-4d77-8ec7-c48bd23a2aa0" providerId="AD" clId="Web-{D07D5891-439B-4AAE-67CF-791EA51F7A12}" dt="2023-12-11T17:50:05.872" v="101" actId="20577"/>
          <ac:spMkLst>
            <pc:docMk/>
            <pc:sldMk cId="394292062" sldId="305"/>
            <ac:spMk id="2" creationId="{9F2B6F38-5E70-CA7E-3CAD-295DFE5D6EE4}"/>
          </ac:spMkLst>
        </pc:spChg>
        <pc:spChg chg="mod">
          <ac:chgData name="Rećko Szymon (STUD)" userId="S::01151399@pw.edu.pl::ae3f41a2-445a-4d77-8ec7-c48bd23a2aa0" providerId="AD" clId="Web-{D07D5891-439B-4AAE-67CF-791EA51F7A12}" dt="2023-12-11T17:49:49.559" v="97" actId="20577"/>
          <ac:spMkLst>
            <pc:docMk/>
            <pc:sldMk cId="394292062" sldId="305"/>
            <ac:spMk id="4" creationId="{C5A01E49-5C9F-04EA-7053-1EFFC2272C82}"/>
          </ac:spMkLst>
        </pc:spChg>
      </pc:sldChg>
      <pc:sldChg chg="new del">
        <pc:chgData name="Rećko Szymon (STUD)" userId="S::01151399@pw.edu.pl::ae3f41a2-445a-4d77-8ec7-c48bd23a2aa0" providerId="AD" clId="Web-{D07D5891-439B-4AAE-67CF-791EA51F7A12}" dt="2023-12-11T17:51:38.657" v="104"/>
        <pc:sldMkLst>
          <pc:docMk/>
          <pc:sldMk cId="2430678642" sldId="3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a:p>
        </p:txBody>
      </p:sp>
      <p:sp>
        <p:nvSpPr>
          <p:cNvPr id="3" name="Data — symbol zastępczy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B5BE4D8-A545-49B5-B6D6-1C4173C613DB}" type="datetime1">
              <a:rPr lang="pl-PL" smtClean="0"/>
              <a:t>13.12.2023</a:t>
            </a:fld>
            <a:endParaRPr lang="pl-PL"/>
          </a:p>
        </p:txBody>
      </p:sp>
      <p:sp>
        <p:nvSpPr>
          <p:cNvPr id="4" name="Stopka — symbol zastępczy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a:p>
        </p:txBody>
      </p:sp>
      <p:sp>
        <p:nvSpPr>
          <p:cNvPr id="5" name="Numer slajdu — symbol zastępczy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pl-PL" smtClean="0"/>
              <a:t>‹#›</a:t>
            </a:fld>
            <a:endParaRPr lang="pl-PL"/>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noProof="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B031B-7A3C-49C1-AA9C-CE9313183260}" type="datetime1">
              <a:rPr lang="pl-PL" smtClean="0"/>
              <a:pPr/>
              <a:t>13.12.2023</a:t>
            </a:fld>
            <a:endParaRPr lang="pl-PL"/>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noProof="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noProof="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pl-PL" noProof="0" smtClean="0"/>
              <a:t>‹#›</a:t>
            </a:fld>
            <a:endParaRPr lang="pl-PL"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investopedia.com/terms/m/medical-identity-theft.asp"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www.investopedia.com/terms/s/synthetic-identity-theft.asp"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malwarebytes.com/exploi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malwarebytes.com/sql-injection"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log.malwarebytes.com/101/2021/12/spear-phish-whale-phish-regular-phish-whats-the-differenc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blog.malwarebytes.com/social-engineering/2020/01/spear-phishing-101-what-you-need-to-know/"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leepingcomputer.com/news/security/sodinokibi-ryuk-ransomware-drive-up-average-ransom-to-111-000/"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research.checkpoint.com/2020/ransomware-evolved-double-extortion/" TargetMode="External"/><Relationship Id="rId4" Type="http://schemas.openxmlformats.org/officeDocument/2006/relationships/hyperlink" Target="https://www.checkpoint.com/cyber-hub/threat-prevention/ransomware/maze-ransomware-double-extortion-attac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a:t>
            </a:fld>
            <a:endParaRPr lang="pl-PL"/>
          </a:p>
        </p:txBody>
      </p:sp>
    </p:spTree>
    <p:extLst>
      <p:ext uri="{BB962C8B-B14F-4D97-AF65-F5344CB8AC3E}">
        <p14:creationId xmlns:p14="http://schemas.microsoft.com/office/powerpoint/2010/main" val="2838296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11111"/>
                </a:solidFill>
                <a:effectLst/>
                <a:ea typeface="Calibri" panose="020F0502020204030204" pitchFamily="34" charset="0"/>
              </a:rPr>
              <a:t>A denial-of-service (</a:t>
            </a:r>
            <a:r>
              <a:rPr lang="en-US" b="1" i="0">
                <a:solidFill>
                  <a:srgbClr val="111111"/>
                </a:solidFill>
                <a:effectLst/>
                <a:ea typeface="Calibri" panose="020F0502020204030204" pitchFamily="34" charset="0"/>
              </a:rPr>
              <a:t>DoS</a:t>
            </a:r>
            <a:r>
              <a:rPr lang="en-US" b="0" i="0">
                <a:solidFill>
                  <a:srgbClr val="111111"/>
                </a:solidFill>
                <a:effectLst/>
                <a:ea typeface="Calibri" panose="020F0502020204030204" pitchFamily="34" charset="0"/>
              </a:rPr>
              <a:t>) attack is a cyberattack on devices, information systems, or other network resources that prevents legitimate users from accessing expected services and resources.</a:t>
            </a:r>
            <a:r>
              <a:rPr lang="pl-PL" b="0" i="0">
                <a:solidFill>
                  <a:srgbClr val="111111"/>
                </a:solidFill>
                <a:effectLst/>
                <a:ea typeface="Calibri" panose="020F0502020204030204" pitchFamily="34" charset="0"/>
              </a:rPr>
              <a:t> A distributed denial-of-service (</a:t>
            </a:r>
            <a:r>
              <a:rPr lang="pl-PL" b="1" i="0">
                <a:solidFill>
                  <a:srgbClr val="111111"/>
                </a:solidFill>
                <a:effectLst/>
                <a:ea typeface="Calibri" panose="020F0502020204030204" pitchFamily="34" charset="0"/>
              </a:rPr>
              <a:t>DDoS</a:t>
            </a:r>
            <a:r>
              <a:rPr lang="pl-PL" b="0" i="0">
                <a:solidFill>
                  <a:srgbClr val="111111"/>
                </a:solidFill>
                <a:effectLst/>
                <a:ea typeface="Calibri" panose="020F0502020204030204" pitchFamily="34" charset="0"/>
              </a:rPr>
              <a:t>) is a variant of DoS, which cannot be so simply solved by firewall configuration.</a:t>
            </a:r>
            <a:endParaRPr lang="pl-PL" noProof="1">
              <a:ea typeface="Calibri" panose="020F0502020204030204" pitchFamily="34" charset="0"/>
            </a:endParaRPr>
          </a:p>
          <a:p>
            <a:pPr rtl="0"/>
            <a:endParaRPr lang="pl-PL" noProof="1"/>
          </a:p>
          <a:p>
            <a:pPr marL="0" marR="0" lvl="0" indent="0" algn="l" defTabSz="914400" rtl="0" eaLnBrk="1" fontAlgn="auto" latinLnBrk="0" hangingPunct="1">
              <a:lnSpc>
                <a:spcPct val="100000"/>
              </a:lnSpc>
              <a:spcBef>
                <a:spcPts val="0"/>
              </a:spcBef>
              <a:spcAft>
                <a:spcPts val="0"/>
              </a:spcAft>
              <a:buClrTx/>
              <a:buSzTx/>
              <a:buFontTx/>
              <a:buNone/>
              <a:tabLst/>
              <a:defRPr/>
            </a:pPr>
            <a:r>
              <a:rPr lang="en-US"/>
              <a:t>In a DoS</a:t>
            </a:r>
            <a:r>
              <a:rPr lang="pl-PL"/>
              <a:t> or and DDOS</a:t>
            </a:r>
            <a:r>
              <a:rPr lang="en-US"/>
              <a:t> attack</a:t>
            </a:r>
            <a:r>
              <a:rPr lang="pl-PL"/>
              <a:t>s</a:t>
            </a:r>
            <a:r>
              <a:rPr lang="en-US"/>
              <a:t>, the cyber attackers</a:t>
            </a:r>
            <a:r>
              <a:rPr lang="pl-PL"/>
              <a:t> </a:t>
            </a:r>
            <a:r>
              <a:rPr lang="en-US"/>
              <a:t>send rapid and continuous requests to a target server to overload the server’s bandwidth. DoS attackers exploit a software vulnerability in the system and proceed to exhaust the RAM or CPU of the server.</a:t>
            </a:r>
            <a:endParaRPr lang="pl-PL"/>
          </a:p>
          <a:p>
            <a:pPr rtl="0"/>
            <a:endParaRPr lang="pl-PL" noProof="1"/>
          </a:p>
          <a:p>
            <a:pPr rtl="0"/>
            <a:endParaRPr lang="pl-PL" b="0" i="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Ordering an attack for a company which aims at worsening competition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Making websites inaccessible for the users for personal reasons,</a:t>
            </a:r>
          </a:p>
          <a:p>
            <a:pPr rtl="0"/>
            <a:r>
              <a:rPr lang="en-US" b="0" i="0">
                <a:solidFill>
                  <a:srgbClr val="111111"/>
                </a:solidFill>
                <a:effectLst/>
                <a:latin typeface="SourceSansPro"/>
              </a:rPr>
              <a:t>Unlike most cyberattacks initiated to steal sensitive information, initial DDoS attacks are launched to make websites inaccessible to their users. However, some DDoS attacks serve as a facade for other malicious acts. For example, when servers have been successfully knocked down, the culprits may go behind the scenes to dismantle the websites’ firewalls or weaken their security codes for future attack plans.</a:t>
            </a:r>
            <a:endParaRPr lang="pl-PL" b="0" i="0">
              <a:solidFill>
                <a:srgbClr val="111111"/>
              </a:solidFill>
              <a:effectLst/>
              <a:latin typeface="SourceSansPro"/>
            </a:endParaRPr>
          </a:p>
          <a:p>
            <a:pPr rtl="0"/>
            <a:endParaRPr lang="pl-PL" b="0" i="0" noProof="1">
              <a:solidFill>
                <a:srgbClr val="111111"/>
              </a:solidFill>
              <a:effectLst/>
              <a:latin typeface="SourceSansPro"/>
            </a:endParaRPr>
          </a:p>
          <a:p>
            <a:pPr algn="l"/>
            <a:r>
              <a:rPr lang="en-US" b="0" i="0">
                <a:solidFill>
                  <a:srgbClr val="111111"/>
                </a:solidFill>
                <a:effectLst/>
                <a:latin typeface="SourceSansPro"/>
              </a:rPr>
              <a:t>One of the more recent examples of a DDoS Attack occurred in February 2020, impacting Amazon Web Services (AWS), a cloud computing service used by over a million companies, individuals, and government entities.</a:t>
            </a:r>
          </a:p>
          <a:p>
            <a:pPr algn="l"/>
            <a:r>
              <a:rPr lang="en-US" b="0" i="0">
                <a:solidFill>
                  <a:srgbClr val="111111"/>
                </a:solidFill>
                <a:effectLst/>
                <a:latin typeface="SourceSansPro"/>
              </a:rPr>
              <a:t>The hackers used directories on Connection-less Lightweight Directory Access Protocol (CLDAP) servers to send huge amounts of information to AWS's servers—as many as 2.3 terabits per second (Tbps). However, Amazon was able to stop the attack before it became a big security risk for its customers.</a:t>
            </a:r>
            <a:endParaRPr lang="pl-PL" b="0" i="0" noProof="1">
              <a:solidFill>
                <a:srgbClr val="111111"/>
              </a:solidFill>
              <a:effectLst/>
              <a:latin typeface="SourceSansPro"/>
            </a:endParaRPr>
          </a:p>
          <a:p>
            <a:pPr rtl="0"/>
            <a:r>
              <a:rPr lang="en-US" b="0" i="0">
                <a:solidFill>
                  <a:srgbClr val="111111"/>
                </a:solidFill>
                <a:effectLst/>
                <a:latin typeface="SourceSansPro"/>
              </a:rPr>
              <a:t>In October 2016, a DDoS attack was carried out on a domain name system (DNS) provider, Dyn, which hosts and manages the domain names of select companies in this directory on its server. When Dyn’s server was compromised, it also affected the websites of the companies it hosts. The attack on Dyn flooded its servers with overwhelming traffic, creating a massive web outage and shutting down over 80 websites, including major sites like Twitter (now X), Amazon, Spotify, Airbnb, PayPal, and Netflix.</a:t>
            </a:r>
            <a:endParaRPr lang="pl-PL" b="0" i="0">
              <a:solidFill>
                <a:srgbClr val="111111"/>
              </a:solidFill>
              <a:effectLst/>
              <a:latin typeface="SourceSansPro"/>
            </a:endParaRPr>
          </a:p>
          <a:p>
            <a:pPr rtl="0"/>
            <a:r>
              <a:rPr lang="pl-PL" b="0" i="0">
                <a:solidFill>
                  <a:srgbClr val="111111"/>
                </a:solidFill>
                <a:effectLst/>
                <a:latin typeface="SourceSansPro"/>
              </a:rPr>
              <a:t>The last case is a rumour concerning our polish playground. In this case someone might have ordered a DDOS attack that made it almost impossible for Pay Per View users to see a live sport event.</a:t>
            </a:r>
          </a:p>
          <a:p>
            <a:pPr rtl="0"/>
            <a:endParaRPr lang="pl-PL" noProof="1"/>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15</a:t>
            </a:fld>
            <a:endParaRPr lang="pl-PL"/>
          </a:p>
        </p:txBody>
      </p:sp>
    </p:spTree>
    <p:extLst>
      <p:ext uri="{BB962C8B-B14F-4D97-AF65-F5344CB8AC3E}">
        <p14:creationId xmlns:p14="http://schemas.microsoft.com/office/powerpoint/2010/main" val="195325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11111"/>
                </a:solidFill>
                <a:effectLst/>
                <a:ea typeface="Calibri" panose="020F0502020204030204" pitchFamily="34" charset="0"/>
              </a:rPr>
              <a:t>A denial-of-service (</a:t>
            </a:r>
            <a:r>
              <a:rPr lang="en-US" b="1" i="0">
                <a:solidFill>
                  <a:srgbClr val="111111"/>
                </a:solidFill>
                <a:effectLst/>
                <a:ea typeface="Calibri" panose="020F0502020204030204" pitchFamily="34" charset="0"/>
              </a:rPr>
              <a:t>DoS</a:t>
            </a:r>
            <a:r>
              <a:rPr lang="en-US" b="0" i="0">
                <a:solidFill>
                  <a:srgbClr val="111111"/>
                </a:solidFill>
                <a:effectLst/>
                <a:ea typeface="Calibri" panose="020F0502020204030204" pitchFamily="34" charset="0"/>
              </a:rPr>
              <a:t>) attack is a cyberattack on devices, information systems, or other network resources that prevents legitimate users from accessing expected services and resources.</a:t>
            </a:r>
            <a:r>
              <a:rPr lang="pl-PL" b="0" i="0">
                <a:solidFill>
                  <a:srgbClr val="111111"/>
                </a:solidFill>
                <a:effectLst/>
                <a:ea typeface="Calibri" panose="020F0502020204030204" pitchFamily="34" charset="0"/>
              </a:rPr>
              <a:t> A distributed denial-of-service (</a:t>
            </a:r>
            <a:r>
              <a:rPr lang="pl-PL" b="1" i="0">
                <a:solidFill>
                  <a:srgbClr val="111111"/>
                </a:solidFill>
                <a:effectLst/>
                <a:ea typeface="Calibri" panose="020F0502020204030204" pitchFamily="34" charset="0"/>
              </a:rPr>
              <a:t>DDoS</a:t>
            </a:r>
            <a:r>
              <a:rPr lang="pl-PL" b="0" i="0">
                <a:solidFill>
                  <a:srgbClr val="111111"/>
                </a:solidFill>
                <a:effectLst/>
                <a:ea typeface="Calibri" panose="020F0502020204030204" pitchFamily="34" charset="0"/>
              </a:rPr>
              <a:t>) is a variant of DoS, which cannot be so simply solved by firewall configuration.</a:t>
            </a:r>
            <a:endParaRPr lang="pl-PL" noProof="1">
              <a:ea typeface="Calibri" panose="020F0502020204030204" pitchFamily="34" charset="0"/>
            </a:endParaRPr>
          </a:p>
          <a:p>
            <a:pPr rtl="0"/>
            <a:endParaRPr lang="pl-PL" noProof="1"/>
          </a:p>
          <a:p>
            <a:pPr marL="0" marR="0" lvl="0" indent="0" algn="l" defTabSz="914400" rtl="0" eaLnBrk="1" fontAlgn="auto" latinLnBrk="0" hangingPunct="1">
              <a:lnSpc>
                <a:spcPct val="100000"/>
              </a:lnSpc>
              <a:spcBef>
                <a:spcPts val="0"/>
              </a:spcBef>
              <a:spcAft>
                <a:spcPts val="0"/>
              </a:spcAft>
              <a:buClrTx/>
              <a:buSzTx/>
              <a:buFontTx/>
              <a:buNone/>
              <a:tabLst/>
              <a:defRPr/>
            </a:pPr>
            <a:r>
              <a:rPr lang="en-US"/>
              <a:t>In a DoS</a:t>
            </a:r>
            <a:r>
              <a:rPr lang="pl-PL"/>
              <a:t> or and DDOS</a:t>
            </a:r>
            <a:r>
              <a:rPr lang="en-US"/>
              <a:t> attack</a:t>
            </a:r>
            <a:r>
              <a:rPr lang="pl-PL"/>
              <a:t>s</a:t>
            </a:r>
            <a:r>
              <a:rPr lang="en-US"/>
              <a:t>, the cyber attackers</a:t>
            </a:r>
            <a:r>
              <a:rPr lang="pl-PL"/>
              <a:t> </a:t>
            </a:r>
            <a:r>
              <a:rPr lang="en-US"/>
              <a:t>send rapid and continuous requests to a target server to overload the server’s bandwidth. DoS attackers exploit a software vulnerability in the system and proceed to exhaust the RAM or CPU of the server.</a:t>
            </a:r>
            <a:endParaRPr lang="pl-PL"/>
          </a:p>
          <a:p>
            <a:pPr rtl="0"/>
            <a:endParaRPr lang="pl-PL" noProof="1"/>
          </a:p>
          <a:p>
            <a:pPr rtl="0"/>
            <a:endParaRPr lang="pl-PL" b="0" i="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Ordering an attack for a company which aims at worsening competition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Making websites inaccessible for the users for personal reasons,</a:t>
            </a:r>
          </a:p>
          <a:p>
            <a:pPr rtl="0"/>
            <a:r>
              <a:rPr lang="en-US" b="0" i="0">
                <a:solidFill>
                  <a:srgbClr val="111111"/>
                </a:solidFill>
                <a:effectLst/>
                <a:latin typeface="SourceSansPro"/>
              </a:rPr>
              <a:t>Unlike most cyberattacks initiated to steal sensitive information, initial DDoS attacks are launched to make websites inaccessible to their users. However, some DDoS attacks serve as a facade for other malicious acts. For example, when servers have been successfully knocked down, the culprits may go behind the scenes to dismantle the websites’ firewalls or weaken their security codes for future attack plans.</a:t>
            </a:r>
            <a:endParaRPr lang="pl-PL" b="0" i="0">
              <a:solidFill>
                <a:srgbClr val="111111"/>
              </a:solidFill>
              <a:effectLst/>
              <a:latin typeface="SourceSansPro"/>
            </a:endParaRPr>
          </a:p>
          <a:p>
            <a:pPr rtl="0"/>
            <a:endParaRPr lang="pl-PL" b="0" i="0" noProof="1">
              <a:solidFill>
                <a:srgbClr val="111111"/>
              </a:solidFill>
              <a:effectLst/>
              <a:latin typeface="SourceSansPro"/>
            </a:endParaRPr>
          </a:p>
          <a:p>
            <a:pPr algn="l"/>
            <a:r>
              <a:rPr lang="en-US" b="0" i="0">
                <a:solidFill>
                  <a:srgbClr val="111111"/>
                </a:solidFill>
                <a:effectLst/>
                <a:latin typeface="SourceSansPro"/>
              </a:rPr>
              <a:t>One of the more recent examples of a DDoS Attack occurred in February 2020, impacting Amazon Web Services (AWS), a cloud computing service used by over a million companies, individuals, and government entities.</a:t>
            </a:r>
          </a:p>
          <a:p>
            <a:pPr algn="l"/>
            <a:r>
              <a:rPr lang="en-US" b="0" i="0">
                <a:solidFill>
                  <a:srgbClr val="111111"/>
                </a:solidFill>
                <a:effectLst/>
                <a:latin typeface="SourceSansPro"/>
              </a:rPr>
              <a:t>The hackers used directories on Connection-less Lightweight Directory Access Protocol (CLDAP) servers to send huge amounts of information to AWS's servers—as many as 2.3 terabits per second (Tbps). However, Amazon was able to stop the attack before it became a big security risk for its customers.</a:t>
            </a:r>
            <a:endParaRPr lang="pl-PL" b="0" i="0" noProof="1">
              <a:solidFill>
                <a:srgbClr val="111111"/>
              </a:solidFill>
              <a:effectLst/>
              <a:latin typeface="SourceSansPro"/>
            </a:endParaRPr>
          </a:p>
          <a:p>
            <a:pPr rtl="0"/>
            <a:r>
              <a:rPr lang="en-US" b="0" i="0">
                <a:solidFill>
                  <a:srgbClr val="111111"/>
                </a:solidFill>
                <a:effectLst/>
                <a:latin typeface="SourceSansPro"/>
              </a:rPr>
              <a:t>In October 2016, a DDoS attack was carried out on a domain name system (DNS) provider, Dyn, which hosts and manages the domain names of select companies in this directory on its server. When Dyn’s server was compromised, it also affected the websites of the companies it hosts. The attack on Dyn flooded its servers with overwhelming traffic, creating a massive web outage and shutting down over 80 websites, including major sites like Twitter (now X), Amazon, Spotify, Airbnb, PayPal, and Netflix.</a:t>
            </a:r>
            <a:endParaRPr lang="pl-PL" b="0" i="0">
              <a:solidFill>
                <a:srgbClr val="111111"/>
              </a:solidFill>
              <a:effectLst/>
              <a:latin typeface="SourceSansPro"/>
            </a:endParaRPr>
          </a:p>
          <a:p>
            <a:pPr rtl="0"/>
            <a:r>
              <a:rPr lang="pl-PL" b="0" i="0">
                <a:solidFill>
                  <a:srgbClr val="111111"/>
                </a:solidFill>
                <a:effectLst/>
                <a:latin typeface="SourceSansPro"/>
              </a:rPr>
              <a:t>The last case is a rumour concerning our polish playground. In this case someone might have ordered a DDOS attack that made it almost impossible for Pay Per View users to see a live sport event.</a:t>
            </a:r>
          </a:p>
          <a:p>
            <a:pPr rtl="0"/>
            <a:endParaRPr lang="pl-PL" noProof="1"/>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16</a:t>
            </a:fld>
            <a:endParaRPr lang="pl-PL"/>
          </a:p>
        </p:txBody>
      </p:sp>
    </p:spTree>
    <p:extLst>
      <p:ext uri="{BB962C8B-B14F-4D97-AF65-F5344CB8AC3E}">
        <p14:creationId xmlns:p14="http://schemas.microsoft.com/office/powerpoint/2010/main" val="2256677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11111"/>
                </a:solidFill>
                <a:effectLst/>
                <a:ea typeface="Calibri" panose="020F0502020204030204" pitchFamily="34" charset="0"/>
              </a:rPr>
              <a:t>A denial-of-service (</a:t>
            </a:r>
            <a:r>
              <a:rPr lang="en-US" b="1" i="0">
                <a:solidFill>
                  <a:srgbClr val="111111"/>
                </a:solidFill>
                <a:effectLst/>
                <a:ea typeface="Calibri" panose="020F0502020204030204" pitchFamily="34" charset="0"/>
              </a:rPr>
              <a:t>DoS</a:t>
            </a:r>
            <a:r>
              <a:rPr lang="en-US" b="0" i="0">
                <a:solidFill>
                  <a:srgbClr val="111111"/>
                </a:solidFill>
                <a:effectLst/>
                <a:ea typeface="Calibri" panose="020F0502020204030204" pitchFamily="34" charset="0"/>
              </a:rPr>
              <a:t>) attack is a cyberattack on devices, information systems, or other network resources that prevents legitimate users from accessing expected services and resources.</a:t>
            </a:r>
            <a:r>
              <a:rPr lang="pl-PL" b="0" i="0">
                <a:solidFill>
                  <a:srgbClr val="111111"/>
                </a:solidFill>
                <a:effectLst/>
                <a:ea typeface="Calibri" panose="020F0502020204030204" pitchFamily="34" charset="0"/>
              </a:rPr>
              <a:t> A distributed denial-of-service (</a:t>
            </a:r>
            <a:r>
              <a:rPr lang="pl-PL" b="1" i="0">
                <a:solidFill>
                  <a:srgbClr val="111111"/>
                </a:solidFill>
                <a:effectLst/>
                <a:ea typeface="Calibri" panose="020F0502020204030204" pitchFamily="34" charset="0"/>
              </a:rPr>
              <a:t>DDoS</a:t>
            </a:r>
            <a:r>
              <a:rPr lang="pl-PL" b="0" i="0">
                <a:solidFill>
                  <a:srgbClr val="111111"/>
                </a:solidFill>
                <a:effectLst/>
                <a:ea typeface="Calibri" panose="020F0502020204030204" pitchFamily="34" charset="0"/>
              </a:rPr>
              <a:t>) is a variant of DoS, which cannot be so simply solved by firewall configuration.</a:t>
            </a:r>
            <a:endParaRPr lang="pl-PL" noProof="1">
              <a:ea typeface="Calibri" panose="020F0502020204030204" pitchFamily="34" charset="0"/>
            </a:endParaRPr>
          </a:p>
          <a:p>
            <a:pPr rtl="0"/>
            <a:endParaRPr lang="pl-PL" noProof="1"/>
          </a:p>
          <a:p>
            <a:pPr marL="0" marR="0" lvl="0" indent="0" algn="l" defTabSz="914400" rtl="0" eaLnBrk="1" fontAlgn="auto" latinLnBrk="0" hangingPunct="1">
              <a:lnSpc>
                <a:spcPct val="100000"/>
              </a:lnSpc>
              <a:spcBef>
                <a:spcPts val="0"/>
              </a:spcBef>
              <a:spcAft>
                <a:spcPts val="0"/>
              </a:spcAft>
              <a:buClrTx/>
              <a:buSzTx/>
              <a:buFontTx/>
              <a:buNone/>
              <a:tabLst/>
              <a:defRPr/>
            </a:pPr>
            <a:r>
              <a:rPr lang="en-US"/>
              <a:t>In a DoS</a:t>
            </a:r>
            <a:r>
              <a:rPr lang="pl-PL"/>
              <a:t> or and DDOS</a:t>
            </a:r>
            <a:r>
              <a:rPr lang="en-US"/>
              <a:t> attack</a:t>
            </a:r>
            <a:r>
              <a:rPr lang="pl-PL"/>
              <a:t>s</a:t>
            </a:r>
            <a:r>
              <a:rPr lang="en-US"/>
              <a:t>, the cyber attackers</a:t>
            </a:r>
            <a:r>
              <a:rPr lang="pl-PL"/>
              <a:t> </a:t>
            </a:r>
            <a:r>
              <a:rPr lang="en-US"/>
              <a:t>send rapid and continuous requests to a target server to overload the server’s bandwidth. DoS attackers exploit a software vulnerability in the system and proceed to exhaust the RAM or CPU of the server.</a:t>
            </a:r>
            <a:endParaRPr lang="pl-PL"/>
          </a:p>
          <a:p>
            <a:pPr rtl="0"/>
            <a:endParaRPr lang="pl-PL" noProof="1"/>
          </a:p>
          <a:p>
            <a:pPr rtl="0"/>
            <a:endParaRPr lang="pl-PL" b="0" i="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Ordering an attack for a company which aims at worsening competition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Making websites inaccessible for the users for personal reasons,</a:t>
            </a:r>
          </a:p>
          <a:p>
            <a:pPr rtl="0"/>
            <a:r>
              <a:rPr lang="en-US" b="0" i="0">
                <a:solidFill>
                  <a:srgbClr val="111111"/>
                </a:solidFill>
                <a:effectLst/>
                <a:latin typeface="SourceSansPro"/>
              </a:rPr>
              <a:t>Unlike most cyberattacks initiated to steal sensitive information, initial DDoS attacks are launched to make websites inaccessible to their users. However, some DDoS attacks serve as a facade for other malicious acts. For example, when servers have been successfully knocked down, the culprits may go behind the scenes to dismantle the websites’ firewalls or weaken their security codes for future attack plans.</a:t>
            </a:r>
            <a:endParaRPr lang="pl-PL" b="0" i="0">
              <a:solidFill>
                <a:srgbClr val="111111"/>
              </a:solidFill>
              <a:effectLst/>
              <a:latin typeface="SourceSansPro"/>
            </a:endParaRPr>
          </a:p>
          <a:p>
            <a:pPr rtl="0"/>
            <a:endParaRPr lang="pl-PL" b="0" i="0" noProof="1">
              <a:solidFill>
                <a:srgbClr val="111111"/>
              </a:solidFill>
              <a:effectLst/>
              <a:latin typeface="SourceSansPro"/>
            </a:endParaRPr>
          </a:p>
          <a:p>
            <a:pPr algn="l"/>
            <a:r>
              <a:rPr lang="en-US" b="0" i="0">
                <a:solidFill>
                  <a:srgbClr val="111111"/>
                </a:solidFill>
                <a:effectLst/>
                <a:latin typeface="SourceSansPro"/>
              </a:rPr>
              <a:t>One of the more recent examples of a DDoS Attack occurred in February 2020, impacting Amazon Web Services (AWS), a cloud computing service used by over a million companies, individuals, and government entities.</a:t>
            </a:r>
          </a:p>
          <a:p>
            <a:pPr algn="l"/>
            <a:r>
              <a:rPr lang="en-US" b="0" i="0">
                <a:solidFill>
                  <a:srgbClr val="111111"/>
                </a:solidFill>
                <a:effectLst/>
                <a:latin typeface="SourceSansPro"/>
              </a:rPr>
              <a:t>The hackers used directories on Connection-less Lightweight Directory Access Protocol (CLDAP) servers to send huge amounts of information to AWS's servers—as many as 2.3 terabits per second (Tbps). However, Amazon was able to stop the attack before it became a big security risk for its customers.</a:t>
            </a:r>
            <a:endParaRPr lang="pl-PL" b="0" i="0" noProof="1">
              <a:solidFill>
                <a:srgbClr val="111111"/>
              </a:solidFill>
              <a:effectLst/>
              <a:latin typeface="SourceSansPro"/>
            </a:endParaRPr>
          </a:p>
          <a:p>
            <a:pPr rtl="0"/>
            <a:r>
              <a:rPr lang="en-US" b="0" i="0">
                <a:solidFill>
                  <a:srgbClr val="111111"/>
                </a:solidFill>
                <a:effectLst/>
                <a:latin typeface="SourceSansPro"/>
              </a:rPr>
              <a:t>In October 2016, a DDoS attack was carried out on a domain name system (DNS) provider, Dyn, which hosts and manages the domain names of select companies in this directory on its server. When Dyn’s server was compromised, it also affected the websites of the companies it hosts. The attack on Dyn flooded its servers with overwhelming traffic, creating a massive web outage and shutting down over 80 websites, including major sites like Twitter (now X), Amazon, Spotify, Airbnb, PayPal, and Netflix.</a:t>
            </a:r>
            <a:endParaRPr lang="pl-PL" b="0" i="0">
              <a:solidFill>
                <a:srgbClr val="111111"/>
              </a:solidFill>
              <a:effectLst/>
              <a:latin typeface="SourceSansPro"/>
            </a:endParaRPr>
          </a:p>
          <a:p>
            <a:pPr rtl="0"/>
            <a:r>
              <a:rPr lang="pl-PL" b="0" i="0">
                <a:solidFill>
                  <a:srgbClr val="111111"/>
                </a:solidFill>
                <a:effectLst/>
                <a:latin typeface="SourceSansPro"/>
              </a:rPr>
              <a:t>The last case is a rumour concerning our polish playground. In this case someone might have ordered a DDOS attack that made it almost impossible for Pay Per View users to see a live sport event.</a:t>
            </a:r>
          </a:p>
          <a:p>
            <a:pPr rtl="0"/>
            <a:endParaRPr lang="pl-PL" noProof="1"/>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17</a:t>
            </a:fld>
            <a:endParaRPr lang="pl-PL"/>
          </a:p>
        </p:txBody>
      </p:sp>
    </p:spTree>
    <p:extLst>
      <p:ext uri="{BB962C8B-B14F-4D97-AF65-F5344CB8AC3E}">
        <p14:creationId xmlns:p14="http://schemas.microsoft.com/office/powerpoint/2010/main" val="2500757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ea typeface="Calibri" panose="020F0502020204030204" pitchFamily="34" charset="0"/>
              </a:rPr>
              <a:t>A denial-of-service (</a:t>
            </a:r>
            <a:r>
              <a:rPr lang="en-US" b="1" i="0" dirty="0">
                <a:solidFill>
                  <a:srgbClr val="111111"/>
                </a:solidFill>
                <a:effectLst/>
                <a:ea typeface="Calibri" panose="020F0502020204030204" pitchFamily="34" charset="0"/>
              </a:rPr>
              <a:t>DoS</a:t>
            </a:r>
            <a:r>
              <a:rPr lang="en-US" b="0" i="0" dirty="0">
                <a:solidFill>
                  <a:srgbClr val="111111"/>
                </a:solidFill>
                <a:effectLst/>
                <a:ea typeface="Calibri" panose="020F0502020204030204" pitchFamily="34" charset="0"/>
              </a:rPr>
              <a:t>) attack is a cyberattack on devices, information systems, or other network resources that prevents legitimate users from accessing expected services and resources.</a:t>
            </a:r>
            <a:r>
              <a:rPr lang="pl-PL" b="0" i="0" dirty="0">
                <a:solidFill>
                  <a:srgbClr val="111111"/>
                </a:solidFill>
                <a:effectLst/>
                <a:ea typeface="Calibri" panose="020F0502020204030204" pitchFamily="34" charset="0"/>
              </a:rPr>
              <a:t> A </a:t>
            </a:r>
            <a:r>
              <a:rPr lang="pl-PL" b="0" i="0" dirty="0" err="1">
                <a:solidFill>
                  <a:srgbClr val="111111"/>
                </a:solidFill>
                <a:effectLst/>
                <a:ea typeface="Calibri" panose="020F0502020204030204" pitchFamily="34" charset="0"/>
              </a:rPr>
              <a:t>distributed</a:t>
            </a:r>
            <a:r>
              <a:rPr lang="pl-PL" b="0" i="0" dirty="0">
                <a:solidFill>
                  <a:srgbClr val="111111"/>
                </a:solidFill>
                <a:effectLst/>
                <a:ea typeface="Calibri" panose="020F0502020204030204" pitchFamily="34" charset="0"/>
              </a:rPr>
              <a:t> </a:t>
            </a:r>
            <a:r>
              <a:rPr lang="pl-PL" b="0" i="0" dirty="0" err="1">
                <a:solidFill>
                  <a:srgbClr val="111111"/>
                </a:solidFill>
                <a:effectLst/>
                <a:ea typeface="Calibri" panose="020F0502020204030204" pitchFamily="34" charset="0"/>
              </a:rPr>
              <a:t>denial</a:t>
            </a:r>
            <a:r>
              <a:rPr lang="pl-PL" b="0" i="0" dirty="0">
                <a:solidFill>
                  <a:srgbClr val="111111"/>
                </a:solidFill>
                <a:effectLst/>
                <a:ea typeface="Calibri" panose="020F0502020204030204" pitchFamily="34" charset="0"/>
              </a:rPr>
              <a:t>-of-service (</a:t>
            </a:r>
            <a:r>
              <a:rPr lang="pl-PL" b="1" i="0" dirty="0" err="1">
                <a:solidFill>
                  <a:srgbClr val="111111"/>
                </a:solidFill>
                <a:effectLst/>
                <a:ea typeface="Calibri" panose="020F0502020204030204" pitchFamily="34" charset="0"/>
              </a:rPr>
              <a:t>DDoS</a:t>
            </a:r>
            <a:r>
              <a:rPr lang="pl-PL" b="0" i="0" dirty="0">
                <a:solidFill>
                  <a:srgbClr val="111111"/>
                </a:solidFill>
                <a:effectLst/>
                <a:ea typeface="Calibri" panose="020F0502020204030204" pitchFamily="34" charset="0"/>
              </a:rPr>
              <a:t>) </a:t>
            </a:r>
            <a:r>
              <a:rPr lang="pl-PL" b="0" i="0" dirty="0" err="1">
                <a:solidFill>
                  <a:srgbClr val="111111"/>
                </a:solidFill>
                <a:effectLst/>
                <a:ea typeface="Calibri" panose="020F0502020204030204" pitchFamily="34" charset="0"/>
              </a:rPr>
              <a:t>is</a:t>
            </a:r>
            <a:r>
              <a:rPr lang="pl-PL" b="0" i="0" dirty="0">
                <a:solidFill>
                  <a:srgbClr val="111111"/>
                </a:solidFill>
                <a:effectLst/>
                <a:ea typeface="Calibri" panose="020F0502020204030204" pitchFamily="34" charset="0"/>
              </a:rPr>
              <a:t> a </a:t>
            </a:r>
            <a:r>
              <a:rPr lang="pl-PL" b="0" i="0" dirty="0" err="1">
                <a:solidFill>
                  <a:srgbClr val="111111"/>
                </a:solidFill>
                <a:effectLst/>
                <a:ea typeface="Calibri" panose="020F0502020204030204" pitchFamily="34" charset="0"/>
              </a:rPr>
              <a:t>variant</a:t>
            </a:r>
            <a:r>
              <a:rPr lang="pl-PL" b="0" i="0" dirty="0">
                <a:solidFill>
                  <a:srgbClr val="111111"/>
                </a:solidFill>
                <a:effectLst/>
                <a:ea typeface="Calibri" panose="020F0502020204030204" pitchFamily="34" charset="0"/>
              </a:rPr>
              <a:t> of </a:t>
            </a:r>
            <a:r>
              <a:rPr lang="pl-PL" b="0" i="0" dirty="0" err="1">
                <a:solidFill>
                  <a:srgbClr val="111111"/>
                </a:solidFill>
                <a:effectLst/>
                <a:ea typeface="Calibri" panose="020F0502020204030204" pitchFamily="34" charset="0"/>
              </a:rPr>
              <a:t>DoS</a:t>
            </a:r>
            <a:r>
              <a:rPr lang="pl-PL" b="0" i="0" dirty="0">
                <a:solidFill>
                  <a:srgbClr val="111111"/>
                </a:solidFill>
                <a:effectLst/>
                <a:ea typeface="Calibri" panose="020F0502020204030204" pitchFamily="34" charset="0"/>
              </a:rPr>
              <a:t>, </a:t>
            </a:r>
            <a:r>
              <a:rPr lang="pl-PL" b="0" i="0" dirty="0" err="1">
                <a:solidFill>
                  <a:srgbClr val="111111"/>
                </a:solidFill>
                <a:effectLst/>
                <a:ea typeface="Calibri" panose="020F0502020204030204" pitchFamily="34" charset="0"/>
              </a:rPr>
              <a:t>which</a:t>
            </a:r>
            <a:r>
              <a:rPr lang="pl-PL" b="0" i="0" dirty="0">
                <a:solidFill>
                  <a:srgbClr val="111111"/>
                </a:solidFill>
                <a:effectLst/>
                <a:ea typeface="Calibri" panose="020F0502020204030204" pitchFamily="34" charset="0"/>
              </a:rPr>
              <a:t> </a:t>
            </a:r>
            <a:r>
              <a:rPr lang="pl-PL" b="0" i="0" dirty="0" err="1">
                <a:solidFill>
                  <a:srgbClr val="111111"/>
                </a:solidFill>
                <a:effectLst/>
                <a:ea typeface="Calibri" panose="020F0502020204030204" pitchFamily="34" charset="0"/>
              </a:rPr>
              <a:t>cannot</a:t>
            </a:r>
            <a:r>
              <a:rPr lang="pl-PL" b="0" i="0" dirty="0">
                <a:solidFill>
                  <a:srgbClr val="111111"/>
                </a:solidFill>
                <a:effectLst/>
                <a:ea typeface="Calibri" panose="020F0502020204030204" pitchFamily="34" charset="0"/>
              </a:rPr>
              <a:t> be </a:t>
            </a:r>
            <a:r>
              <a:rPr lang="pl-PL" b="0" i="0" dirty="0" err="1">
                <a:solidFill>
                  <a:srgbClr val="111111"/>
                </a:solidFill>
                <a:effectLst/>
                <a:ea typeface="Calibri" panose="020F0502020204030204" pitchFamily="34" charset="0"/>
              </a:rPr>
              <a:t>so</a:t>
            </a:r>
            <a:r>
              <a:rPr lang="pl-PL" b="0" i="0" dirty="0">
                <a:solidFill>
                  <a:srgbClr val="111111"/>
                </a:solidFill>
                <a:effectLst/>
                <a:ea typeface="Calibri" panose="020F0502020204030204" pitchFamily="34" charset="0"/>
              </a:rPr>
              <a:t> </a:t>
            </a:r>
            <a:r>
              <a:rPr lang="pl-PL" b="0" i="0" dirty="0" err="1">
                <a:solidFill>
                  <a:srgbClr val="111111"/>
                </a:solidFill>
                <a:effectLst/>
                <a:ea typeface="Calibri" panose="020F0502020204030204" pitchFamily="34" charset="0"/>
              </a:rPr>
              <a:t>simply</a:t>
            </a:r>
            <a:r>
              <a:rPr lang="pl-PL" b="0" i="0" dirty="0">
                <a:solidFill>
                  <a:srgbClr val="111111"/>
                </a:solidFill>
                <a:effectLst/>
                <a:ea typeface="Calibri" panose="020F0502020204030204" pitchFamily="34" charset="0"/>
              </a:rPr>
              <a:t> </a:t>
            </a:r>
            <a:r>
              <a:rPr lang="pl-PL" b="0" i="0" dirty="0" err="1">
                <a:solidFill>
                  <a:srgbClr val="111111"/>
                </a:solidFill>
                <a:effectLst/>
                <a:ea typeface="Calibri" panose="020F0502020204030204" pitchFamily="34" charset="0"/>
              </a:rPr>
              <a:t>solved</a:t>
            </a:r>
            <a:r>
              <a:rPr lang="pl-PL" b="0" i="0" dirty="0">
                <a:solidFill>
                  <a:srgbClr val="111111"/>
                </a:solidFill>
                <a:effectLst/>
                <a:ea typeface="Calibri" panose="020F0502020204030204" pitchFamily="34" charset="0"/>
              </a:rPr>
              <a:t> by firewall </a:t>
            </a:r>
            <a:r>
              <a:rPr lang="pl-PL" b="0" i="0" dirty="0" err="1">
                <a:solidFill>
                  <a:srgbClr val="111111"/>
                </a:solidFill>
                <a:effectLst/>
                <a:ea typeface="Calibri" panose="020F0502020204030204" pitchFamily="34" charset="0"/>
              </a:rPr>
              <a:t>configuration</a:t>
            </a:r>
            <a:r>
              <a:rPr lang="pl-PL" b="0" i="0" dirty="0">
                <a:solidFill>
                  <a:srgbClr val="111111"/>
                </a:solidFill>
                <a:effectLst/>
                <a:ea typeface="Calibri" panose="020F0502020204030204" pitchFamily="34" charset="0"/>
              </a:rPr>
              <a:t>.</a:t>
            </a:r>
            <a:endParaRPr lang="pl-PL" noProof="1">
              <a:ea typeface="Calibri" panose="020F0502020204030204" pitchFamily="34" charset="0"/>
            </a:endParaRPr>
          </a:p>
          <a:p>
            <a:pPr rtl="0"/>
            <a:endParaRPr lang="pl-PL" noProof="1"/>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DoS</a:t>
            </a:r>
            <a:r>
              <a:rPr lang="pl-PL" dirty="0"/>
              <a:t> </a:t>
            </a:r>
            <a:r>
              <a:rPr lang="pl-PL" dirty="0" err="1"/>
              <a:t>or</a:t>
            </a:r>
            <a:r>
              <a:rPr lang="pl-PL" dirty="0"/>
              <a:t> and DDOS</a:t>
            </a:r>
            <a:r>
              <a:rPr lang="en-US" dirty="0"/>
              <a:t> attack</a:t>
            </a:r>
            <a:r>
              <a:rPr lang="pl-PL" dirty="0"/>
              <a:t>s</a:t>
            </a:r>
            <a:r>
              <a:rPr lang="en-US" dirty="0"/>
              <a:t>, the cyber attackers</a:t>
            </a:r>
            <a:r>
              <a:rPr lang="pl-PL" dirty="0"/>
              <a:t> </a:t>
            </a:r>
            <a:r>
              <a:rPr lang="en-US" dirty="0"/>
              <a:t>send rapid and continuous requests to a target server to overload the server’s bandwidth. DoS attackers exploit a software vulnerability in the system and proceed to exhaust the RAM or CPU of the server.</a:t>
            </a:r>
            <a:endParaRPr lang="pl-PL" dirty="0"/>
          </a:p>
          <a:p>
            <a:pPr rtl="0"/>
            <a:endParaRPr lang="pl-PL" noProof="1"/>
          </a:p>
          <a:p>
            <a:pPr rtl="0"/>
            <a:endParaRPr lang="pl-PL"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Ordering an attack for a company which aims at worsening competition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Making websites inaccessible for the users for personal reasons,</a:t>
            </a:r>
          </a:p>
          <a:p>
            <a:pPr rtl="0"/>
            <a:r>
              <a:rPr lang="en-US" b="0" i="0" dirty="0">
                <a:solidFill>
                  <a:srgbClr val="111111"/>
                </a:solidFill>
                <a:effectLst/>
                <a:latin typeface="SourceSansPro"/>
              </a:rPr>
              <a:t>Unlike most cyberattacks initiated to steal sensitive information, initial DDoS attacks are launched to make websites inaccessible to their users. However, some DDoS attacks serve as a facade for other malicious acts. For example, when servers have been successfully knocked down, the culprits may go behind the scenes to dismantle the websites’ firewalls or weaken their security codes for future attack plans.</a:t>
            </a:r>
            <a:endParaRPr lang="pl-PL" b="0" i="0" dirty="0">
              <a:solidFill>
                <a:srgbClr val="111111"/>
              </a:solidFill>
              <a:effectLst/>
              <a:latin typeface="SourceSansPro"/>
            </a:endParaRPr>
          </a:p>
          <a:p>
            <a:pPr rtl="0"/>
            <a:endParaRPr lang="pl-PL" b="0" i="0" noProof="1">
              <a:solidFill>
                <a:srgbClr val="111111"/>
              </a:solidFill>
              <a:effectLst/>
              <a:latin typeface="SourceSansPro"/>
            </a:endParaRPr>
          </a:p>
          <a:p>
            <a:pPr algn="l"/>
            <a:r>
              <a:rPr lang="en-US" b="0" i="0" dirty="0">
                <a:solidFill>
                  <a:srgbClr val="111111"/>
                </a:solidFill>
                <a:effectLst/>
                <a:latin typeface="SourceSansPro"/>
              </a:rPr>
              <a:t>One of the more recent examples of a DDoS Attack occurred in February 2020, impacting Amazon Web Services (AWS), a cloud computing service used by over a million companies, individuals, and government entities.</a:t>
            </a:r>
          </a:p>
          <a:p>
            <a:pPr algn="l"/>
            <a:r>
              <a:rPr lang="en-US" b="0" i="0" dirty="0">
                <a:solidFill>
                  <a:srgbClr val="111111"/>
                </a:solidFill>
                <a:effectLst/>
                <a:latin typeface="SourceSansPro"/>
              </a:rPr>
              <a:t>The hackers used directories on Connection-less Lightweight Directory Access Protocol (CLDAP) servers to send huge amounts of information to AWS's servers—as many as 2.3 terabits per second (</a:t>
            </a:r>
            <a:r>
              <a:rPr lang="en-US" b="0" i="0" dirty="0" err="1">
                <a:solidFill>
                  <a:srgbClr val="111111"/>
                </a:solidFill>
                <a:effectLst/>
                <a:latin typeface="SourceSansPro"/>
              </a:rPr>
              <a:t>Tbps</a:t>
            </a:r>
            <a:r>
              <a:rPr lang="en-US" b="0" i="0" dirty="0">
                <a:solidFill>
                  <a:srgbClr val="111111"/>
                </a:solidFill>
                <a:effectLst/>
                <a:latin typeface="SourceSansPro"/>
              </a:rPr>
              <a:t>). However, Amazon was able to stop the attack before it became a big security risk for its customers.</a:t>
            </a:r>
            <a:endParaRPr lang="pl-PL" b="0" i="0" noProof="1">
              <a:solidFill>
                <a:srgbClr val="111111"/>
              </a:solidFill>
              <a:effectLst/>
              <a:latin typeface="SourceSansPro"/>
            </a:endParaRPr>
          </a:p>
          <a:p>
            <a:pPr rtl="0"/>
            <a:r>
              <a:rPr lang="en-US" b="0" i="0" dirty="0">
                <a:solidFill>
                  <a:srgbClr val="111111"/>
                </a:solidFill>
                <a:effectLst/>
                <a:latin typeface="SourceSansPro"/>
              </a:rPr>
              <a:t>In October 2016, a DDoS attack was carried out on a domain name system (DNS) provider, Dyn, which hosts and manages the domain names of select companies in this directory on its server. When Dyn’s server was compromised, it also affected the websites of the companies it hosts. The attack on Dyn flooded its servers with overwhelming traffic, creating a massive web outage and shutting down over 80 websites, including major sites like Twitter (now X), Amazon, Spotify, Airbnb, PayPal, and Netflix.</a:t>
            </a:r>
            <a:endParaRPr lang="pl-PL" b="0" i="0" dirty="0">
              <a:solidFill>
                <a:srgbClr val="111111"/>
              </a:solidFill>
              <a:effectLst/>
              <a:latin typeface="SourceSansPro"/>
            </a:endParaRPr>
          </a:p>
          <a:p>
            <a:pPr rtl="0"/>
            <a:r>
              <a:rPr lang="pl-PL" b="0" i="0" dirty="0">
                <a:solidFill>
                  <a:srgbClr val="111111"/>
                </a:solidFill>
                <a:effectLst/>
                <a:latin typeface="SourceSansPro"/>
              </a:rPr>
              <a:t>The </a:t>
            </a:r>
            <a:r>
              <a:rPr lang="pl-PL" b="0" i="0" dirty="0" err="1">
                <a:solidFill>
                  <a:srgbClr val="111111"/>
                </a:solidFill>
                <a:effectLst/>
                <a:latin typeface="SourceSansPro"/>
              </a:rPr>
              <a:t>last</a:t>
            </a:r>
            <a:r>
              <a:rPr lang="pl-PL" b="0" i="0" dirty="0">
                <a:solidFill>
                  <a:srgbClr val="111111"/>
                </a:solidFill>
                <a:effectLst/>
                <a:latin typeface="SourceSansPro"/>
              </a:rPr>
              <a:t> </a:t>
            </a:r>
            <a:r>
              <a:rPr lang="pl-PL" b="0" i="0" dirty="0" err="1">
                <a:solidFill>
                  <a:srgbClr val="111111"/>
                </a:solidFill>
                <a:effectLst/>
                <a:latin typeface="SourceSansPro"/>
              </a:rPr>
              <a:t>case</a:t>
            </a:r>
            <a:r>
              <a:rPr lang="pl-PL" b="0" i="0" dirty="0">
                <a:solidFill>
                  <a:srgbClr val="111111"/>
                </a:solidFill>
                <a:effectLst/>
                <a:latin typeface="SourceSansPro"/>
              </a:rPr>
              <a:t> </a:t>
            </a:r>
            <a:r>
              <a:rPr lang="pl-PL" b="0" i="0" dirty="0" err="1">
                <a:solidFill>
                  <a:srgbClr val="111111"/>
                </a:solidFill>
                <a:effectLst/>
                <a:latin typeface="SourceSansPro"/>
              </a:rPr>
              <a:t>is</a:t>
            </a:r>
            <a:r>
              <a:rPr lang="pl-PL" b="0" i="0" dirty="0">
                <a:solidFill>
                  <a:srgbClr val="111111"/>
                </a:solidFill>
                <a:effectLst/>
                <a:latin typeface="SourceSansPro"/>
              </a:rPr>
              <a:t> a </a:t>
            </a:r>
            <a:r>
              <a:rPr lang="pl-PL" b="0" i="0" dirty="0" err="1">
                <a:solidFill>
                  <a:srgbClr val="111111"/>
                </a:solidFill>
                <a:effectLst/>
                <a:latin typeface="SourceSansPro"/>
              </a:rPr>
              <a:t>rumour</a:t>
            </a:r>
            <a:r>
              <a:rPr lang="pl-PL" b="0" i="0" dirty="0">
                <a:solidFill>
                  <a:srgbClr val="111111"/>
                </a:solidFill>
                <a:effectLst/>
                <a:latin typeface="SourceSansPro"/>
              </a:rPr>
              <a:t> </a:t>
            </a:r>
            <a:r>
              <a:rPr lang="pl-PL" b="0" i="0" dirty="0" err="1">
                <a:solidFill>
                  <a:srgbClr val="111111"/>
                </a:solidFill>
                <a:effectLst/>
                <a:latin typeface="SourceSansPro"/>
              </a:rPr>
              <a:t>concerning</a:t>
            </a:r>
            <a:r>
              <a:rPr lang="pl-PL" b="0" i="0" dirty="0">
                <a:solidFill>
                  <a:srgbClr val="111111"/>
                </a:solidFill>
                <a:effectLst/>
                <a:latin typeface="SourceSansPro"/>
              </a:rPr>
              <a:t> </a:t>
            </a:r>
            <a:r>
              <a:rPr lang="pl-PL" b="0" i="0" dirty="0" err="1">
                <a:solidFill>
                  <a:srgbClr val="111111"/>
                </a:solidFill>
                <a:effectLst/>
                <a:latin typeface="SourceSansPro"/>
              </a:rPr>
              <a:t>our</a:t>
            </a:r>
            <a:r>
              <a:rPr lang="pl-PL" b="0" i="0" dirty="0">
                <a:solidFill>
                  <a:srgbClr val="111111"/>
                </a:solidFill>
                <a:effectLst/>
                <a:latin typeface="SourceSansPro"/>
              </a:rPr>
              <a:t> </a:t>
            </a:r>
            <a:r>
              <a:rPr lang="pl-PL" b="0" i="0" dirty="0" err="1">
                <a:solidFill>
                  <a:srgbClr val="111111"/>
                </a:solidFill>
                <a:effectLst/>
                <a:latin typeface="SourceSansPro"/>
              </a:rPr>
              <a:t>polish</a:t>
            </a:r>
            <a:r>
              <a:rPr lang="pl-PL" b="0" i="0" dirty="0">
                <a:solidFill>
                  <a:srgbClr val="111111"/>
                </a:solidFill>
                <a:effectLst/>
                <a:latin typeface="SourceSansPro"/>
              </a:rPr>
              <a:t> </a:t>
            </a:r>
            <a:r>
              <a:rPr lang="pl-PL" b="0" i="0" dirty="0" err="1">
                <a:solidFill>
                  <a:srgbClr val="111111"/>
                </a:solidFill>
                <a:effectLst/>
                <a:latin typeface="SourceSansPro"/>
              </a:rPr>
              <a:t>playground</a:t>
            </a:r>
            <a:r>
              <a:rPr lang="pl-PL" b="0" i="0" dirty="0">
                <a:solidFill>
                  <a:srgbClr val="111111"/>
                </a:solidFill>
                <a:effectLst/>
                <a:latin typeface="SourceSansPro"/>
              </a:rPr>
              <a:t>. In </a:t>
            </a:r>
            <a:r>
              <a:rPr lang="pl-PL" b="0" i="0" dirty="0" err="1">
                <a:solidFill>
                  <a:srgbClr val="111111"/>
                </a:solidFill>
                <a:effectLst/>
                <a:latin typeface="SourceSansPro"/>
              </a:rPr>
              <a:t>this</a:t>
            </a:r>
            <a:r>
              <a:rPr lang="pl-PL" b="0" i="0" dirty="0">
                <a:solidFill>
                  <a:srgbClr val="111111"/>
                </a:solidFill>
                <a:effectLst/>
                <a:latin typeface="SourceSansPro"/>
              </a:rPr>
              <a:t> </a:t>
            </a:r>
            <a:r>
              <a:rPr lang="pl-PL" b="0" i="0" dirty="0" err="1">
                <a:solidFill>
                  <a:srgbClr val="111111"/>
                </a:solidFill>
                <a:effectLst/>
                <a:latin typeface="SourceSansPro"/>
              </a:rPr>
              <a:t>case</a:t>
            </a:r>
            <a:r>
              <a:rPr lang="pl-PL" b="0" i="0" dirty="0">
                <a:solidFill>
                  <a:srgbClr val="111111"/>
                </a:solidFill>
                <a:effectLst/>
                <a:latin typeface="SourceSansPro"/>
              </a:rPr>
              <a:t> </a:t>
            </a:r>
            <a:r>
              <a:rPr lang="pl-PL" b="0" i="0" dirty="0" err="1">
                <a:solidFill>
                  <a:srgbClr val="111111"/>
                </a:solidFill>
                <a:effectLst/>
                <a:latin typeface="SourceSansPro"/>
              </a:rPr>
              <a:t>someone</a:t>
            </a:r>
            <a:r>
              <a:rPr lang="pl-PL" b="0" i="0" dirty="0">
                <a:solidFill>
                  <a:srgbClr val="111111"/>
                </a:solidFill>
                <a:effectLst/>
                <a:latin typeface="SourceSansPro"/>
              </a:rPr>
              <a:t> </a:t>
            </a:r>
            <a:r>
              <a:rPr lang="pl-PL" b="0" i="0" dirty="0" err="1">
                <a:solidFill>
                  <a:srgbClr val="111111"/>
                </a:solidFill>
                <a:effectLst/>
                <a:latin typeface="SourceSansPro"/>
              </a:rPr>
              <a:t>might</a:t>
            </a:r>
            <a:r>
              <a:rPr lang="pl-PL" b="0" i="0" dirty="0">
                <a:solidFill>
                  <a:srgbClr val="111111"/>
                </a:solidFill>
                <a:effectLst/>
                <a:latin typeface="SourceSansPro"/>
              </a:rPr>
              <a:t> </a:t>
            </a:r>
            <a:r>
              <a:rPr lang="pl-PL" b="0" i="0" dirty="0" err="1">
                <a:solidFill>
                  <a:srgbClr val="111111"/>
                </a:solidFill>
                <a:effectLst/>
                <a:latin typeface="SourceSansPro"/>
              </a:rPr>
              <a:t>have</a:t>
            </a:r>
            <a:r>
              <a:rPr lang="pl-PL" b="0" i="0" dirty="0">
                <a:solidFill>
                  <a:srgbClr val="111111"/>
                </a:solidFill>
                <a:effectLst/>
                <a:latin typeface="SourceSansPro"/>
              </a:rPr>
              <a:t> </a:t>
            </a:r>
            <a:r>
              <a:rPr lang="pl-PL" b="0" i="0" dirty="0" err="1">
                <a:solidFill>
                  <a:srgbClr val="111111"/>
                </a:solidFill>
                <a:effectLst/>
                <a:latin typeface="SourceSansPro"/>
              </a:rPr>
              <a:t>ordered</a:t>
            </a:r>
            <a:r>
              <a:rPr lang="pl-PL" b="0" i="0" dirty="0">
                <a:solidFill>
                  <a:srgbClr val="111111"/>
                </a:solidFill>
                <a:effectLst/>
                <a:latin typeface="SourceSansPro"/>
              </a:rPr>
              <a:t> a DDOS </a:t>
            </a:r>
            <a:r>
              <a:rPr lang="pl-PL" b="0" i="0" dirty="0" err="1">
                <a:solidFill>
                  <a:srgbClr val="111111"/>
                </a:solidFill>
                <a:effectLst/>
                <a:latin typeface="SourceSansPro"/>
              </a:rPr>
              <a:t>attack</a:t>
            </a:r>
            <a:r>
              <a:rPr lang="pl-PL" b="0" i="0" dirty="0">
                <a:solidFill>
                  <a:srgbClr val="111111"/>
                </a:solidFill>
                <a:effectLst/>
                <a:latin typeface="SourceSansPro"/>
              </a:rPr>
              <a:t> </a:t>
            </a:r>
            <a:r>
              <a:rPr lang="pl-PL" b="0" i="0" dirty="0" err="1">
                <a:solidFill>
                  <a:srgbClr val="111111"/>
                </a:solidFill>
                <a:effectLst/>
                <a:latin typeface="SourceSansPro"/>
              </a:rPr>
              <a:t>that</a:t>
            </a:r>
            <a:r>
              <a:rPr lang="pl-PL" b="0" i="0" dirty="0">
                <a:solidFill>
                  <a:srgbClr val="111111"/>
                </a:solidFill>
                <a:effectLst/>
                <a:latin typeface="SourceSansPro"/>
              </a:rPr>
              <a:t> </a:t>
            </a:r>
            <a:r>
              <a:rPr lang="pl-PL" b="0" i="0" dirty="0" err="1">
                <a:solidFill>
                  <a:srgbClr val="111111"/>
                </a:solidFill>
                <a:effectLst/>
                <a:latin typeface="SourceSansPro"/>
              </a:rPr>
              <a:t>made</a:t>
            </a:r>
            <a:r>
              <a:rPr lang="pl-PL" b="0" i="0" dirty="0">
                <a:solidFill>
                  <a:srgbClr val="111111"/>
                </a:solidFill>
                <a:effectLst/>
                <a:latin typeface="SourceSansPro"/>
              </a:rPr>
              <a:t> </a:t>
            </a:r>
            <a:r>
              <a:rPr lang="pl-PL" b="0" i="0" dirty="0" err="1">
                <a:solidFill>
                  <a:srgbClr val="111111"/>
                </a:solidFill>
                <a:effectLst/>
                <a:latin typeface="SourceSansPro"/>
              </a:rPr>
              <a:t>it</a:t>
            </a:r>
            <a:r>
              <a:rPr lang="pl-PL" b="0" i="0" dirty="0">
                <a:solidFill>
                  <a:srgbClr val="111111"/>
                </a:solidFill>
                <a:effectLst/>
                <a:latin typeface="SourceSansPro"/>
              </a:rPr>
              <a:t> </a:t>
            </a:r>
            <a:r>
              <a:rPr lang="pl-PL" b="0" i="0" dirty="0" err="1">
                <a:solidFill>
                  <a:srgbClr val="111111"/>
                </a:solidFill>
                <a:effectLst/>
                <a:latin typeface="SourceSansPro"/>
              </a:rPr>
              <a:t>almost</a:t>
            </a:r>
            <a:r>
              <a:rPr lang="pl-PL" b="0" i="0" dirty="0">
                <a:solidFill>
                  <a:srgbClr val="111111"/>
                </a:solidFill>
                <a:effectLst/>
                <a:latin typeface="SourceSansPro"/>
              </a:rPr>
              <a:t> </a:t>
            </a:r>
            <a:r>
              <a:rPr lang="pl-PL" b="0" i="0" dirty="0" err="1">
                <a:solidFill>
                  <a:srgbClr val="111111"/>
                </a:solidFill>
                <a:effectLst/>
                <a:latin typeface="SourceSansPro"/>
              </a:rPr>
              <a:t>impossible</a:t>
            </a:r>
            <a:r>
              <a:rPr lang="pl-PL" b="0" i="0" dirty="0">
                <a:solidFill>
                  <a:srgbClr val="111111"/>
                </a:solidFill>
                <a:effectLst/>
                <a:latin typeface="SourceSansPro"/>
              </a:rPr>
              <a:t> for </a:t>
            </a:r>
            <a:r>
              <a:rPr lang="pl-PL" b="0" i="0" dirty="0" err="1">
                <a:solidFill>
                  <a:srgbClr val="111111"/>
                </a:solidFill>
                <a:effectLst/>
                <a:latin typeface="SourceSansPro"/>
              </a:rPr>
              <a:t>Pay</a:t>
            </a:r>
            <a:r>
              <a:rPr lang="pl-PL" b="0" i="0" dirty="0">
                <a:solidFill>
                  <a:srgbClr val="111111"/>
                </a:solidFill>
                <a:effectLst/>
                <a:latin typeface="SourceSansPro"/>
              </a:rPr>
              <a:t> Per </a:t>
            </a:r>
            <a:r>
              <a:rPr lang="pl-PL" b="0" i="0" dirty="0" err="1">
                <a:solidFill>
                  <a:srgbClr val="111111"/>
                </a:solidFill>
                <a:effectLst/>
                <a:latin typeface="SourceSansPro"/>
              </a:rPr>
              <a:t>View</a:t>
            </a:r>
            <a:r>
              <a:rPr lang="pl-PL" b="0" i="0" dirty="0">
                <a:solidFill>
                  <a:srgbClr val="111111"/>
                </a:solidFill>
                <a:effectLst/>
                <a:latin typeface="SourceSansPro"/>
              </a:rPr>
              <a:t> </a:t>
            </a:r>
            <a:r>
              <a:rPr lang="pl-PL" b="0" i="0" dirty="0" err="1">
                <a:solidFill>
                  <a:srgbClr val="111111"/>
                </a:solidFill>
                <a:effectLst/>
                <a:latin typeface="SourceSansPro"/>
              </a:rPr>
              <a:t>users</a:t>
            </a:r>
            <a:r>
              <a:rPr lang="pl-PL" b="0" i="0" dirty="0">
                <a:solidFill>
                  <a:srgbClr val="111111"/>
                </a:solidFill>
                <a:effectLst/>
                <a:latin typeface="SourceSansPro"/>
              </a:rPr>
              <a:t> to </a:t>
            </a:r>
            <a:r>
              <a:rPr lang="pl-PL" b="0" i="0" dirty="0" err="1">
                <a:solidFill>
                  <a:srgbClr val="111111"/>
                </a:solidFill>
                <a:effectLst/>
                <a:latin typeface="SourceSansPro"/>
              </a:rPr>
              <a:t>see</a:t>
            </a:r>
            <a:r>
              <a:rPr lang="pl-PL" b="0" i="0" dirty="0">
                <a:solidFill>
                  <a:srgbClr val="111111"/>
                </a:solidFill>
                <a:effectLst/>
                <a:latin typeface="SourceSansPro"/>
              </a:rPr>
              <a:t> a live sport event.</a:t>
            </a:r>
          </a:p>
          <a:p>
            <a:pPr rtl="0"/>
            <a:endParaRPr lang="pl-PL" noProof="1"/>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18</a:t>
            </a:fld>
            <a:endParaRPr lang="pl-PL"/>
          </a:p>
        </p:txBody>
      </p:sp>
    </p:spTree>
    <p:extLst>
      <p:ext uri="{BB962C8B-B14F-4D97-AF65-F5344CB8AC3E}">
        <p14:creationId xmlns:p14="http://schemas.microsoft.com/office/powerpoint/2010/main" val="1132023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11111"/>
                </a:solidFill>
                <a:effectLst/>
                <a:ea typeface="Calibri" panose="020F0502020204030204" pitchFamily="34" charset="0"/>
              </a:rPr>
              <a:t>A denial-of-service (</a:t>
            </a:r>
            <a:r>
              <a:rPr lang="en-US" b="1" i="0">
                <a:solidFill>
                  <a:srgbClr val="111111"/>
                </a:solidFill>
                <a:effectLst/>
                <a:ea typeface="Calibri" panose="020F0502020204030204" pitchFamily="34" charset="0"/>
              </a:rPr>
              <a:t>DoS</a:t>
            </a:r>
            <a:r>
              <a:rPr lang="en-US" b="0" i="0">
                <a:solidFill>
                  <a:srgbClr val="111111"/>
                </a:solidFill>
                <a:effectLst/>
                <a:ea typeface="Calibri" panose="020F0502020204030204" pitchFamily="34" charset="0"/>
              </a:rPr>
              <a:t>) attack is a cyberattack on devices, information systems, or other network resources that prevents legitimate users from accessing expected services and resources.</a:t>
            </a:r>
            <a:r>
              <a:rPr lang="pl-PL" b="0" i="0">
                <a:solidFill>
                  <a:srgbClr val="111111"/>
                </a:solidFill>
                <a:effectLst/>
                <a:ea typeface="Calibri" panose="020F0502020204030204" pitchFamily="34" charset="0"/>
              </a:rPr>
              <a:t> A distributed denial-of-service (</a:t>
            </a:r>
            <a:r>
              <a:rPr lang="pl-PL" b="1" i="0">
                <a:solidFill>
                  <a:srgbClr val="111111"/>
                </a:solidFill>
                <a:effectLst/>
                <a:ea typeface="Calibri" panose="020F0502020204030204" pitchFamily="34" charset="0"/>
              </a:rPr>
              <a:t>DDoS</a:t>
            </a:r>
            <a:r>
              <a:rPr lang="pl-PL" b="0" i="0">
                <a:solidFill>
                  <a:srgbClr val="111111"/>
                </a:solidFill>
                <a:effectLst/>
                <a:ea typeface="Calibri" panose="020F0502020204030204" pitchFamily="34" charset="0"/>
              </a:rPr>
              <a:t>) is a variant of DoS, which cannot be so simply solved by firewall configuration.</a:t>
            </a:r>
            <a:endParaRPr lang="pl-PL" noProof="1">
              <a:ea typeface="Calibri" panose="020F0502020204030204" pitchFamily="34" charset="0"/>
            </a:endParaRPr>
          </a:p>
          <a:p>
            <a:pPr rtl="0"/>
            <a:endParaRPr lang="pl-PL" noProof="1"/>
          </a:p>
          <a:p>
            <a:pPr marL="0" marR="0" lvl="0" indent="0" algn="l" defTabSz="914400" rtl="0" eaLnBrk="1" fontAlgn="auto" latinLnBrk="0" hangingPunct="1">
              <a:lnSpc>
                <a:spcPct val="100000"/>
              </a:lnSpc>
              <a:spcBef>
                <a:spcPts val="0"/>
              </a:spcBef>
              <a:spcAft>
                <a:spcPts val="0"/>
              </a:spcAft>
              <a:buClrTx/>
              <a:buSzTx/>
              <a:buFontTx/>
              <a:buNone/>
              <a:tabLst/>
              <a:defRPr/>
            </a:pPr>
            <a:r>
              <a:rPr lang="en-US"/>
              <a:t>In a DoS</a:t>
            </a:r>
            <a:r>
              <a:rPr lang="pl-PL"/>
              <a:t> or and DDOS</a:t>
            </a:r>
            <a:r>
              <a:rPr lang="en-US"/>
              <a:t> attack</a:t>
            </a:r>
            <a:r>
              <a:rPr lang="pl-PL"/>
              <a:t>s</a:t>
            </a:r>
            <a:r>
              <a:rPr lang="en-US"/>
              <a:t>, the cyber attackers</a:t>
            </a:r>
            <a:r>
              <a:rPr lang="pl-PL"/>
              <a:t> </a:t>
            </a:r>
            <a:r>
              <a:rPr lang="en-US"/>
              <a:t>send rapid and continuous requests to a target server to overload the server’s bandwidth. DoS attackers exploit a software vulnerability in the system and proceed to exhaust the RAM or CPU of the server.</a:t>
            </a:r>
            <a:endParaRPr lang="pl-PL"/>
          </a:p>
          <a:p>
            <a:pPr rtl="0"/>
            <a:endParaRPr lang="pl-PL" noProof="1"/>
          </a:p>
          <a:p>
            <a:pPr rtl="0"/>
            <a:endParaRPr lang="pl-PL" b="0" i="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Ordering an attack for a company which aims at worsening competition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Making websites inaccessible for the users for personal reasons,</a:t>
            </a:r>
          </a:p>
          <a:p>
            <a:pPr rtl="0"/>
            <a:r>
              <a:rPr lang="en-US" b="0" i="0">
                <a:solidFill>
                  <a:srgbClr val="111111"/>
                </a:solidFill>
                <a:effectLst/>
                <a:latin typeface="SourceSansPro"/>
              </a:rPr>
              <a:t>Unlike most cyberattacks initiated to steal sensitive information, initial DDoS attacks are launched to make websites inaccessible to their users. However, some DDoS attacks serve as a facade for other malicious acts. For example, when servers have been successfully knocked down, the culprits may go behind the scenes to dismantle the websites’ firewalls or weaken their security codes for future attack plans.</a:t>
            </a:r>
            <a:endParaRPr lang="pl-PL" b="0" i="0">
              <a:solidFill>
                <a:srgbClr val="111111"/>
              </a:solidFill>
              <a:effectLst/>
              <a:latin typeface="SourceSansPro"/>
            </a:endParaRPr>
          </a:p>
          <a:p>
            <a:pPr rtl="0"/>
            <a:endParaRPr lang="pl-PL" b="0" i="0" noProof="1">
              <a:solidFill>
                <a:srgbClr val="111111"/>
              </a:solidFill>
              <a:effectLst/>
              <a:latin typeface="SourceSansPro"/>
            </a:endParaRPr>
          </a:p>
          <a:p>
            <a:pPr algn="l"/>
            <a:r>
              <a:rPr lang="en-US" b="0" i="0">
                <a:solidFill>
                  <a:srgbClr val="111111"/>
                </a:solidFill>
                <a:effectLst/>
                <a:latin typeface="SourceSansPro"/>
              </a:rPr>
              <a:t>One of the more recent examples of a DDoS Attack occurred in February 2020, impacting Amazon Web Services (AWS), a cloud computing service used by over a million companies, individuals, and government entities.</a:t>
            </a:r>
          </a:p>
          <a:p>
            <a:pPr algn="l"/>
            <a:r>
              <a:rPr lang="en-US" b="0" i="0">
                <a:solidFill>
                  <a:srgbClr val="111111"/>
                </a:solidFill>
                <a:effectLst/>
                <a:latin typeface="SourceSansPro"/>
              </a:rPr>
              <a:t>The hackers used directories on Connection-less Lightweight Directory Access Protocol (CLDAP) servers to send huge amounts of information to AWS's servers—as many as 2.3 terabits per second (Tbps). However, Amazon was able to stop the attack before it became a big security risk for its customers.</a:t>
            </a:r>
            <a:endParaRPr lang="pl-PL" b="0" i="0" noProof="1">
              <a:solidFill>
                <a:srgbClr val="111111"/>
              </a:solidFill>
              <a:effectLst/>
              <a:latin typeface="SourceSansPro"/>
            </a:endParaRPr>
          </a:p>
          <a:p>
            <a:pPr rtl="0"/>
            <a:r>
              <a:rPr lang="en-US" b="0" i="0">
                <a:solidFill>
                  <a:srgbClr val="111111"/>
                </a:solidFill>
                <a:effectLst/>
                <a:latin typeface="SourceSansPro"/>
              </a:rPr>
              <a:t>In October 2016, a DDoS attack was carried out on a domain name system (DNS) provider, Dyn, which hosts and manages the domain names of select companies in this directory on its server. When Dyn’s server was compromised, it also affected the websites of the companies it hosts. The attack on Dyn flooded its servers with overwhelming traffic, creating a massive web outage and shutting down over 80 websites, including major sites like Twitter (now X), Amazon, Spotify, Airbnb, PayPal, and Netflix.</a:t>
            </a:r>
            <a:endParaRPr lang="pl-PL" b="0" i="0">
              <a:solidFill>
                <a:srgbClr val="111111"/>
              </a:solidFill>
              <a:effectLst/>
              <a:latin typeface="SourceSansPro"/>
            </a:endParaRPr>
          </a:p>
          <a:p>
            <a:pPr rtl="0"/>
            <a:r>
              <a:rPr lang="pl-PL" b="0" i="0">
                <a:solidFill>
                  <a:srgbClr val="111111"/>
                </a:solidFill>
                <a:effectLst/>
                <a:latin typeface="SourceSansPro"/>
              </a:rPr>
              <a:t>The last case is a rumour concerning our polish playground. In this case someone might have ordered a DDOS attack that made it almost impossible for Pay Per View users to see a live sport event.</a:t>
            </a:r>
          </a:p>
          <a:p>
            <a:pPr rtl="0"/>
            <a:endParaRPr lang="pl-PL" noProof="1"/>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19</a:t>
            </a:fld>
            <a:endParaRPr lang="pl-PL"/>
          </a:p>
        </p:txBody>
      </p:sp>
    </p:spTree>
    <p:extLst>
      <p:ext uri="{BB962C8B-B14F-4D97-AF65-F5344CB8AC3E}">
        <p14:creationId xmlns:p14="http://schemas.microsoft.com/office/powerpoint/2010/main" val="640092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11111"/>
                </a:solidFill>
                <a:effectLst/>
                <a:ea typeface="Calibri" panose="020F0502020204030204" pitchFamily="34" charset="0"/>
              </a:rPr>
              <a:t>A denial-of-service (</a:t>
            </a:r>
            <a:r>
              <a:rPr lang="en-US" b="1" i="0">
                <a:solidFill>
                  <a:srgbClr val="111111"/>
                </a:solidFill>
                <a:effectLst/>
                <a:ea typeface="Calibri" panose="020F0502020204030204" pitchFamily="34" charset="0"/>
              </a:rPr>
              <a:t>DoS</a:t>
            </a:r>
            <a:r>
              <a:rPr lang="en-US" b="0" i="0">
                <a:solidFill>
                  <a:srgbClr val="111111"/>
                </a:solidFill>
                <a:effectLst/>
                <a:ea typeface="Calibri" panose="020F0502020204030204" pitchFamily="34" charset="0"/>
              </a:rPr>
              <a:t>) attack is a cyberattack on devices, information systems, or other network resources that prevents legitimate users from accessing expected services and resources.</a:t>
            </a:r>
            <a:r>
              <a:rPr lang="pl-PL" b="0" i="0">
                <a:solidFill>
                  <a:srgbClr val="111111"/>
                </a:solidFill>
                <a:effectLst/>
                <a:ea typeface="Calibri" panose="020F0502020204030204" pitchFamily="34" charset="0"/>
              </a:rPr>
              <a:t> A distributed denial-of-service (</a:t>
            </a:r>
            <a:r>
              <a:rPr lang="pl-PL" b="1" i="0">
                <a:solidFill>
                  <a:srgbClr val="111111"/>
                </a:solidFill>
                <a:effectLst/>
                <a:ea typeface="Calibri" panose="020F0502020204030204" pitchFamily="34" charset="0"/>
              </a:rPr>
              <a:t>DDoS</a:t>
            </a:r>
            <a:r>
              <a:rPr lang="pl-PL" b="0" i="0">
                <a:solidFill>
                  <a:srgbClr val="111111"/>
                </a:solidFill>
                <a:effectLst/>
                <a:ea typeface="Calibri" panose="020F0502020204030204" pitchFamily="34" charset="0"/>
              </a:rPr>
              <a:t>) is a variant of DoS, which cannot be so simply solved by firewall configuration.</a:t>
            </a:r>
            <a:endParaRPr lang="pl-PL" noProof="1">
              <a:ea typeface="Calibri" panose="020F0502020204030204" pitchFamily="34" charset="0"/>
            </a:endParaRPr>
          </a:p>
          <a:p>
            <a:pPr rtl="0"/>
            <a:endParaRPr lang="pl-PL" noProof="1"/>
          </a:p>
          <a:p>
            <a:pPr marL="0" marR="0" lvl="0" indent="0" algn="l" defTabSz="914400" rtl="0" eaLnBrk="1" fontAlgn="auto" latinLnBrk="0" hangingPunct="1">
              <a:lnSpc>
                <a:spcPct val="100000"/>
              </a:lnSpc>
              <a:spcBef>
                <a:spcPts val="0"/>
              </a:spcBef>
              <a:spcAft>
                <a:spcPts val="0"/>
              </a:spcAft>
              <a:buClrTx/>
              <a:buSzTx/>
              <a:buFontTx/>
              <a:buNone/>
              <a:tabLst/>
              <a:defRPr/>
            </a:pPr>
            <a:r>
              <a:rPr lang="en-US"/>
              <a:t>In a DoS</a:t>
            </a:r>
            <a:r>
              <a:rPr lang="pl-PL"/>
              <a:t> or and DDOS</a:t>
            </a:r>
            <a:r>
              <a:rPr lang="en-US"/>
              <a:t> attack</a:t>
            </a:r>
            <a:r>
              <a:rPr lang="pl-PL"/>
              <a:t>s</a:t>
            </a:r>
            <a:r>
              <a:rPr lang="en-US"/>
              <a:t>, the cyber attackers</a:t>
            </a:r>
            <a:r>
              <a:rPr lang="pl-PL"/>
              <a:t> </a:t>
            </a:r>
            <a:r>
              <a:rPr lang="en-US"/>
              <a:t>send rapid and continuous requests to a target server to overload the server’s bandwidth. DoS attackers exploit a software vulnerability in the system and proceed to exhaust the RAM or CPU of the server.</a:t>
            </a:r>
            <a:endParaRPr lang="pl-PL"/>
          </a:p>
          <a:p>
            <a:pPr rtl="0"/>
            <a:endParaRPr lang="pl-PL" noProof="1"/>
          </a:p>
          <a:p>
            <a:pPr rtl="0"/>
            <a:endParaRPr lang="pl-PL" b="0" i="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Ordering an attack for a company which aims at worsening competition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Making websites inaccessible for the users for personal reasons,</a:t>
            </a:r>
          </a:p>
          <a:p>
            <a:pPr rtl="0"/>
            <a:r>
              <a:rPr lang="en-US" b="0" i="0">
                <a:solidFill>
                  <a:srgbClr val="111111"/>
                </a:solidFill>
                <a:effectLst/>
                <a:latin typeface="SourceSansPro"/>
              </a:rPr>
              <a:t>Unlike most cyberattacks initiated to steal sensitive information, initial DDoS attacks are launched to make websites inaccessible to their users. However, some DDoS attacks serve as a facade for other malicious acts. For example, when servers have been successfully knocked down, the culprits may go behind the scenes to dismantle the websites’ firewalls or weaken their security codes for future attack plans.</a:t>
            </a:r>
            <a:endParaRPr lang="pl-PL" b="0" i="0">
              <a:solidFill>
                <a:srgbClr val="111111"/>
              </a:solidFill>
              <a:effectLst/>
              <a:latin typeface="SourceSansPro"/>
            </a:endParaRPr>
          </a:p>
          <a:p>
            <a:pPr rtl="0"/>
            <a:endParaRPr lang="pl-PL" b="0" i="0" noProof="1">
              <a:solidFill>
                <a:srgbClr val="111111"/>
              </a:solidFill>
              <a:effectLst/>
              <a:latin typeface="SourceSansPro"/>
            </a:endParaRPr>
          </a:p>
          <a:p>
            <a:pPr algn="l"/>
            <a:r>
              <a:rPr lang="en-US" b="0" i="0">
                <a:solidFill>
                  <a:srgbClr val="111111"/>
                </a:solidFill>
                <a:effectLst/>
                <a:latin typeface="SourceSansPro"/>
              </a:rPr>
              <a:t>One of the more recent examples of a DDoS Attack occurred in February 2020, impacting Amazon Web Services (AWS), a cloud computing service used by over a million companies, individuals, and government entities.</a:t>
            </a:r>
          </a:p>
          <a:p>
            <a:pPr algn="l"/>
            <a:r>
              <a:rPr lang="en-US" b="0" i="0">
                <a:solidFill>
                  <a:srgbClr val="111111"/>
                </a:solidFill>
                <a:effectLst/>
                <a:latin typeface="SourceSansPro"/>
              </a:rPr>
              <a:t>The hackers used directories on Connection-less Lightweight Directory Access Protocol (CLDAP) servers to send huge amounts of information to AWS's servers—as many as 2.3 terabits per second (Tbps). However, Amazon was able to stop the attack before it became a big security risk for its customers.</a:t>
            </a:r>
            <a:endParaRPr lang="pl-PL" b="0" i="0" noProof="1">
              <a:solidFill>
                <a:srgbClr val="111111"/>
              </a:solidFill>
              <a:effectLst/>
              <a:latin typeface="SourceSansPro"/>
            </a:endParaRPr>
          </a:p>
          <a:p>
            <a:pPr rtl="0"/>
            <a:r>
              <a:rPr lang="en-US" b="0" i="0">
                <a:solidFill>
                  <a:srgbClr val="111111"/>
                </a:solidFill>
                <a:effectLst/>
                <a:latin typeface="SourceSansPro"/>
              </a:rPr>
              <a:t>In October 2016, a DDoS attack was carried out on a domain name system (DNS) provider, Dyn, which hosts and manages the domain names of select companies in this directory on its server. When Dyn’s server was compromised, it also affected the websites of the companies it hosts. The attack on Dyn flooded its servers with overwhelming traffic, creating a massive web outage and shutting down over 80 websites, including major sites like Twitter (now X), Amazon, Spotify, Airbnb, PayPal, and Netflix.</a:t>
            </a:r>
            <a:endParaRPr lang="pl-PL" b="0" i="0">
              <a:solidFill>
                <a:srgbClr val="111111"/>
              </a:solidFill>
              <a:effectLst/>
              <a:latin typeface="SourceSansPro"/>
            </a:endParaRPr>
          </a:p>
          <a:p>
            <a:pPr rtl="0"/>
            <a:r>
              <a:rPr lang="pl-PL" b="0" i="0">
                <a:solidFill>
                  <a:srgbClr val="111111"/>
                </a:solidFill>
                <a:effectLst/>
                <a:latin typeface="SourceSansPro"/>
              </a:rPr>
              <a:t>The last case is a rumour concerning our polish playground. In this case someone might have ordered a DDOS attack that made it almost impossible for Pay Per View users to see a live sport event.</a:t>
            </a:r>
          </a:p>
          <a:p>
            <a:pPr rtl="0"/>
            <a:endParaRPr lang="pl-PL" noProof="1"/>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20</a:t>
            </a:fld>
            <a:endParaRPr lang="pl-PL"/>
          </a:p>
        </p:txBody>
      </p:sp>
    </p:spTree>
    <p:extLst>
      <p:ext uri="{BB962C8B-B14F-4D97-AF65-F5344CB8AC3E}">
        <p14:creationId xmlns:p14="http://schemas.microsoft.com/office/powerpoint/2010/main" val="608852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Identity theft </a:t>
            </a:r>
            <a:r>
              <a:rPr lang="en-US" dirty="0"/>
              <a:t>is the crime of obtaining the personal or financial information of another person to use their identity to commit fraud, such as making unauthorized transactions or purchases. </a:t>
            </a:r>
            <a:r>
              <a:rPr lang="pl-PL" dirty="0"/>
              <a:t>I</a:t>
            </a:r>
            <a:r>
              <a:rPr lang="en-US" dirty="0" err="1"/>
              <a:t>ts</a:t>
            </a:r>
            <a:r>
              <a:rPr lang="en-US" dirty="0"/>
              <a:t> victims are typically left with damage to their credit, finances, and reputation.</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In financial identity theft, someone uses another person's identity or information to obtain credit, goods, services, or benefits. This is the most common form of identity theft.</a:t>
            </a:r>
            <a:endParaRPr lang="pl-PL"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If identity thieves obtain your Social Security Number, they can use it to apply for credit cards and loans and then not pay outstanding balances.</a:t>
            </a:r>
            <a:endParaRPr lang="pl-PL"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In </a:t>
            </a:r>
            <a:r>
              <a:rPr lang="en-US" b="0" i="0" u="sng" dirty="0">
                <a:solidFill>
                  <a:srgbClr val="2C40D0"/>
                </a:solidFill>
                <a:effectLst/>
                <a:latin typeface="SourceSansPro"/>
                <a:hlinkClick r:id="rId3"/>
              </a:rPr>
              <a:t>medical identity theft</a:t>
            </a:r>
            <a:r>
              <a:rPr lang="en-US" b="0" i="0" dirty="0">
                <a:solidFill>
                  <a:srgbClr val="111111"/>
                </a:solidFill>
                <a:effectLst/>
                <a:latin typeface="SourceSansPro"/>
              </a:rPr>
              <a:t>, someone poses as another person to obtain free medical care.</a:t>
            </a:r>
            <a:endParaRPr lang="pl-PL"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sng" dirty="0">
                <a:solidFill>
                  <a:srgbClr val="2C40D0"/>
                </a:solidFill>
                <a:effectLst/>
                <a:latin typeface="SourceSansPro"/>
                <a:hlinkClick r:id="rId4"/>
              </a:rPr>
              <a:t>Synthetic identity theft</a:t>
            </a:r>
            <a:r>
              <a:rPr lang="en-US" b="0" i="0" dirty="0">
                <a:solidFill>
                  <a:srgbClr val="111111"/>
                </a:solidFill>
                <a:effectLst/>
                <a:latin typeface="SourceSansPro"/>
              </a:rPr>
              <a:t> is a type of fraud in which a criminal combines real (usually stolen) and fake information to create a new identity, which is used to open fraudulent accounts and make fraudulent purchases.</a:t>
            </a:r>
            <a:endParaRPr lang="pl-PL"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The fraudster may use the child's name and Social Security Number to obtain a residence, find employment, obtain loans, or avoid arrest on outstanding warrants. Often, the victim is a family member, the child of a friend, or someone else close to the perpetrator. Some people even steal the personal information of deceased loved ones.</a:t>
            </a:r>
            <a:endParaRPr lang="pl-PL"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Tax identity theft occurs when someone uses your personal information, including your Social Security Number, to file a bogus state or federal tax return in your name and collect a refund.</a:t>
            </a:r>
            <a:endParaRPr lang="pl-PL"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In criminal identity theft, a criminal poses as another person during an arrest to try to avoid a summons, prevent the discovery of a warrant issued in their real name or avoid an arrest or conviction record.</a:t>
            </a:r>
            <a:endParaRPr lang="pl-PL"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1. B</a:t>
            </a:r>
            <a:r>
              <a:rPr lang="en-US" dirty="0"/>
              <a:t>ills for items that you didn't buy</a:t>
            </a:r>
            <a:r>
              <a:rPr lang="pl-PL" dirty="0"/>
              <a:t>,</a:t>
            </a:r>
            <a:br>
              <a:rPr lang="pl-PL" dirty="0"/>
            </a:br>
            <a:r>
              <a:rPr lang="pl-PL" dirty="0"/>
              <a:t>2. C</a:t>
            </a:r>
            <a:r>
              <a:rPr lang="en-US" dirty="0" err="1"/>
              <a:t>alls</a:t>
            </a:r>
            <a:r>
              <a:rPr lang="en-US" dirty="0"/>
              <a:t> from debt collectors regarding accounts that you didn't open</a:t>
            </a:r>
            <a:r>
              <a:rPr lang="pl-PL" dirty="0"/>
              <a:t>,</a:t>
            </a:r>
            <a:br>
              <a:rPr lang="pl-PL" dirty="0"/>
            </a:br>
            <a:r>
              <a:rPr lang="pl-PL" dirty="0"/>
              <a:t>3. L</a:t>
            </a:r>
            <a:r>
              <a:rPr lang="en-US" dirty="0" err="1"/>
              <a:t>oan</a:t>
            </a:r>
            <a:r>
              <a:rPr lang="en-US" dirty="0"/>
              <a:t> applications being denied</a:t>
            </a:r>
            <a:r>
              <a:rPr lang="pl-PL" dirty="0"/>
              <a:t>,</a:t>
            </a:r>
            <a:br>
              <a:rPr lang="pl-PL" dirty="0"/>
            </a:br>
            <a:r>
              <a:rPr lang="pl-PL" dirty="0"/>
              <a:t>4. M</a:t>
            </a:r>
            <a:r>
              <a:rPr lang="en-US" dirty="0" err="1"/>
              <a:t>edical</a:t>
            </a:r>
            <a:r>
              <a:rPr lang="en-US" dirty="0"/>
              <a:t> bills for doctor's visits that you did not have</a:t>
            </a:r>
            <a:r>
              <a:rPr lang="pl-PL" dirty="0"/>
              <a:t>.</a:t>
            </a:r>
            <a:endParaRPr lang="pl-PL"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1.</a:t>
            </a:r>
            <a:r>
              <a:rPr lang="en-US" dirty="0"/>
              <a:t> </a:t>
            </a:r>
            <a:r>
              <a:rPr lang="pl-PL" dirty="0"/>
              <a:t>R</a:t>
            </a:r>
            <a:r>
              <a:rPr lang="en-US" dirty="0" err="1"/>
              <a:t>eport</a:t>
            </a:r>
            <a:r>
              <a:rPr lang="en-US" dirty="0"/>
              <a:t> the theft to </a:t>
            </a:r>
            <a:r>
              <a:rPr lang="pl-PL" dirty="0" err="1"/>
              <a:t>appropriate</a:t>
            </a:r>
            <a:r>
              <a:rPr lang="pl-PL" dirty="0"/>
              <a:t> </a:t>
            </a:r>
            <a:r>
              <a:rPr lang="pl-PL" dirty="0" err="1"/>
              <a:t>organs</a:t>
            </a:r>
            <a:r>
              <a:rPr lang="pl-PL" dirty="0"/>
              <a:t>,</a:t>
            </a:r>
            <a:br>
              <a:rPr lang="pl-PL" dirty="0"/>
            </a:br>
            <a:r>
              <a:rPr lang="pl-PL" dirty="0"/>
              <a:t>2. </a:t>
            </a:r>
            <a:r>
              <a:rPr lang="pl-PL" dirty="0" err="1"/>
              <a:t>Freeze</a:t>
            </a:r>
            <a:r>
              <a:rPr lang="pl-PL" dirty="0"/>
              <a:t> </a:t>
            </a:r>
            <a:r>
              <a:rPr lang="pl-PL" dirty="0" err="1"/>
              <a:t>credit</a:t>
            </a:r>
            <a:r>
              <a:rPr lang="pl-PL" dirty="0"/>
              <a:t> </a:t>
            </a:r>
            <a:r>
              <a:rPr lang="pl-PL" dirty="0" err="1"/>
              <a:t>reports</a:t>
            </a:r>
            <a:r>
              <a:rPr lang="pl-PL" dirty="0"/>
              <a:t>,</a:t>
            </a:r>
            <a:br>
              <a:rPr lang="pl-PL" dirty="0"/>
            </a:br>
            <a:r>
              <a:rPr lang="pl-PL" dirty="0"/>
              <a:t>3. File police report,</a:t>
            </a:r>
            <a:br>
              <a:rPr lang="pl-PL" dirty="0"/>
            </a:br>
            <a:r>
              <a:rPr lang="pl-PL" dirty="0"/>
              <a:t>4. </a:t>
            </a:r>
            <a:r>
              <a:rPr lang="pl-PL" dirty="0" err="1"/>
              <a:t>Change</a:t>
            </a:r>
            <a:r>
              <a:rPr lang="pl-PL" dirty="0"/>
              <a:t> </a:t>
            </a:r>
            <a:r>
              <a:rPr lang="pl-PL" dirty="0" err="1"/>
              <a:t>all</a:t>
            </a:r>
            <a:r>
              <a:rPr lang="pl-PL" dirty="0"/>
              <a:t> login and </a:t>
            </a:r>
            <a:r>
              <a:rPr lang="pl-PL" dirty="0" err="1"/>
              <a:t>password</a:t>
            </a:r>
            <a:r>
              <a:rPr lang="pl-PL" dirty="0"/>
              <a:t> </a:t>
            </a:r>
            <a:r>
              <a:rPr lang="pl-PL" dirty="0" err="1"/>
              <a:t>information</a:t>
            </a:r>
            <a:r>
              <a:rPr lang="pl-PL" dirty="0"/>
              <a:t>,</a:t>
            </a:r>
            <a:br>
              <a:rPr lang="pl-PL" dirty="0"/>
            </a:br>
            <a:r>
              <a:rPr lang="pl-PL" dirty="0"/>
              <a:t>5. Close </a:t>
            </a:r>
            <a:r>
              <a:rPr lang="pl-PL" dirty="0" err="1"/>
              <a:t>current</a:t>
            </a:r>
            <a:r>
              <a:rPr lang="pl-PL" dirty="0"/>
              <a:t> </a:t>
            </a:r>
            <a:r>
              <a:rPr lang="pl-PL" dirty="0" err="1"/>
              <a:t>credit</a:t>
            </a:r>
            <a:r>
              <a:rPr lang="pl-PL" dirty="0"/>
              <a:t> </a:t>
            </a:r>
            <a:r>
              <a:rPr lang="pl-PL" dirty="0" err="1"/>
              <a:t>cards</a:t>
            </a:r>
            <a:r>
              <a:rPr lang="pl-PL" dirty="0"/>
              <a:t>, and </a:t>
            </a:r>
            <a:r>
              <a:rPr lang="pl-PL" dirty="0" err="1"/>
              <a:t>get</a:t>
            </a:r>
            <a:r>
              <a:rPr lang="pl-PL" dirty="0"/>
              <a:t> </a:t>
            </a:r>
            <a:r>
              <a:rPr lang="pl-PL" dirty="0" err="1"/>
              <a:t>new</a:t>
            </a:r>
            <a:r>
              <a:rPr lang="pl-PL" dirty="0"/>
              <a:t> </a:t>
            </a:r>
            <a:r>
              <a:rPr lang="pl-PL" dirty="0" err="1"/>
              <a:t>ones</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21</a:t>
            </a:fld>
            <a:endParaRPr lang="pl-PL"/>
          </a:p>
        </p:txBody>
      </p:sp>
    </p:spTree>
    <p:extLst>
      <p:ext uri="{BB962C8B-B14F-4D97-AF65-F5344CB8AC3E}">
        <p14:creationId xmlns:p14="http://schemas.microsoft.com/office/powerpoint/2010/main" val="3618672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11111"/>
                </a:solidFill>
                <a:effectLst/>
                <a:ea typeface="Calibri" panose="020F0502020204030204" pitchFamily="34" charset="0"/>
              </a:rPr>
              <a:t>A denial-of-service (</a:t>
            </a:r>
            <a:r>
              <a:rPr lang="en-US" b="1" i="0">
                <a:solidFill>
                  <a:srgbClr val="111111"/>
                </a:solidFill>
                <a:effectLst/>
                <a:ea typeface="Calibri" panose="020F0502020204030204" pitchFamily="34" charset="0"/>
              </a:rPr>
              <a:t>DoS</a:t>
            </a:r>
            <a:r>
              <a:rPr lang="en-US" b="0" i="0">
                <a:solidFill>
                  <a:srgbClr val="111111"/>
                </a:solidFill>
                <a:effectLst/>
                <a:ea typeface="Calibri" panose="020F0502020204030204" pitchFamily="34" charset="0"/>
              </a:rPr>
              <a:t>) attack is a cyberattack on devices, information systems, or other network resources that prevents legitimate users from accessing expected services and resources.</a:t>
            </a:r>
            <a:r>
              <a:rPr lang="pl-PL" b="0" i="0">
                <a:solidFill>
                  <a:srgbClr val="111111"/>
                </a:solidFill>
                <a:effectLst/>
                <a:ea typeface="Calibri" panose="020F0502020204030204" pitchFamily="34" charset="0"/>
              </a:rPr>
              <a:t> A distributed denial-of-service (</a:t>
            </a:r>
            <a:r>
              <a:rPr lang="pl-PL" b="1" i="0">
                <a:solidFill>
                  <a:srgbClr val="111111"/>
                </a:solidFill>
                <a:effectLst/>
                <a:ea typeface="Calibri" panose="020F0502020204030204" pitchFamily="34" charset="0"/>
              </a:rPr>
              <a:t>DDoS</a:t>
            </a:r>
            <a:r>
              <a:rPr lang="pl-PL" b="0" i="0">
                <a:solidFill>
                  <a:srgbClr val="111111"/>
                </a:solidFill>
                <a:effectLst/>
                <a:ea typeface="Calibri" panose="020F0502020204030204" pitchFamily="34" charset="0"/>
              </a:rPr>
              <a:t>) is a variant of DoS, which cannot be so simply solved by firewall configuration.</a:t>
            </a:r>
            <a:endParaRPr lang="pl-PL" noProof="1">
              <a:ea typeface="Calibri" panose="020F0502020204030204" pitchFamily="34" charset="0"/>
            </a:endParaRPr>
          </a:p>
          <a:p>
            <a:pPr rtl="0"/>
            <a:endParaRPr lang="pl-PL" noProof="1"/>
          </a:p>
          <a:p>
            <a:pPr marL="0" marR="0" lvl="0" indent="0" algn="l" defTabSz="914400" rtl="0" eaLnBrk="1" fontAlgn="auto" latinLnBrk="0" hangingPunct="1">
              <a:lnSpc>
                <a:spcPct val="100000"/>
              </a:lnSpc>
              <a:spcBef>
                <a:spcPts val="0"/>
              </a:spcBef>
              <a:spcAft>
                <a:spcPts val="0"/>
              </a:spcAft>
              <a:buClrTx/>
              <a:buSzTx/>
              <a:buFontTx/>
              <a:buNone/>
              <a:tabLst/>
              <a:defRPr/>
            </a:pPr>
            <a:r>
              <a:rPr lang="en-US"/>
              <a:t>In a DoS</a:t>
            </a:r>
            <a:r>
              <a:rPr lang="pl-PL"/>
              <a:t> or and DDOS</a:t>
            </a:r>
            <a:r>
              <a:rPr lang="en-US"/>
              <a:t> attack</a:t>
            </a:r>
            <a:r>
              <a:rPr lang="pl-PL"/>
              <a:t>s</a:t>
            </a:r>
            <a:r>
              <a:rPr lang="en-US"/>
              <a:t>, the cyber attackers</a:t>
            </a:r>
            <a:r>
              <a:rPr lang="pl-PL"/>
              <a:t> </a:t>
            </a:r>
            <a:r>
              <a:rPr lang="en-US"/>
              <a:t>send rapid and continuous requests to a target server to overload the server’s bandwidth. DoS attackers exploit a software vulnerability in the system and proceed to exhaust the RAM or CPU of the server.</a:t>
            </a:r>
            <a:endParaRPr lang="pl-PL"/>
          </a:p>
          <a:p>
            <a:pPr rtl="0"/>
            <a:endParaRPr lang="pl-PL" noProof="1"/>
          </a:p>
          <a:p>
            <a:pPr rtl="0"/>
            <a:endParaRPr lang="pl-PL" b="0" i="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Ordering an attack for a company which aims at worsening competition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Making websites inaccessible for the users for personal reasons,</a:t>
            </a:r>
          </a:p>
          <a:p>
            <a:pPr rtl="0"/>
            <a:r>
              <a:rPr lang="en-US" b="0" i="0">
                <a:solidFill>
                  <a:srgbClr val="111111"/>
                </a:solidFill>
                <a:effectLst/>
                <a:latin typeface="SourceSansPro"/>
              </a:rPr>
              <a:t>Unlike most cyberattacks initiated to steal sensitive information, initial DDoS attacks are launched to make websites inaccessible to their users. However, some DDoS attacks serve as a facade for other malicious acts. For example, when servers have been successfully knocked down, the culprits may go behind the scenes to dismantle the websites’ firewalls or weaken their security codes for future attack plans.</a:t>
            </a:r>
            <a:endParaRPr lang="pl-PL" b="0" i="0">
              <a:solidFill>
                <a:srgbClr val="111111"/>
              </a:solidFill>
              <a:effectLst/>
              <a:latin typeface="SourceSansPro"/>
            </a:endParaRPr>
          </a:p>
          <a:p>
            <a:pPr rtl="0"/>
            <a:endParaRPr lang="pl-PL" b="0" i="0" noProof="1">
              <a:solidFill>
                <a:srgbClr val="111111"/>
              </a:solidFill>
              <a:effectLst/>
              <a:latin typeface="SourceSansPro"/>
            </a:endParaRPr>
          </a:p>
          <a:p>
            <a:pPr algn="l"/>
            <a:r>
              <a:rPr lang="en-US" b="0" i="0">
                <a:solidFill>
                  <a:srgbClr val="111111"/>
                </a:solidFill>
                <a:effectLst/>
                <a:latin typeface="SourceSansPro"/>
              </a:rPr>
              <a:t>One of the more recent examples of a DDoS Attack occurred in February 2020, impacting Amazon Web Services (AWS), a cloud computing service used by over a million companies, individuals, and government entities.</a:t>
            </a:r>
          </a:p>
          <a:p>
            <a:pPr algn="l"/>
            <a:r>
              <a:rPr lang="en-US" b="0" i="0">
                <a:solidFill>
                  <a:srgbClr val="111111"/>
                </a:solidFill>
                <a:effectLst/>
                <a:latin typeface="SourceSansPro"/>
              </a:rPr>
              <a:t>The hackers used directories on Connection-less Lightweight Directory Access Protocol (CLDAP) servers to send huge amounts of information to AWS's servers—as many as 2.3 terabits per second (Tbps). However, Amazon was able to stop the attack before it became a big security risk for its customers.</a:t>
            </a:r>
            <a:endParaRPr lang="pl-PL" b="0" i="0" noProof="1">
              <a:solidFill>
                <a:srgbClr val="111111"/>
              </a:solidFill>
              <a:effectLst/>
              <a:latin typeface="SourceSansPro"/>
            </a:endParaRPr>
          </a:p>
          <a:p>
            <a:pPr rtl="0"/>
            <a:r>
              <a:rPr lang="en-US" b="0" i="0">
                <a:solidFill>
                  <a:srgbClr val="111111"/>
                </a:solidFill>
                <a:effectLst/>
                <a:latin typeface="SourceSansPro"/>
              </a:rPr>
              <a:t>In October 2016, a DDoS attack was carried out on a domain name system (DNS) provider, Dyn, which hosts and manages the domain names of select companies in this directory on its server. When Dyn’s server was compromised, it also affected the websites of the companies it hosts. The attack on Dyn flooded its servers with overwhelming traffic, creating a massive web outage and shutting down over 80 websites, including major sites like Twitter (now X), Amazon, Spotify, Airbnb, PayPal, and Netflix.</a:t>
            </a:r>
            <a:endParaRPr lang="pl-PL" b="0" i="0">
              <a:solidFill>
                <a:srgbClr val="111111"/>
              </a:solidFill>
              <a:effectLst/>
              <a:latin typeface="SourceSansPro"/>
            </a:endParaRPr>
          </a:p>
          <a:p>
            <a:pPr rtl="0"/>
            <a:r>
              <a:rPr lang="pl-PL" b="0" i="0">
                <a:solidFill>
                  <a:srgbClr val="111111"/>
                </a:solidFill>
                <a:effectLst/>
                <a:latin typeface="SourceSansPro"/>
              </a:rPr>
              <a:t>The last case is a rumour concerning our polish playground. In this case someone might have ordered a DDOS attack that made it almost impossible for Pay Per View users to see a live sport event.</a:t>
            </a:r>
          </a:p>
          <a:p>
            <a:pPr rtl="0"/>
            <a:endParaRPr lang="pl-PL" noProof="1"/>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22</a:t>
            </a:fld>
            <a:endParaRPr lang="pl-PL"/>
          </a:p>
        </p:txBody>
      </p:sp>
    </p:spTree>
    <p:extLst>
      <p:ext uri="{BB962C8B-B14F-4D97-AF65-F5344CB8AC3E}">
        <p14:creationId xmlns:p14="http://schemas.microsoft.com/office/powerpoint/2010/main" val="3062060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11111"/>
                </a:solidFill>
                <a:effectLst/>
                <a:ea typeface="Calibri" panose="020F0502020204030204" pitchFamily="34" charset="0"/>
              </a:rPr>
              <a:t>A denial-of-service (</a:t>
            </a:r>
            <a:r>
              <a:rPr lang="en-US" b="1" i="0">
                <a:solidFill>
                  <a:srgbClr val="111111"/>
                </a:solidFill>
                <a:effectLst/>
                <a:ea typeface="Calibri" panose="020F0502020204030204" pitchFamily="34" charset="0"/>
              </a:rPr>
              <a:t>DoS</a:t>
            </a:r>
            <a:r>
              <a:rPr lang="en-US" b="0" i="0">
                <a:solidFill>
                  <a:srgbClr val="111111"/>
                </a:solidFill>
                <a:effectLst/>
                <a:ea typeface="Calibri" panose="020F0502020204030204" pitchFamily="34" charset="0"/>
              </a:rPr>
              <a:t>) attack is a cyberattack on devices, information systems, or other network resources that prevents legitimate users from accessing expected services and resources.</a:t>
            </a:r>
            <a:r>
              <a:rPr lang="pl-PL" b="0" i="0">
                <a:solidFill>
                  <a:srgbClr val="111111"/>
                </a:solidFill>
                <a:effectLst/>
                <a:ea typeface="Calibri" panose="020F0502020204030204" pitchFamily="34" charset="0"/>
              </a:rPr>
              <a:t> A distributed denial-of-service (</a:t>
            </a:r>
            <a:r>
              <a:rPr lang="pl-PL" b="1" i="0">
                <a:solidFill>
                  <a:srgbClr val="111111"/>
                </a:solidFill>
                <a:effectLst/>
                <a:ea typeface="Calibri" panose="020F0502020204030204" pitchFamily="34" charset="0"/>
              </a:rPr>
              <a:t>DDoS</a:t>
            </a:r>
            <a:r>
              <a:rPr lang="pl-PL" b="0" i="0">
                <a:solidFill>
                  <a:srgbClr val="111111"/>
                </a:solidFill>
                <a:effectLst/>
                <a:ea typeface="Calibri" panose="020F0502020204030204" pitchFamily="34" charset="0"/>
              </a:rPr>
              <a:t>) is a variant of DoS, which cannot be so simply solved by firewall configuration.</a:t>
            </a:r>
            <a:endParaRPr lang="pl-PL" noProof="1">
              <a:ea typeface="Calibri" panose="020F0502020204030204" pitchFamily="34" charset="0"/>
            </a:endParaRPr>
          </a:p>
          <a:p>
            <a:pPr rtl="0"/>
            <a:endParaRPr lang="pl-PL" noProof="1"/>
          </a:p>
          <a:p>
            <a:pPr marL="0" marR="0" lvl="0" indent="0" algn="l" defTabSz="914400" rtl="0" eaLnBrk="1" fontAlgn="auto" latinLnBrk="0" hangingPunct="1">
              <a:lnSpc>
                <a:spcPct val="100000"/>
              </a:lnSpc>
              <a:spcBef>
                <a:spcPts val="0"/>
              </a:spcBef>
              <a:spcAft>
                <a:spcPts val="0"/>
              </a:spcAft>
              <a:buClrTx/>
              <a:buSzTx/>
              <a:buFontTx/>
              <a:buNone/>
              <a:tabLst/>
              <a:defRPr/>
            </a:pPr>
            <a:r>
              <a:rPr lang="en-US"/>
              <a:t>In a DoS</a:t>
            </a:r>
            <a:r>
              <a:rPr lang="pl-PL"/>
              <a:t> or and DDOS</a:t>
            </a:r>
            <a:r>
              <a:rPr lang="en-US"/>
              <a:t> attack</a:t>
            </a:r>
            <a:r>
              <a:rPr lang="pl-PL"/>
              <a:t>s</a:t>
            </a:r>
            <a:r>
              <a:rPr lang="en-US"/>
              <a:t>, the cyber attackers</a:t>
            </a:r>
            <a:r>
              <a:rPr lang="pl-PL"/>
              <a:t> </a:t>
            </a:r>
            <a:r>
              <a:rPr lang="en-US"/>
              <a:t>send rapid and continuous requests to a target server to overload the server’s bandwidth. DoS attackers exploit a software vulnerability in the system and proceed to exhaust the RAM or CPU of the server.</a:t>
            </a:r>
            <a:endParaRPr lang="pl-PL"/>
          </a:p>
          <a:p>
            <a:pPr rtl="0"/>
            <a:endParaRPr lang="pl-PL" noProof="1"/>
          </a:p>
          <a:p>
            <a:pPr rtl="0"/>
            <a:endParaRPr lang="pl-PL" b="0" i="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Ordering an attack for a company which aims at worsening competition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pl-PL" noProof="1"/>
              <a:t>Making websites inaccessible for the users for personal reasons,</a:t>
            </a:r>
          </a:p>
          <a:p>
            <a:pPr rtl="0"/>
            <a:r>
              <a:rPr lang="en-US" b="0" i="0">
                <a:solidFill>
                  <a:srgbClr val="111111"/>
                </a:solidFill>
                <a:effectLst/>
                <a:latin typeface="SourceSansPro"/>
              </a:rPr>
              <a:t>Unlike most cyberattacks initiated to steal sensitive information, initial DDoS attacks are launched to make websites inaccessible to their users. However, some DDoS attacks serve as a facade for other malicious acts. For example, when servers have been successfully knocked down, the culprits may go behind the scenes to dismantle the websites’ firewalls or weaken their security codes for future attack plans.</a:t>
            </a:r>
            <a:endParaRPr lang="pl-PL" b="0" i="0">
              <a:solidFill>
                <a:srgbClr val="111111"/>
              </a:solidFill>
              <a:effectLst/>
              <a:latin typeface="SourceSansPro"/>
            </a:endParaRPr>
          </a:p>
          <a:p>
            <a:pPr rtl="0"/>
            <a:endParaRPr lang="pl-PL" b="0" i="0" noProof="1">
              <a:solidFill>
                <a:srgbClr val="111111"/>
              </a:solidFill>
              <a:effectLst/>
              <a:latin typeface="SourceSansPro"/>
            </a:endParaRPr>
          </a:p>
          <a:p>
            <a:pPr algn="l"/>
            <a:r>
              <a:rPr lang="en-US" b="0" i="0">
                <a:solidFill>
                  <a:srgbClr val="111111"/>
                </a:solidFill>
                <a:effectLst/>
                <a:latin typeface="SourceSansPro"/>
              </a:rPr>
              <a:t>One of the more recent examples of a DDoS Attack occurred in February 2020, impacting Amazon Web Services (AWS), a cloud computing service used by over a million companies, individuals, and government entities.</a:t>
            </a:r>
          </a:p>
          <a:p>
            <a:pPr algn="l"/>
            <a:r>
              <a:rPr lang="en-US" b="0" i="0">
                <a:solidFill>
                  <a:srgbClr val="111111"/>
                </a:solidFill>
                <a:effectLst/>
                <a:latin typeface="SourceSansPro"/>
              </a:rPr>
              <a:t>The hackers used directories on Connection-less Lightweight Directory Access Protocol (CLDAP) servers to send huge amounts of information to AWS's servers—as many as 2.3 terabits per second (Tbps). However, Amazon was able to stop the attack before it became a big security risk for its customers.</a:t>
            </a:r>
            <a:endParaRPr lang="pl-PL" b="0" i="0" noProof="1">
              <a:solidFill>
                <a:srgbClr val="111111"/>
              </a:solidFill>
              <a:effectLst/>
              <a:latin typeface="SourceSansPro"/>
            </a:endParaRPr>
          </a:p>
          <a:p>
            <a:pPr rtl="0"/>
            <a:r>
              <a:rPr lang="en-US" b="0" i="0">
                <a:solidFill>
                  <a:srgbClr val="111111"/>
                </a:solidFill>
                <a:effectLst/>
                <a:latin typeface="SourceSansPro"/>
              </a:rPr>
              <a:t>In October 2016, a DDoS attack was carried out on a domain name system (DNS) provider, Dyn, which hosts and manages the domain names of select companies in this directory on its server. When Dyn’s server was compromised, it also affected the websites of the companies it hosts. The attack on Dyn flooded its servers with overwhelming traffic, creating a massive web outage and shutting down over 80 websites, including major sites like Twitter (now X), Amazon, Spotify, Airbnb, PayPal, and Netflix.</a:t>
            </a:r>
            <a:endParaRPr lang="pl-PL" b="0" i="0">
              <a:solidFill>
                <a:srgbClr val="111111"/>
              </a:solidFill>
              <a:effectLst/>
              <a:latin typeface="SourceSansPro"/>
            </a:endParaRPr>
          </a:p>
          <a:p>
            <a:pPr rtl="0"/>
            <a:r>
              <a:rPr lang="pl-PL" b="0" i="0">
                <a:solidFill>
                  <a:srgbClr val="111111"/>
                </a:solidFill>
                <a:effectLst/>
                <a:latin typeface="SourceSansPro"/>
              </a:rPr>
              <a:t>The last case is a rumour concerning our polish playground. In this case someone might have ordered a DDOS attack that made it almost impossible for Pay Per View users to see a live sport event.</a:t>
            </a:r>
          </a:p>
          <a:p>
            <a:pPr rtl="0"/>
            <a:endParaRPr lang="pl-PL" noProof="1"/>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23</a:t>
            </a:fld>
            <a:endParaRPr lang="pl-PL"/>
          </a:p>
        </p:txBody>
      </p:sp>
    </p:spTree>
    <p:extLst>
      <p:ext uri="{BB962C8B-B14F-4D97-AF65-F5344CB8AC3E}">
        <p14:creationId xmlns:p14="http://schemas.microsoft.com/office/powerpoint/2010/main" val="3753209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24</a:t>
            </a:fld>
            <a:endParaRPr lang="pl-PL"/>
          </a:p>
        </p:txBody>
      </p:sp>
    </p:spTree>
    <p:extLst>
      <p:ext uri="{BB962C8B-B14F-4D97-AF65-F5344CB8AC3E}">
        <p14:creationId xmlns:p14="http://schemas.microsoft.com/office/powerpoint/2010/main" val="282158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2</a:t>
            </a:fld>
            <a:endParaRPr lang="pl-PL"/>
          </a:p>
        </p:txBody>
      </p:sp>
    </p:spTree>
    <p:extLst>
      <p:ext uri="{BB962C8B-B14F-4D97-AF65-F5344CB8AC3E}">
        <p14:creationId xmlns:p14="http://schemas.microsoft.com/office/powerpoint/2010/main" val="211492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3</a:t>
            </a:fld>
            <a:endParaRPr lang="pl-PL"/>
          </a:p>
        </p:txBody>
      </p:sp>
    </p:spTree>
    <p:extLst>
      <p:ext uri="{BB962C8B-B14F-4D97-AF65-F5344CB8AC3E}">
        <p14:creationId xmlns:p14="http://schemas.microsoft.com/office/powerpoint/2010/main" val="353138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4</a:t>
            </a:fld>
            <a:endParaRPr lang="pl-PL"/>
          </a:p>
        </p:txBody>
      </p:sp>
    </p:spTree>
    <p:extLst>
      <p:ext uri="{BB962C8B-B14F-4D97-AF65-F5344CB8AC3E}">
        <p14:creationId xmlns:p14="http://schemas.microsoft.com/office/powerpoint/2010/main" val="271544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5</a:t>
            </a:fld>
            <a:endParaRPr lang="pl-PL"/>
          </a:p>
        </p:txBody>
      </p:sp>
    </p:spTree>
    <p:extLst>
      <p:ext uri="{BB962C8B-B14F-4D97-AF65-F5344CB8AC3E}">
        <p14:creationId xmlns:p14="http://schemas.microsoft.com/office/powerpoint/2010/main" val="4113855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Data </a:t>
            </a:r>
            <a:r>
              <a:rPr lang="pl-PL" dirty="0" err="1"/>
              <a:t>breach</a:t>
            </a:r>
            <a:r>
              <a:rPr lang="pl-PL" dirty="0"/>
              <a:t> </a:t>
            </a:r>
            <a:r>
              <a:rPr lang="pl-PL" dirty="0" err="1"/>
              <a:t>is</a:t>
            </a:r>
            <a:r>
              <a:rPr lang="pl-PL" dirty="0"/>
              <a:t> not a </a:t>
            </a:r>
            <a:r>
              <a:rPr lang="pl-PL" dirty="0" err="1"/>
              <a:t>threat</a:t>
            </a:r>
            <a:r>
              <a:rPr lang="pl-PL" dirty="0"/>
              <a:t> </a:t>
            </a:r>
            <a:r>
              <a:rPr lang="pl-PL" dirty="0" err="1"/>
              <a:t>or</a:t>
            </a:r>
            <a:r>
              <a:rPr lang="pl-PL" dirty="0"/>
              <a:t> </a:t>
            </a:r>
            <a:r>
              <a:rPr lang="pl-PL" dirty="0" err="1"/>
              <a:t>attack</a:t>
            </a:r>
            <a:r>
              <a:rPr lang="pl-PL" dirty="0"/>
              <a:t> in </a:t>
            </a:r>
            <a:r>
              <a:rPr lang="pl-PL" dirty="0" err="1"/>
              <a:t>its</a:t>
            </a:r>
            <a:r>
              <a:rPr lang="pl-PL" dirty="0"/>
              <a:t> </a:t>
            </a:r>
            <a:r>
              <a:rPr lang="pl-PL" dirty="0" err="1"/>
              <a:t>own</a:t>
            </a:r>
            <a:r>
              <a:rPr lang="pl-PL" dirty="0"/>
              <a:t> </a:t>
            </a:r>
            <a:r>
              <a:rPr lang="pl-PL" dirty="0" err="1"/>
              <a:t>right</a:t>
            </a:r>
            <a:r>
              <a:rPr lang="pl-PL" dirty="0"/>
              <a:t>.  It </a:t>
            </a:r>
            <a:r>
              <a:rPr lang="en-US" dirty="0"/>
              <a:t>comes as a result of a cyberattack </a:t>
            </a:r>
            <a:r>
              <a:rPr lang="pl-PL" dirty="0" err="1"/>
              <a:t>gives</a:t>
            </a:r>
            <a:r>
              <a:rPr lang="pl-PL" dirty="0"/>
              <a:t> the </a:t>
            </a:r>
            <a:r>
              <a:rPr lang="pl-PL" dirty="0" err="1"/>
              <a:t>criminals</a:t>
            </a:r>
            <a:r>
              <a:rPr lang="pl-PL" dirty="0"/>
              <a:t> </a:t>
            </a:r>
            <a:r>
              <a:rPr lang="pl-PL" dirty="0" err="1"/>
              <a:t>an</a:t>
            </a:r>
            <a:r>
              <a:rPr lang="pl-PL" dirty="0"/>
              <a:t> </a:t>
            </a:r>
            <a:r>
              <a:rPr lang="en-US" dirty="0"/>
              <a:t>access to a computer system and steal private</a:t>
            </a:r>
            <a:r>
              <a:rPr lang="pl-PL" dirty="0"/>
              <a:t>, </a:t>
            </a:r>
            <a:r>
              <a:rPr lang="en-US" dirty="0"/>
              <a:t>or confidential data of customers or users</a:t>
            </a:r>
            <a:r>
              <a:rPr lang="pl-PL" dirty="0"/>
              <a:t>.</a:t>
            </a:r>
          </a:p>
          <a:p>
            <a:pPr rtl="0"/>
            <a:endParaRPr lang="pl-PL" dirty="0"/>
          </a:p>
          <a:p>
            <a:pPr rtl="0"/>
            <a:r>
              <a:rPr lang="en-US" b="1" i="0" dirty="0">
                <a:solidFill>
                  <a:srgbClr val="000000"/>
                </a:solidFill>
                <a:effectLst/>
                <a:latin typeface="Graphik"/>
              </a:rPr>
              <a:t>An </a:t>
            </a:r>
            <a:r>
              <a:rPr lang="en-US" b="1" i="0" u="none" strike="noStrike" dirty="0">
                <a:solidFill>
                  <a:srgbClr val="337AB7"/>
                </a:solidFill>
                <a:effectLst/>
                <a:latin typeface="Graphik"/>
                <a:hlinkClick r:id="rId3"/>
              </a:rPr>
              <a:t>exploit</a:t>
            </a:r>
            <a:r>
              <a:rPr lang="en-US" b="1" i="0" dirty="0">
                <a:solidFill>
                  <a:srgbClr val="000000"/>
                </a:solidFill>
                <a:effectLst/>
                <a:latin typeface="Graphik"/>
              </a:rPr>
              <a:t> </a:t>
            </a:r>
            <a:r>
              <a:rPr lang="en-US" b="0" i="0" dirty="0">
                <a:solidFill>
                  <a:srgbClr val="000000"/>
                </a:solidFill>
                <a:effectLst/>
                <a:latin typeface="Graphik"/>
              </a:rPr>
              <a:t>is a type of attack that takes advantage of software bugs or vulnerabilities, which cybercriminals use to gain unauthorized access to a system and its data. These vulnerabilities lie hidden within the code of the system and it’s a race between the criminals and the cybersecurity researchers to see who can find them first.</a:t>
            </a:r>
            <a:endParaRPr lang="pl-PL" b="0" i="0" dirty="0">
              <a:solidFill>
                <a:srgbClr val="000000"/>
              </a:solidFill>
              <a:effectLst/>
              <a:latin typeface="Graphik"/>
            </a:endParaRPr>
          </a:p>
          <a:p>
            <a:pPr rtl="0"/>
            <a:r>
              <a:rPr lang="en-US" b="1" i="0" dirty="0">
                <a:solidFill>
                  <a:srgbClr val="000000"/>
                </a:solidFill>
                <a:effectLst/>
                <a:latin typeface="Graphik"/>
              </a:rPr>
              <a:t>A </a:t>
            </a:r>
            <a:r>
              <a:rPr lang="en-US" b="1" i="0" u="none" strike="noStrike" dirty="0">
                <a:solidFill>
                  <a:srgbClr val="337AB7"/>
                </a:solidFill>
                <a:effectLst/>
                <a:latin typeface="Graphik"/>
                <a:hlinkClick r:id="rId4"/>
              </a:rPr>
              <a:t>SQL injection (SQLI)</a:t>
            </a:r>
            <a:r>
              <a:rPr lang="en-US" b="0" i="0" dirty="0">
                <a:solidFill>
                  <a:srgbClr val="000000"/>
                </a:solidFill>
                <a:effectLst/>
                <a:latin typeface="Graphik"/>
              </a:rPr>
              <a:t> is a type of attack that exploits weaknesses in the SQL database management software of unsecure websites in order to get the website to spit out information from the database that it’s really not supposed to. Here’s how it works. A cybercriminal enters malicious code into the search field of a retail site</a:t>
            </a:r>
            <a:r>
              <a:rPr lang="pl-PL" b="0" i="0" dirty="0">
                <a:solidFill>
                  <a:srgbClr val="000000"/>
                </a:solidFill>
                <a:effectLst/>
                <a:latin typeface="Graphik"/>
              </a:rPr>
              <a:t>, and as a </a:t>
            </a:r>
            <a:r>
              <a:rPr lang="pl-PL" b="0" i="0" dirty="0" err="1">
                <a:solidFill>
                  <a:srgbClr val="000000"/>
                </a:solidFill>
                <a:effectLst/>
                <a:latin typeface="Graphik"/>
              </a:rPr>
              <a:t>result</a:t>
            </a:r>
            <a:r>
              <a:rPr lang="pl-PL" b="0" i="0" dirty="0">
                <a:solidFill>
                  <a:srgbClr val="000000"/>
                </a:solidFill>
                <a:effectLst/>
                <a:latin typeface="Graphik"/>
              </a:rPr>
              <a:t> t</a:t>
            </a:r>
            <a:r>
              <a:rPr lang="en-US" b="0" i="0" dirty="0">
                <a:solidFill>
                  <a:srgbClr val="000000"/>
                </a:solidFill>
                <a:effectLst/>
                <a:latin typeface="Graphik"/>
              </a:rPr>
              <a:t>he website will give the hacker a list of customers and their credit card numbers.</a:t>
            </a:r>
            <a:endParaRPr lang="pl-PL" b="0" i="0" dirty="0">
              <a:solidFill>
                <a:srgbClr val="000000"/>
              </a:solidFill>
              <a:effectLst/>
              <a:latin typeface="Graphik"/>
            </a:endParaRPr>
          </a:p>
          <a:p>
            <a:pPr rtl="0"/>
            <a:r>
              <a:rPr lang="en-US" b="1" i="0" dirty="0">
                <a:solidFill>
                  <a:srgbClr val="000000"/>
                </a:solidFill>
                <a:effectLst/>
                <a:latin typeface="Graphik"/>
              </a:rPr>
              <a:t>Broken or misconfigured access controls</a:t>
            </a:r>
            <a:r>
              <a:rPr lang="en-US" b="0" i="0" dirty="0">
                <a:solidFill>
                  <a:srgbClr val="000000"/>
                </a:solidFill>
                <a:effectLst/>
                <a:latin typeface="Graphik"/>
              </a:rPr>
              <a:t> can make private parts of a given website public when they’re not supposed to be. While these sub-folders might not be readily apparent to the average user, a cybercriminal using a few well-crafted Google searches could find those misconfigured folders and steal the data contained in them. </a:t>
            </a:r>
            <a:endParaRPr lang="pl-PL" b="0" i="0" dirty="0">
              <a:solidFill>
                <a:srgbClr val="000000"/>
              </a:solidFill>
              <a:effectLst/>
              <a:latin typeface="Graphik"/>
            </a:endParaRPr>
          </a:p>
          <a:p>
            <a:pPr rtl="0"/>
            <a:r>
              <a:rPr lang="pl-PL" b="0" i="0" dirty="0" err="1">
                <a:solidFill>
                  <a:srgbClr val="000000"/>
                </a:solidFill>
                <a:effectLst/>
                <a:latin typeface="Graphik"/>
              </a:rPr>
              <a:t>Phishing</a:t>
            </a:r>
            <a:r>
              <a:rPr lang="pl-PL" b="0" i="0" dirty="0">
                <a:solidFill>
                  <a:srgbClr val="000000"/>
                </a:solidFill>
                <a:effectLst/>
                <a:latin typeface="Graphik"/>
              </a:rPr>
              <a:t> </a:t>
            </a:r>
            <a:r>
              <a:rPr lang="pl-PL" b="0" i="0" dirty="0" err="1">
                <a:solidFill>
                  <a:srgbClr val="000000"/>
                </a:solidFill>
                <a:effectLst/>
                <a:latin typeface="Graphik"/>
              </a:rPr>
              <a:t>will</a:t>
            </a:r>
            <a:r>
              <a:rPr lang="pl-PL" b="0" i="0" dirty="0">
                <a:solidFill>
                  <a:srgbClr val="000000"/>
                </a:solidFill>
                <a:effectLst/>
                <a:latin typeface="Graphik"/>
              </a:rPr>
              <a:t> be </a:t>
            </a:r>
            <a:r>
              <a:rPr lang="pl-PL" b="0" i="0" dirty="0" err="1">
                <a:solidFill>
                  <a:srgbClr val="000000"/>
                </a:solidFill>
                <a:effectLst/>
                <a:latin typeface="Graphik"/>
              </a:rPr>
              <a:t>described</a:t>
            </a:r>
            <a:r>
              <a:rPr lang="pl-PL" b="0" i="0" dirty="0">
                <a:solidFill>
                  <a:srgbClr val="000000"/>
                </a:solidFill>
                <a:effectLst/>
                <a:latin typeface="Graphik"/>
              </a:rPr>
              <a:t> on a </a:t>
            </a:r>
            <a:r>
              <a:rPr lang="pl-PL" b="0" i="0" dirty="0" err="1">
                <a:solidFill>
                  <a:srgbClr val="000000"/>
                </a:solidFill>
                <a:effectLst/>
                <a:latin typeface="Graphik"/>
              </a:rPr>
              <a:t>next</a:t>
            </a:r>
            <a:r>
              <a:rPr lang="pl-PL" b="0" i="0" dirty="0">
                <a:solidFill>
                  <a:srgbClr val="000000"/>
                </a:solidFill>
                <a:effectLst/>
                <a:latin typeface="Graphik"/>
              </a:rPr>
              <a:t> </a:t>
            </a:r>
            <a:r>
              <a:rPr lang="pl-PL" b="0" i="0" dirty="0" err="1">
                <a:solidFill>
                  <a:srgbClr val="000000"/>
                </a:solidFill>
                <a:effectLst/>
                <a:latin typeface="Graphik"/>
              </a:rPr>
              <a:t>slide</a:t>
            </a:r>
            <a:endParaRPr lang="pl-PL" b="0" i="0" dirty="0">
              <a:solidFill>
                <a:srgbClr val="000000"/>
              </a:solidFill>
              <a:effectLst/>
              <a:latin typeface="Graphik"/>
            </a:endParaRPr>
          </a:p>
          <a:p>
            <a:pPr rtl="0"/>
            <a:endParaRPr lang="pl-PL" b="0" i="0" dirty="0">
              <a:solidFill>
                <a:srgbClr val="000000"/>
              </a:solidFill>
              <a:effectLst/>
              <a:latin typeface="Graphik"/>
            </a:endParaRPr>
          </a:p>
          <a:p>
            <a:pPr rtl="0"/>
            <a:r>
              <a:rPr lang="pl-PL" dirty="0" err="1"/>
              <a:t>Typically</a:t>
            </a:r>
            <a:r>
              <a:rPr lang="pl-PL" dirty="0"/>
              <a:t> the data </a:t>
            </a:r>
            <a:r>
              <a:rPr lang="pl-PL" dirty="0" err="1"/>
              <a:t>held</a:t>
            </a:r>
            <a:r>
              <a:rPr lang="pl-PL" dirty="0"/>
              <a:t> on </a:t>
            </a:r>
            <a:r>
              <a:rPr lang="pl-PL" dirty="0" err="1"/>
              <a:t>servers</a:t>
            </a:r>
            <a:r>
              <a:rPr lang="pl-PL" dirty="0"/>
              <a:t> </a:t>
            </a:r>
            <a:r>
              <a:rPr lang="pl-PL" dirty="0" err="1"/>
              <a:t>is</a:t>
            </a:r>
            <a:r>
              <a:rPr lang="pl-PL" dirty="0"/>
              <a:t> </a:t>
            </a:r>
            <a:r>
              <a:rPr lang="pl-PL" dirty="0" err="1"/>
              <a:t>encrypted</a:t>
            </a:r>
            <a:r>
              <a:rPr lang="pl-PL" dirty="0"/>
              <a:t>, </a:t>
            </a:r>
            <a:r>
              <a:rPr lang="pl-PL" dirty="0" err="1"/>
              <a:t>however</a:t>
            </a:r>
            <a:r>
              <a:rPr lang="pl-PL" dirty="0"/>
              <a:t>, </a:t>
            </a:r>
            <a:r>
              <a:rPr lang="pl-PL" dirty="0" err="1"/>
              <a:t>plenty</a:t>
            </a:r>
            <a:r>
              <a:rPr lang="pl-PL" dirty="0"/>
              <a:t> of services </a:t>
            </a:r>
            <a:r>
              <a:rPr lang="pl-PL" dirty="0" err="1"/>
              <a:t>use</a:t>
            </a:r>
            <a:r>
              <a:rPr lang="pl-PL" dirty="0"/>
              <a:t> </a:t>
            </a:r>
            <a:r>
              <a:rPr lang="pl-PL" dirty="0" err="1"/>
              <a:t>old</a:t>
            </a:r>
            <a:r>
              <a:rPr lang="pl-PL" dirty="0"/>
              <a:t>, and </a:t>
            </a:r>
            <a:r>
              <a:rPr lang="pl-PL" dirty="0" err="1"/>
              <a:t>already</a:t>
            </a:r>
            <a:r>
              <a:rPr lang="pl-PL" dirty="0"/>
              <a:t> </a:t>
            </a:r>
            <a:r>
              <a:rPr lang="pl-PL" dirty="0" err="1"/>
              <a:t>solved</a:t>
            </a:r>
            <a:r>
              <a:rPr lang="pl-PL" dirty="0"/>
              <a:t> </a:t>
            </a:r>
            <a:r>
              <a:rPr lang="pl-PL" dirty="0" err="1"/>
              <a:t>encryption</a:t>
            </a:r>
            <a:r>
              <a:rPr lang="pl-PL" dirty="0"/>
              <a:t> </a:t>
            </a:r>
            <a:r>
              <a:rPr lang="pl-PL" dirty="0" err="1"/>
              <a:t>methods</a:t>
            </a:r>
            <a:r>
              <a:rPr lang="pl-PL" dirty="0"/>
              <a:t>, </a:t>
            </a:r>
            <a:r>
              <a:rPr lang="pl-PL" dirty="0" err="1"/>
              <a:t>especially</a:t>
            </a:r>
            <a:r>
              <a:rPr lang="pl-PL" dirty="0"/>
              <a:t> in </a:t>
            </a:r>
            <a:r>
              <a:rPr lang="pl-PL" dirty="0" err="1"/>
              <a:t>case</a:t>
            </a:r>
            <a:r>
              <a:rPr lang="pl-PL" dirty="0"/>
              <a:t> of </a:t>
            </a:r>
            <a:r>
              <a:rPr lang="pl-PL" dirty="0" err="1"/>
              <a:t>smaller</a:t>
            </a:r>
            <a:r>
              <a:rPr lang="pl-PL" dirty="0"/>
              <a:t> </a:t>
            </a:r>
            <a:r>
              <a:rPr lang="pl-PL" dirty="0" err="1"/>
              <a:t>companies</a:t>
            </a:r>
            <a:r>
              <a:rPr lang="pl-PL" dirty="0"/>
              <a:t> </a:t>
            </a:r>
            <a:r>
              <a:rPr lang="pl-PL" dirty="0" err="1"/>
              <a:t>or</a:t>
            </a:r>
            <a:r>
              <a:rPr lang="pl-PL" dirty="0"/>
              <a:t> services. In </a:t>
            </a:r>
            <a:r>
              <a:rPr lang="pl-PL" dirty="0" err="1"/>
              <a:t>such</a:t>
            </a:r>
            <a:r>
              <a:rPr lang="pl-PL" dirty="0"/>
              <a:t> </a:t>
            </a:r>
            <a:r>
              <a:rPr lang="pl-PL" dirty="0" err="1"/>
              <a:t>cases</a:t>
            </a:r>
            <a:r>
              <a:rPr lang="pl-PL" dirty="0"/>
              <a:t>, </a:t>
            </a:r>
            <a:r>
              <a:rPr lang="pl-PL" dirty="0" err="1"/>
              <a:t>especially</a:t>
            </a:r>
            <a:r>
              <a:rPr lang="pl-PL" dirty="0"/>
              <a:t> </a:t>
            </a:r>
            <a:r>
              <a:rPr lang="pl-PL" dirty="0" err="1"/>
              <a:t>simple</a:t>
            </a:r>
            <a:r>
              <a:rPr lang="pl-PL" dirty="0"/>
              <a:t> </a:t>
            </a:r>
            <a:r>
              <a:rPr lang="pl-PL" dirty="0" err="1"/>
              <a:t>passwords</a:t>
            </a:r>
            <a:r>
              <a:rPr lang="pl-PL" dirty="0"/>
              <a:t> </a:t>
            </a:r>
            <a:r>
              <a:rPr lang="pl-PL" dirty="0" err="1"/>
              <a:t>can</a:t>
            </a:r>
            <a:r>
              <a:rPr lang="pl-PL" dirty="0"/>
              <a:t> be </a:t>
            </a:r>
            <a:r>
              <a:rPr lang="pl-PL" dirty="0" err="1"/>
              <a:t>easily</a:t>
            </a:r>
            <a:r>
              <a:rPr lang="pl-PL" dirty="0"/>
              <a:t> </a:t>
            </a:r>
            <a:r>
              <a:rPr lang="pl-PL" dirty="0" err="1"/>
              <a:t>breached</a:t>
            </a:r>
            <a:r>
              <a:rPr lang="pl-PL" dirty="0"/>
              <a:t>, as the </a:t>
            </a:r>
            <a:r>
              <a:rPr lang="pl-PL" dirty="0" err="1"/>
              <a:t>hackers</a:t>
            </a:r>
            <a:r>
              <a:rPr lang="pl-PL" dirty="0"/>
              <a:t> </a:t>
            </a:r>
            <a:r>
              <a:rPr lang="pl-PL" dirty="0" err="1"/>
              <a:t>are</a:t>
            </a:r>
            <a:r>
              <a:rPr lang="pl-PL" dirty="0"/>
              <a:t> </a:t>
            </a:r>
            <a:r>
              <a:rPr lang="pl-PL" dirty="0" err="1"/>
              <a:t>aweare</a:t>
            </a:r>
            <a:r>
              <a:rPr lang="pl-PL" dirty="0"/>
              <a:t> </a:t>
            </a:r>
            <a:r>
              <a:rPr lang="pl-PL" dirty="0" err="1"/>
              <a:t>which</a:t>
            </a:r>
            <a:r>
              <a:rPr lang="pl-PL" dirty="0"/>
              <a:t> </a:t>
            </a:r>
            <a:r>
              <a:rPr lang="pl-PL" dirty="0" err="1"/>
              <a:t>combinations</a:t>
            </a:r>
            <a:r>
              <a:rPr lang="pl-PL" dirty="0"/>
              <a:t> </a:t>
            </a:r>
            <a:r>
              <a:rPr lang="pl-PL" dirty="0" err="1"/>
              <a:t>are</a:t>
            </a:r>
            <a:r>
              <a:rPr lang="pl-PL" dirty="0"/>
              <a:t> </a:t>
            </a:r>
            <a:r>
              <a:rPr lang="pl-PL" dirty="0" err="1"/>
              <a:t>often</a:t>
            </a:r>
            <a:r>
              <a:rPr lang="pl-PL" dirty="0"/>
              <a:t> </a:t>
            </a:r>
            <a:r>
              <a:rPr lang="pl-PL" dirty="0" err="1"/>
              <a:t>used</a:t>
            </a:r>
            <a:r>
              <a:rPr lang="pl-PL" dirty="0"/>
              <a:t> for </a:t>
            </a:r>
            <a:r>
              <a:rPr lang="pl-PL" dirty="0" err="1"/>
              <a:t>passwords</a:t>
            </a:r>
            <a:r>
              <a:rPr lang="pl-PL" dirty="0"/>
              <a:t>.</a:t>
            </a:r>
          </a:p>
          <a:p>
            <a:pPr rtl="0"/>
            <a:r>
              <a:rPr lang="pl-PL" b="0" i="0" dirty="0">
                <a:solidFill>
                  <a:srgbClr val="000000"/>
                </a:solidFill>
                <a:effectLst/>
                <a:latin typeface="Graphik"/>
              </a:rPr>
              <a:t>For </a:t>
            </a:r>
            <a:r>
              <a:rPr lang="pl-PL" b="0" i="0" dirty="0" err="1">
                <a:solidFill>
                  <a:srgbClr val="000000"/>
                </a:solidFill>
                <a:effectLst/>
                <a:latin typeface="Graphik"/>
              </a:rPr>
              <a:t>example</a:t>
            </a:r>
            <a:r>
              <a:rPr lang="pl-PL" b="0" i="0" dirty="0">
                <a:solidFill>
                  <a:srgbClr val="000000"/>
                </a:solidFill>
                <a:effectLst/>
                <a:latin typeface="Graphik"/>
              </a:rPr>
              <a:t>, a</a:t>
            </a:r>
            <a:r>
              <a:rPr lang="en-US" b="0" i="0" dirty="0">
                <a:solidFill>
                  <a:srgbClr val="000000"/>
                </a:solidFill>
                <a:effectLst/>
                <a:latin typeface="Graphik"/>
              </a:rPr>
              <a:t> password encrypted via SHA1 will always encrypt or hash to the same string of characters, which makes them easy to guess.</a:t>
            </a:r>
            <a:endParaRPr lang="pl-PL" b="0" i="0" dirty="0">
              <a:solidFill>
                <a:srgbClr val="000000"/>
              </a:solidFill>
              <a:effectLst/>
              <a:latin typeface="Graphik"/>
            </a:endParaRPr>
          </a:p>
          <a:p>
            <a:pPr rtl="0"/>
            <a:endParaRPr lang="pl-PL" b="0" i="0" dirty="0">
              <a:solidFill>
                <a:srgbClr val="000000"/>
              </a:solidFill>
              <a:effectLst/>
              <a:latin typeface="Graphik"/>
            </a:endParaRPr>
          </a:p>
          <a:p>
            <a:pPr rtl="0"/>
            <a:r>
              <a:rPr lang="pl-PL" dirty="0" err="1"/>
              <a:t>There</a:t>
            </a:r>
            <a:r>
              <a:rPr lang="pl-PL" dirty="0"/>
              <a:t> </a:t>
            </a:r>
            <a:r>
              <a:rPr lang="pl-PL" dirty="0" err="1"/>
              <a:t>are</a:t>
            </a:r>
            <a:r>
              <a:rPr lang="pl-PL" dirty="0"/>
              <a:t> </a:t>
            </a:r>
            <a:r>
              <a:rPr lang="pl-PL" dirty="0" err="1"/>
              <a:t>plenty</a:t>
            </a:r>
            <a:r>
              <a:rPr lang="pl-PL" dirty="0"/>
              <a:t> of data </a:t>
            </a:r>
            <a:r>
              <a:rPr lang="pl-PL" dirty="0" err="1"/>
              <a:t>breaches</a:t>
            </a:r>
            <a:r>
              <a:rPr lang="pl-PL" dirty="0"/>
              <a:t>, and the </a:t>
            </a:r>
            <a:r>
              <a:rPr lang="pl-PL" dirty="0" err="1"/>
              <a:t>biggest</a:t>
            </a:r>
            <a:r>
              <a:rPr lang="pl-PL" dirty="0"/>
              <a:t> </a:t>
            </a:r>
            <a:r>
              <a:rPr lang="pl-PL" dirty="0" err="1"/>
              <a:t>scandals</a:t>
            </a:r>
            <a:r>
              <a:rPr lang="pl-PL" dirty="0"/>
              <a:t> </a:t>
            </a:r>
            <a:r>
              <a:rPr lang="pl-PL" dirty="0" err="1"/>
              <a:t>concerned</a:t>
            </a:r>
            <a:r>
              <a:rPr lang="pl-PL" dirty="0"/>
              <a:t> </a:t>
            </a:r>
            <a:r>
              <a:rPr lang="pl-PL" dirty="0" err="1"/>
              <a:t>millions</a:t>
            </a:r>
            <a:r>
              <a:rPr lang="pl-PL" dirty="0"/>
              <a:t> of </a:t>
            </a:r>
            <a:r>
              <a:rPr lang="pl-PL" dirty="0" err="1"/>
              <a:t>user</a:t>
            </a:r>
            <a:r>
              <a:rPr lang="pl-PL" dirty="0"/>
              <a:t> </a:t>
            </a:r>
            <a:r>
              <a:rPr lang="pl-PL" dirty="0" err="1"/>
              <a:t>accounts</a:t>
            </a:r>
            <a:r>
              <a:rPr lang="pl-PL" dirty="0"/>
              <a:t>. </a:t>
            </a:r>
            <a:r>
              <a:rPr lang="pl-PL" dirty="0" err="1"/>
              <a:t>Quite</a:t>
            </a:r>
            <a:r>
              <a:rPr lang="pl-PL" dirty="0"/>
              <a:t> </a:t>
            </a:r>
            <a:r>
              <a:rPr lang="pl-PL" dirty="0" err="1"/>
              <a:t>embarrasingly</a:t>
            </a:r>
            <a:r>
              <a:rPr lang="pl-PL" dirty="0"/>
              <a:t> 2 out of top 5 dat </a:t>
            </a:r>
            <a:r>
              <a:rPr lang="pl-PL" dirty="0" err="1"/>
              <a:t>abreaches</a:t>
            </a:r>
            <a:r>
              <a:rPr lang="pl-PL" dirty="0"/>
              <a:t> </a:t>
            </a:r>
            <a:r>
              <a:rPr lang="pl-PL" dirty="0" err="1"/>
              <a:t>were</a:t>
            </a:r>
            <a:r>
              <a:rPr lang="pl-PL" dirty="0"/>
              <a:t> </a:t>
            </a:r>
            <a:r>
              <a:rPr lang="pl-PL" dirty="0" err="1"/>
              <a:t>aimed</a:t>
            </a:r>
            <a:r>
              <a:rPr lang="pl-PL" dirty="0"/>
              <a:t> </a:t>
            </a:r>
            <a:r>
              <a:rPr lang="pl-PL" dirty="0" err="1"/>
              <a:t>at</a:t>
            </a:r>
            <a:r>
              <a:rPr lang="pl-PL" dirty="0"/>
              <a:t> the yahoo </a:t>
            </a:r>
            <a:r>
              <a:rPr lang="pl-PL" dirty="0" err="1"/>
              <a:t>browser</a:t>
            </a:r>
            <a:r>
              <a:rPr lang="pl-PL" dirty="0"/>
              <a:t>. </a:t>
            </a:r>
            <a:r>
              <a:rPr lang="pl-PL" dirty="0" err="1"/>
              <a:t>Other</a:t>
            </a:r>
            <a:r>
              <a:rPr lang="pl-PL" dirty="0"/>
              <a:t> </a:t>
            </a:r>
            <a:r>
              <a:rPr lang="pl-PL" dirty="0" err="1"/>
              <a:t>well</a:t>
            </a:r>
            <a:r>
              <a:rPr lang="pl-PL" dirty="0"/>
              <a:t> </a:t>
            </a:r>
            <a:r>
              <a:rPr lang="pl-PL" dirty="0" err="1"/>
              <a:t>known</a:t>
            </a:r>
            <a:r>
              <a:rPr lang="pl-PL" dirty="0"/>
              <a:t> </a:t>
            </a:r>
            <a:r>
              <a:rPr lang="pl-PL" dirty="0" err="1"/>
              <a:t>comanies</a:t>
            </a:r>
            <a:r>
              <a:rPr lang="pl-PL" dirty="0"/>
              <a:t> </a:t>
            </a:r>
            <a:r>
              <a:rPr lang="pl-PL" dirty="0" err="1"/>
              <a:t>like</a:t>
            </a:r>
            <a:r>
              <a:rPr lang="pl-PL" dirty="0"/>
              <a:t> </a:t>
            </a:r>
            <a:r>
              <a:rPr lang="pl-PL" dirty="0" err="1"/>
              <a:t>mariott</a:t>
            </a:r>
            <a:r>
              <a:rPr lang="pl-PL" dirty="0"/>
              <a:t>, </a:t>
            </a:r>
            <a:r>
              <a:rPr lang="pl-PL" dirty="0" err="1"/>
              <a:t>or</a:t>
            </a:r>
            <a:r>
              <a:rPr lang="pl-PL" dirty="0"/>
              <a:t> Myspace from </a:t>
            </a:r>
            <a:r>
              <a:rPr lang="pl-PL" dirty="0" err="1"/>
              <a:t>facebook</a:t>
            </a:r>
            <a:r>
              <a:rPr lang="pl-PL" dirty="0"/>
              <a:t> </a:t>
            </a:r>
            <a:r>
              <a:rPr lang="pl-PL" dirty="0" err="1"/>
              <a:t>also</a:t>
            </a:r>
            <a:r>
              <a:rPr lang="pl-PL" dirty="0"/>
              <a:t> </a:t>
            </a:r>
            <a:r>
              <a:rPr lang="pl-PL" dirty="0" err="1"/>
              <a:t>had</a:t>
            </a:r>
            <a:r>
              <a:rPr lang="pl-PL" dirty="0"/>
              <a:t> </a:t>
            </a:r>
            <a:r>
              <a:rPr lang="pl-PL" dirty="0" err="1"/>
              <a:t>such</a:t>
            </a:r>
            <a:r>
              <a:rPr lang="pl-PL" dirty="0"/>
              <a:t> </a:t>
            </a:r>
            <a:r>
              <a:rPr lang="pl-PL" dirty="0" err="1"/>
              <a:t>issues</a:t>
            </a:r>
            <a:r>
              <a:rPr lang="pl-PL" dirty="0"/>
              <a:t>.</a:t>
            </a:r>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6</a:t>
            </a:fld>
            <a:endParaRPr lang="pl-PL"/>
          </a:p>
        </p:txBody>
      </p:sp>
    </p:spTree>
    <p:extLst>
      <p:ext uri="{BB962C8B-B14F-4D97-AF65-F5344CB8AC3E}">
        <p14:creationId xmlns:p14="http://schemas.microsoft.com/office/powerpoint/2010/main" val="3886065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rtl="0"/>
            <a:r>
              <a:rPr lang="en-US" b="1" noProof="1"/>
              <a:t>Phishing</a:t>
            </a:r>
            <a:r>
              <a:rPr lang="en-US" noProof="1"/>
              <a:t> is a type of cybercrime where hackers and cybercriminals trick others by pretending to be trustworthy sources to steal sensitive information like passwords or credit card details. They do this through fake emails, websites, or messages that look real.</a:t>
            </a:r>
          </a:p>
          <a:p>
            <a:pPr rtl="0"/>
            <a:endParaRPr lang="pl-PL" noProof="1"/>
          </a:p>
          <a:p>
            <a:pPr algn="just" rtl="0"/>
            <a:r>
              <a:rPr lang="pl-PL" b="1" dirty="0"/>
              <a:t>The </a:t>
            </a:r>
            <a:r>
              <a:rPr lang="pl-PL" b="1" dirty="0" err="1"/>
              <a:t>sender</a:t>
            </a:r>
            <a:r>
              <a:rPr lang="en-US" b="1" dirty="0"/>
              <a:t> </a:t>
            </a:r>
            <a:r>
              <a:rPr lang="en-US" dirty="0"/>
              <a:t>imitates (or “spoofs”) someone trustworthy that the recipient would likely know.</a:t>
            </a:r>
            <a:endParaRPr lang="pl-PL" dirty="0"/>
          </a:p>
          <a:p>
            <a:pPr algn="just" rtl="0"/>
            <a:r>
              <a:rPr lang="pl-PL" b="1" dirty="0"/>
              <a:t>The </a:t>
            </a:r>
            <a:r>
              <a:rPr lang="pl-PL" b="1" dirty="0" err="1"/>
              <a:t>message</a:t>
            </a:r>
            <a:r>
              <a:rPr lang="pl-PL" b="1" dirty="0"/>
              <a:t> </a:t>
            </a:r>
            <a:r>
              <a:rPr lang="pl-PL" dirty="0" err="1"/>
              <a:t>sounds</a:t>
            </a:r>
            <a:r>
              <a:rPr lang="pl-PL" dirty="0"/>
              <a:t> </a:t>
            </a:r>
            <a:r>
              <a:rPr lang="pl-PL" dirty="0" err="1"/>
              <a:t>urgent</a:t>
            </a:r>
            <a:r>
              <a:rPr lang="pl-PL" dirty="0"/>
              <a:t>, </a:t>
            </a:r>
            <a:r>
              <a:rPr lang="pl-PL" dirty="0" err="1"/>
              <a:t>or</a:t>
            </a:r>
            <a:r>
              <a:rPr lang="pl-PL" dirty="0"/>
              <a:t> </a:t>
            </a:r>
            <a:r>
              <a:rPr lang="pl-PL" dirty="0" err="1"/>
              <a:t>important</a:t>
            </a:r>
            <a:r>
              <a:rPr lang="pl-PL" dirty="0"/>
              <a:t>, and </a:t>
            </a:r>
            <a:r>
              <a:rPr lang="pl-PL" dirty="0" err="1"/>
              <a:t>contains</a:t>
            </a:r>
            <a:r>
              <a:rPr lang="pl-PL" dirty="0"/>
              <a:t> </a:t>
            </a:r>
            <a:r>
              <a:rPr lang="pl-PL" dirty="0" err="1"/>
              <a:t>links</a:t>
            </a:r>
            <a:r>
              <a:rPr lang="pl-PL" dirty="0"/>
              <a:t>, </a:t>
            </a:r>
            <a:r>
              <a:rPr lang="pl-PL" dirty="0" err="1"/>
              <a:t>or</a:t>
            </a:r>
            <a:r>
              <a:rPr lang="pl-PL" dirty="0"/>
              <a:t> </a:t>
            </a:r>
            <a:r>
              <a:rPr lang="pl-PL" dirty="0" err="1"/>
              <a:t>other</a:t>
            </a:r>
            <a:r>
              <a:rPr lang="pl-PL" dirty="0"/>
              <a:t> </a:t>
            </a:r>
            <a:r>
              <a:rPr lang="pl-PL" dirty="0" err="1"/>
              <a:t>attachements</a:t>
            </a:r>
            <a:r>
              <a:rPr lang="pl-PL" dirty="0"/>
              <a:t>.</a:t>
            </a:r>
          </a:p>
          <a:p>
            <a:pPr algn="just" rtl="0"/>
            <a:r>
              <a:rPr lang="pl-PL" b="1" dirty="0"/>
              <a:t>The </a:t>
            </a:r>
            <a:r>
              <a:rPr lang="pl-PL" b="1" dirty="0" err="1"/>
              <a:t>final</a:t>
            </a:r>
            <a:r>
              <a:rPr lang="pl-PL" b="1" dirty="0"/>
              <a:t> </a:t>
            </a:r>
            <a:r>
              <a:rPr lang="pl-PL" dirty="0" err="1"/>
              <a:t>destination</a:t>
            </a:r>
            <a:r>
              <a:rPr lang="pl-PL" dirty="0"/>
              <a:t> </a:t>
            </a:r>
            <a:r>
              <a:rPr lang="pl-PL" dirty="0" err="1"/>
              <a:t>is</a:t>
            </a:r>
            <a:r>
              <a:rPr lang="pl-PL" dirty="0"/>
              <a:t> </a:t>
            </a:r>
            <a:r>
              <a:rPr lang="pl-PL" dirty="0" err="1"/>
              <a:t>an</a:t>
            </a:r>
            <a:r>
              <a:rPr lang="pl-PL" dirty="0"/>
              <a:t> </a:t>
            </a:r>
            <a:r>
              <a:rPr lang="pl-PL" dirty="0" err="1"/>
              <a:t>imitation</a:t>
            </a:r>
            <a:r>
              <a:rPr lang="pl-PL" dirty="0"/>
              <a:t> of a </a:t>
            </a:r>
            <a:r>
              <a:rPr lang="pl-PL" dirty="0" err="1"/>
              <a:t>legitimate</a:t>
            </a:r>
            <a:r>
              <a:rPr lang="pl-PL" dirty="0"/>
              <a:t> </a:t>
            </a:r>
            <a:r>
              <a:rPr lang="pl-PL" dirty="0" err="1"/>
              <a:t>website</a:t>
            </a:r>
            <a:r>
              <a:rPr lang="pl-PL" dirty="0"/>
              <a:t>.</a:t>
            </a:r>
          </a:p>
          <a:p>
            <a:pPr rtl="0"/>
            <a:endParaRPr lang="pl-PL" noProof="1"/>
          </a:p>
          <a:p>
            <a:pPr rtl="0"/>
            <a:r>
              <a:rPr lang="pl-PL" noProof="1"/>
              <a:t>The first one is obvious and described before.</a:t>
            </a:r>
          </a:p>
          <a:p>
            <a:pPr rtl="0"/>
            <a:r>
              <a:rPr lang="pl-PL" noProof="1"/>
              <a:t>T</a:t>
            </a:r>
            <a:r>
              <a:rPr lang="en-US" noProof="1"/>
              <a:t>he </a:t>
            </a:r>
            <a:r>
              <a:rPr lang="pl-PL" noProof="1"/>
              <a:t>v</a:t>
            </a:r>
            <a:r>
              <a:rPr lang="en-US" noProof="1"/>
              <a:t>isher calls claiming to represent your local bank, the police, or even the IRS. Next, they scare you with some sort of problem and insist you clear it up immediately by sharing your account information or paying a fine. </a:t>
            </a:r>
            <a:endParaRPr lang="pl-PL" noProof="1"/>
          </a:p>
          <a:p>
            <a:pPr rtl="0"/>
            <a:r>
              <a:rPr lang="pl-PL" noProof="1"/>
              <a:t>Smishing operates the same as email, but via the SMS</a:t>
            </a:r>
          </a:p>
          <a:p>
            <a:pPr rtl="0"/>
            <a:r>
              <a:rPr lang="en-US" b="0" i="1" dirty="0" err="1">
                <a:solidFill>
                  <a:srgbClr val="000000"/>
                </a:solidFill>
                <a:effectLst/>
                <a:latin typeface="Graphik"/>
              </a:rPr>
              <a:t>Catphishing</a:t>
            </a:r>
            <a:r>
              <a:rPr lang="en-US" b="0" i="0" dirty="0">
                <a:solidFill>
                  <a:srgbClr val="000000"/>
                </a:solidFill>
                <a:effectLst/>
                <a:latin typeface="Graphik"/>
              </a:rPr>
              <a:t> </a:t>
            </a:r>
            <a:r>
              <a:rPr lang="pl-PL" b="0" i="0" dirty="0" err="1">
                <a:solidFill>
                  <a:srgbClr val="000000"/>
                </a:solidFill>
                <a:effectLst/>
                <a:latin typeface="Graphik"/>
              </a:rPr>
              <a:t>aims</a:t>
            </a:r>
            <a:r>
              <a:rPr lang="pl-PL" b="0" i="0" dirty="0">
                <a:solidFill>
                  <a:srgbClr val="000000"/>
                </a:solidFill>
                <a:effectLst/>
                <a:latin typeface="Graphik"/>
              </a:rPr>
              <a:t> </a:t>
            </a:r>
            <a:r>
              <a:rPr lang="pl-PL" b="0" i="0" dirty="0" err="1">
                <a:solidFill>
                  <a:srgbClr val="000000"/>
                </a:solidFill>
                <a:effectLst/>
                <a:latin typeface="Graphik"/>
              </a:rPr>
              <a:t>at</a:t>
            </a:r>
            <a:r>
              <a:rPr lang="pl-PL" b="0" i="0" dirty="0">
                <a:solidFill>
                  <a:srgbClr val="000000"/>
                </a:solidFill>
                <a:effectLst/>
                <a:latin typeface="Graphik"/>
              </a:rPr>
              <a:t> </a:t>
            </a:r>
            <a:r>
              <a:rPr lang="en-US" b="0" i="0" dirty="0">
                <a:solidFill>
                  <a:srgbClr val="000000"/>
                </a:solidFill>
                <a:effectLst/>
                <a:latin typeface="Graphik"/>
              </a:rPr>
              <a:t>gaining rapport and (consequently) access to information and/or resources that the unknowing target has rights to.</a:t>
            </a:r>
            <a:endParaRPr lang="pl-PL" b="0" i="0" dirty="0">
              <a:solidFill>
                <a:srgbClr val="000000"/>
              </a:solidFill>
              <a:effectLst/>
              <a:latin typeface="Graphik"/>
            </a:endParaRPr>
          </a:p>
          <a:p>
            <a:pPr rtl="0"/>
            <a:r>
              <a:rPr lang="en-US" b="0" i="0" u="none" strike="noStrike" dirty="0">
                <a:solidFill>
                  <a:srgbClr val="337AB7"/>
                </a:solidFill>
                <a:effectLst/>
                <a:latin typeface="Graphik"/>
                <a:hlinkClick r:id="rId3"/>
              </a:rPr>
              <a:t>Phishing vs. spear phishing</a:t>
            </a:r>
            <a:r>
              <a:rPr lang="en-US" b="0" i="0" dirty="0">
                <a:solidFill>
                  <a:srgbClr val="000000"/>
                </a:solidFill>
                <a:effectLst/>
                <a:latin typeface="Graphik"/>
              </a:rPr>
              <a:t>: While most phishing campaigns send mass emails to as many people as possible, spear phishing is targeted. </a:t>
            </a:r>
            <a:r>
              <a:rPr lang="en-US" b="0" i="0" u="none" strike="noStrike" dirty="0">
                <a:solidFill>
                  <a:srgbClr val="337AB7"/>
                </a:solidFill>
                <a:effectLst/>
                <a:latin typeface="Graphik"/>
                <a:hlinkClick r:id="rId4"/>
              </a:rPr>
              <a:t>Spear phishing</a:t>
            </a:r>
            <a:r>
              <a:rPr lang="en-US" b="0" i="0" dirty="0">
                <a:solidFill>
                  <a:srgbClr val="000000"/>
                </a:solidFill>
                <a:effectLst/>
                <a:latin typeface="Graphik"/>
              </a:rPr>
              <a:t> attacks a specific person or organization, often with content that is tailor made for the victim or victims.</a:t>
            </a:r>
            <a:endParaRPr lang="pl-PL" b="0" i="0" dirty="0">
              <a:solidFill>
                <a:srgbClr val="000000"/>
              </a:solidFill>
              <a:effectLst/>
              <a:latin typeface="Graphik"/>
            </a:endParaRPr>
          </a:p>
          <a:p>
            <a:pPr rtl="0"/>
            <a:r>
              <a:rPr lang="en-US" b="0" i="0" dirty="0">
                <a:solidFill>
                  <a:srgbClr val="000000"/>
                </a:solidFill>
                <a:effectLst/>
                <a:latin typeface="Graphik"/>
              </a:rPr>
              <a:t>Whale phishing is what it probably sounds like: Phishing that targets high-profile victims. This can include celebrities, politicians, and C-level businesspeople. Typically, the attacker is trying to trick these well-known targets into giving our their personal information and/or business credentials. </a:t>
            </a:r>
            <a:endParaRPr lang="pl-PL" b="0" i="0" dirty="0">
              <a:solidFill>
                <a:srgbClr val="000000"/>
              </a:solidFill>
              <a:effectLst/>
              <a:latin typeface="Graphik"/>
            </a:endParaRPr>
          </a:p>
          <a:p>
            <a:pPr rtl="0"/>
            <a:endParaRPr lang="pl-PL" b="0" i="0" noProof="1">
              <a:solidFill>
                <a:srgbClr val="000000"/>
              </a:solidFill>
              <a:effectLst/>
              <a:latin typeface="Graphik"/>
            </a:endParaRPr>
          </a:p>
          <a:p>
            <a:pPr rtl="0"/>
            <a:endParaRPr lang="pl-PL" noProof="1"/>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10</a:t>
            </a:fld>
            <a:endParaRPr lang="pl-PL"/>
          </a:p>
        </p:txBody>
      </p:sp>
    </p:spTree>
    <p:extLst>
      <p:ext uri="{BB962C8B-B14F-4D97-AF65-F5344CB8AC3E}">
        <p14:creationId xmlns:p14="http://schemas.microsoft.com/office/powerpoint/2010/main" val="18677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1"/>
              <a:t>Malware</a:t>
            </a:r>
            <a:r>
              <a:rPr lang="en-US" noProof="1"/>
              <a:t> is a type of software that is designed to cause harm to a computer or its users. Malware can be installed in a variety of ways, including through email attachments, drive-by downloads, or by clicking on links in malicious websites.</a:t>
            </a:r>
            <a:endParaRPr lang="pl-PL" noProof="1"/>
          </a:p>
          <a:p>
            <a:pPr rtl="0"/>
            <a:endParaRPr lang="pl-PL" noProof="1"/>
          </a:p>
          <a:p>
            <a:pPr rtl="0"/>
            <a:r>
              <a:rPr lang="en-US" b="0" i="0" dirty="0">
                <a:solidFill>
                  <a:srgbClr val="53565A"/>
                </a:solidFill>
                <a:effectLst/>
                <a:latin typeface="Poppins" panose="00000500000000000000" pitchFamily="2" charset="-18"/>
              </a:rPr>
              <a:t>Unfortunately, there is a lot of malware out there, but understanding the different types of malware is one way to help protect your data and devices:</a:t>
            </a:r>
            <a:endParaRPr lang="pl-PL" b="0" i="0" dirty="0">
              <a:solidFill>
                <a:srgbClr val="53565A"/>
              </a:solidFill>
              <a:effectLst/>
              <a:latin typeface="Poppins" panose="00000500000000000000" pitchFamily="2" charset="-18"/>
            </a:endParaRPr>
          </a:p>
          <a:p>
            <a:pPr rtl="0"/>
            <a:r>
              <a:rPr lang="en-US" b="0" i="0" dirty="0">
                <a:solidFill>
                  <a:srgbClr val="53565A"/>
                </a:solidFill>
                <a:effectLst/>
                <a:latin typeface="Poppins" panose="00000500000000000000" pitchFamily="2" charset="-18"/>
              </a:rPr>
              <a:t>A virus usually comes as an attachment in an email that holds a virus payload, or the part of the malware that performs the malicious action. Once the victim opens the file, the device is infected.</a:t>
            </a:r>
            <a:endParaRPr lang="pl-PL" b="0" i="0" dirty="0">
              <a:solidFill>
                <a:srgbClr val="53565A"/>
              </a:solidFill>
              <a:effectLst/>
              <a:latin typeface="Poppins" panose="00000500000000000000" pitchFamily="2" charset="-18"/>
            </a:endParaRPr>
          </a:p>
          <a:p>
            <a:pPr rtl="0"/>
            <a:r>
              <a:rPr lang="en-US" b="0" i="0" dirty="0">
                <a:solidFill>
                  <a:srgbClr val="53565A"/>
                </a:solidFill>
                <a:effectLst/>
                <a:latin typeface="Poppins" panose="00000500000000000000" pitchFamily="2" charset="-18"/>
              </a:rPr>
              <a:t>Cybercriminals scare us into thinking that our computers or smartphones have become infected to convince victims to purchase a fake application.</a:t>
            </a:r>
            <a:endParaRPr lang="pl-PL" b="0" i="0" dirty="0">
              <a:solidFill>
                <a:srgbClr val="53565A"/>
              </a:solidFill>
              <a:effectLst/>
              <a:latin typeface="Poppins" panose="00000500000000000000" pitchFamily="2" charset="-18"/>
            </a:endParaRPr>
          </a:p>
          <a:p>
            <a:pPr rtl="0"/>
            <a:r>
              <a:rPr lang="en-US" b="0" i="0" dirty="0">
                <a:solidFill>
                  <a:srgbClr val="53565A"/>
                </a:solidFill>
                <a:effectLst/>
                <a:latin typeface="Poppins" panose="00000500000000000000" pitchFamily="2" charset="-18"/>
              </a:rPr>
              <a:t>Worms have the ability to copy themselves from machine to machine, usually by exploiting some sort of security weakness in a software or operating system and don’t require user interaction to function.</a:t>
            </a:r>
            <a:endParaRPr lang="pl-PL" b="0" i="0" dirty="0">
              <a:solidFill>
                <a:srgbClr val="53565A"/>
              </a:solidFill>
              <a:effectLst/>
              <a:latin typeface="Poppins" panose="00000500000000000000" pitchFamily="2" charset="-18"/>
            </a:endParaRPr>
          </a:p>
          <a:p>
            <a:pPr rtl="0"/>
            <a:r>
              <a:rPr lang="en-US" b="0" i="0" dirty="0">
                <a:solidFill>
                  <a:srgbClr val="53565A"/>
                </a:solidFill>
                <a:effectLst/>
                <a:latin typeface="Poppins" panose="00000500000000000000" pitchFamily="2" charset="-18"/>
              </a:rPr>
              <a:t>Spyware is a program installed on your computer, usually without your explicit knowledge, that captures and transmits personal information or Internet browsing habits and details to its user. </a:t>
            </a:r>
            <a:endParaRPr lang="pl-PL" b="0" i="0" dirty="0">
              <a:solidFill>
                <a:srgbClr val="53565A"/>
              </a:solidFill>
              <a:effectLst/>
              <a:latin typeface="Poppins" panose="00000500000000000000" pitchFamily="2" charset="-18"/>
            </a:endParaRPr>
          </a:p>
          <a:p>
            <a:pPr rtl="0"/>
            <a:r>
              <a:rPr lang="en-US" b="0" i="0" dirty="0">
                <a:solidFill>
                  <a:srgbClr val="53565A"/>
                </a:solidFill>
                <a:effectLst/>
                <a:latin typeface="Poppins" panose="00000500000000000000" pitchFamily="2" charset="-18"/>
              </a:rPr>
              <a:t>Trojans masquerade as harmless applications, tricking users into downloading and using them. Once up and running, they </a:t>
            </a:r>
            <a:r>
              <a:rPr lang="pl-PL" b="0" i="0" dirty="0" err="1">
                <a:solidFill>
                  <a:srgbClr val="53565A"/>
                </a:solidFill>
                <a:effectLst/>
                <a:latin typeface="Poppins" panose="00000500000000000000" pitchFamily="2" charset="-18"/>
              </a:rPr>
              <a:t>act</a:t>
            </a:r>
            <a:r>
              <a:rPr lang="pl-PL" b="0" i="0" dirty="0">
                <a:solidFill>
                  <a:srgbClr val="53565A"/>
                </a:solidFill>
                <a:effectLst/>
                <a:latin typeface="Poppins" panose="00000500000000000000" pitchFamily="2" charset="-18"/>
              </a:rPr>
              <a:t> as spyware.</a:t>
            </a:r>
          </a:p>
          <a:p>
            <a:pPr rtl="0"/>
            <a:r>
              <a:rPr lang="en-US" b="0" i="0" dirty="0">
                <a:solidFill>
                  <a:srgbClr val="53565A"/>
                </a:solidFill>
                <a:effectLst/>
                <a:latin typeface="Poppins" panose="00000500000000000000" pitchFamily="2" charset="-18"/>
              </a:rPr>
              <a:t>Adware programs push unwanted advertisements at users and typically display blinking advertisements or pop-up windows when you perform a certain action. </a:t>
            </a:r>
            <a:endParaRPr lang="pl-PL" b="0" i="0" dirty="0">
              <a:solidFill>
                <a:srgbClr val="53565A"/>
              </a:solidFill>
              <a:effectLst/>
              <a:latin typeface="Poppins" panose="00000500000000000000" pitchFamily="2" charset="-18"/>
            </a:endParaRPr>
          </a:p>
          <a:p>
            <a:pPr rtl="0"/>
            <a:r>
              <a:rPr lang="pl-PL" b="0" i="0" noProof="1">
                <a:solidFill>
                  <a:srgbClr val="53565A"/>
                </a:solidFill>
                <a:effectLst/>
                <a:latin typeface="Poppins" panose="00000500000000000000" pitchFamily="2" charset="-18"/>
              </a:rPr>
              <a:t>Ransomware will be better introduced on a next slide.</a:t>
            </a:r>
            <a:endParaRPr lang="pl-PL" noProof="1"/>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12</a:t>
            </a:fld>
            <a:endParaRPr lang="pl-PL"/>
          </a:p>
        </p:txBody>
      </p:sp>
    </p:spTree>
    <p:extLst>
      <p:ext uri="{BB962C8B-B14F-4D97-AF65-F5344CB8AC3E}">
        <p14:creationId xmlns:p14="http://schemas.microsoft.com/office/powerpoint/2010/main" val="2497310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A4A4A"/>
                </a:solidFill>
                <a:effectLst/>
                <a:latin typeface="OpenSans"/>
              </a:rPr>
              <a:t>Ransomware</a:t>
            </a:r>
            <a:r>
              <a:rPr lang="en-US" b="0" i="0" dirty="0">
                <a:solidFill>
                  <a:srgbClr val="4A4A4A"/>
                </a:solidFill>
                <a:effectLst/>
                <a:latin typeface="OpenSans"/>
              </a:rPr>
              <a:t> is a type of malware that prevents or limits users from accessing their system, either by locking the system's screen or by locking the users' files until a ransom is paid. More modern ransomware families, collectively categorized as </a:t>
            </a:r>
            <a:r>
              <a:rPr lang="en-US" b="0" i="0" dirty="0" err="1">
                <a:solidFill>
                  <a:srgbClr val="4A4A4A"/>
                </a:solidFill>
                <a:effectLst/>
                <a:latin typeface="OpenSans"/>
              </a:rPr>
              <a:t>cryptoransomware</a:t>
            </a:r>
            <a:r>
              <a:rPr lang="en-US" b="0" i="0" dirty="0">
                <a:solidFill>
                  <a:srgbClr val="4A4A4A"/>
                </a:solidFill>
                <a:effectLst/>
                <a:latin typeface="OpenSans"/>
              </a:rPr>
              <a:t>, encrypt certain file types on infected systems and force users to pay the ransom through certain online payment methods to get a decryption key.</a:t>
            </a:r>
            <a:endParaRPr lang="pl-PL" b="0" i="0" dirty="0">
              <a:solidFill>
                <a:srgbClr val="4A4A4A"/>
              </a:solidFill>
              <a:effectLst/>
              <a:latin typeface="Open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b="0" i="0" dirty="0">
              <a:solidFill>
                <a:srgbClr val="4A4A4A"/>
              </a:solidFill>
              <a:effectLst/>
              <a:latin typeface="Op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DIN"/>
              </a:rPr>
              <a:t>Ransomware, like any malware, can gain access to an organization’s systems in a number of different ways. However</a:t>
            </a:r>
            <a:r>
              <a:rPr lang="pl-PL" b="0" i="0" dirty="0">
                <a:solidFill>
                  <a:srgbClr val="333333"/>
                </a:solidFill>
                <a:effectLst/>
                <a:latin typeface="DIN"/>
              </a:rPr>
              <a:t> </a:t>
            </a:r>
            <a:r>
              <a:rPr lang="pl-PL" b="0" i="0" dirty="0" err="1">
                <a:solidFill>
                  <a:srgbClr val="333333"/>
                </a:solidFill>
                <a:effectLst/>
                <a:latin typeface="DIN"/>
              </a:rPr>
              <a:t>attackers</a:t>
            </a:r>
            <a:r>
              <a:rPr lang="pl-PL" b="0" i="0" dirty="0">
                <a:solidFill>
                  <a:srgbClr val="333333"/>
                </a:solidFill>
                <a:effectLst/>
                <a:latin typeface="DIN"/>
              </a:rPr>
              <a:t> </a:t>
            </a:r>
            <a:r>
              <a:rPr lang="en-US" b="0" i="0" dirty="0">
                <a:solidFill>
                  <a:srgbClr val="333333"/>
                </a:solidFill>
                <a:effectLst/>
                <a:latin typeface="DIN"/>
              </a:rPr>
              <a:t>prefer a few specific infection vectors.</a:t>
            </a:r>
            <a:r>
              <a:rPr lang="pl-PL" b="0" i="0" dirty="0">
                <a:solidFill>
                  <a:srgbClr val="333333"/>
                </a:solidFill>
                <a:effectLst/>
                <a:latin typeface="DIN"/>
              </a:rPr>
              <a:t> </a:t>
            </a:r>
            <a:r>
              <a:rPr lang="en-US" b="0" i="0" dirty="0">
                <a:solidFill>
                  <a:srgbClr val="333333"/>
                </a:solidFill>
                <a:effectLst/>
                <a:latin typeface="DIN"/>
              </a:rPr>
              <a:t>One of these is phishing emails. A malicious email may contain a link to a website hosting a malicious download or an attachment that has downloader functionality built in. If the email recipient falls for the phish, then the ransomware is downloaded and executed on their computer.</a:t>
            </a:r>
            <a:r>
              <a:rPr lang="pl-PL" b="0" i="0" dirty="0">
                <a:solidFill>
                  <a:srgbClr val="333333"/>
                </a:solidFill>
                <a:effectLst/>
                <a:latin typeface="DIN"/>
              </a:rPr>
              <a:t> The </a:t>
            </a:r>
            <a:r>
              <a:rPr lang="pl-PL" b="0" i="0" dirty="0" err="1">
                <a:solidFill>
                  <a:srgbClr val="333333"/>
                </a:solidFill>
                <a:effectLst/>
                <a:latin typeface="DIN"/>
              </a:rPr>
              <a:t>second</a:t>
            </a:r>
            <a:r>
              <a:rPr lang="pl-PL" b="0" i="0" dirty="0">
                <a:solidFill>
                  <a:srgbClr val="333333"/>
                </a:solidFill>
                <a:effectLst/>
                <a:latin typeface="DIN"/>
              </a:rPr>
              <a:t> </a:t>
            </a:r>
            <a:r>
              <a:rPr lang="pl-PL" b="0" i="0" dirty="0" err="1">
                <a:solidFill>
                  <a:srgbClr val="333333"/>
                </a:solidFill>
                <a:effectLst/>
                <a:latin typeface="DIN"/>
              </a:rPr>
              <a:t>option</a:t>
            </a:r>
            <a:r>
              <a:rPr lang="pl-PL" b="0" i="0" dirty="0">
                <a:solidFill>
                  <a:srgbClr val="333333"/>
                </a:solidFill>
                <a:effectLst/>
                <a:latin typeface="DIN"/>
              </a:rPr>
              <a:t> </a:t>
            </a:r>
            <a:r>
              <a:rPr lang="pl-PL" b="0" i="0" dirty="0" err="1">
                <a:solidFill>
                  <a:srgbClr val="333333"/>
                </a:solidFill>
                <a:effectLst/>
                <a:latin typeface="DIN"/>
              </a:rPr>
              <a:t>is</a:t>
            </a:r>
            <a:r>
              <a:rPr lang="pl-PL" b="0" i="0" dirty="0">
                <a:solidFill>
                  <a:srgbClr val="333333"/>
                </a:solidFill>
                <a:effectLst/>
                <a:latin typeface="DIN"/>
              </a:rPr>
              <a:t> to </a:t>
            </a:r>
            <a:r>
              <a:rPr lang="pl-PL" b="0" i="0" dirty="0" err="1">
                <a:solidFill>
                  <a:srgbClr val="333333"/>
                </a:solidFill>
                <a:effectLst/>
                <a:latin typeface="DIN"/>
              </a:rPr>
              <a:t>take</a:t>
            </a:r>
            <a:r>
              <a:rPr lang="pl-PL" b="0" i="0" dirty="0">
                <a:solidFill>
                  <a:srgbClr val="333333"/>
                </a:solidFill>
                <a:effectLst/>
                <a:latin typeface="DIN"/>
              </a:rPr>
              <a:t> </a:t>
            </a:r>
            <a:r>
              <a:rPr lang="pl-PL" b="0" i="0" dirty="0" err="1">
                <a:solidFill>
                  <a:srgbClr val="333333"/>
                </a:solidFill>
                <a:effectLst/>
                <a:latin typeface="DIN"/>
              </a:rPr>
              <a:t>advantage</a:t>
            </a:r>
            <a:r>
              <a:rPr lang="pl-PL" b="0" i="0" dirty="0">
                <a:solidFill>
                  <a:srgbClr val="333333"/>
                </a:solidFill>
                <a:effectLst/>
                <a:latin typeface="DIN"/>
              </a:rPr>
              <a:t> of Remote Desktop </a:t>
            </a:r>
            <a:r>
              <a:rPr lang="pl-PL" b="0" i="0" dirty="0" err="1">
                <a:solidFill>
                  <a:srgbClr val="333333"/>
                </a:solidFill>
                <a:effectLst/>
                <a:latin typeface="DIN"/>
              </a:rPr>
              <a:t>Protocol</a:t>
            </a:r>
            <a:r>
              <a:rPr lang="pl-PL" b="0" i="0" dirty="0">
                <a:solidFill>
                  <a:srgbClr val="333333"/>
                </a:solidFill>
                <a:effectLst/>
                <a:latin typeface="DIN"/>
              </a:rPr>
              <a:t>, by </a:t>
            </a:r>
            <a:r>
              <a:rPr lang="pl-PL" b="0" i="0" dirty="0" err="1">
                <a:solidFill>
                  <a:srgbClr val="333333"/>
                </a:solidFill>
                <a:effectLst/>
                <a:latin typeface="DIN"/>
              </a:rPr>
              <a:t>stealing</a:t>
            </a:r>
            <a:r>
              <a:rPr lang="pl-PL" b="0" i="0" dirty="0">
                <a:solidFill>
                  <a:srgbClr val="333333"/>
                </a:solidFill>
                <a:effectLst/>
                <a:latin typeface="DIN"/>
              </a:rPr>
              <a:t> </a:t>
            </a:r>
            <a:r>
              <a:rPr lang="pl-PL" b="0" i="0" dirty="0" err="1">
                <a:solidFill>
                  <a:srgbClr val="333333"/>
                </a:solidFill>
                <a:effectLst/>
                <a:latin typeface="DIN"/>
              </a:rPr>
              <a:t>user’s</a:t>
            </a:r>
            <a:r>
              <a:rPr lang="pl-PL" b="0" i="0" dirty="0">
                <a:solidFill>
                  <a:srgbClr val="333333"/>
                </a:solidFill>
                <a:effectLst/>
                <a:latin typeface="DIN"/>
              </a:rPr>
              <a:t> </a:t>
            </a:r>
            <a:r>
              <a:rPr lang="pl-PL" b="0" i="0" dirty="0" err="1">
                <a:solidFill>
                  <a:srgbClr val="333333"/>
                </a:solidFill>
                <a:effectLst/>
                <a:latin typeface="DIN"/>
              </a:rPr>
              <a:t>password</a:t>
            </a:r>
            <a:r>
              <a:rPr lang="pl-PL" b="0" i="0" dirty="0">
                <a:solidFill>
                  <a:srgbClr val="333333"/>
                </a:solidFill>
                <a:effectLst/>
                <a:latin typeface="DIN"/>
              </a:rPr>
              <a:t> and </a:t>
            </a:r>
            <a:r>
              <a:rPr lang="pl-PL" b="0" i="0" dirty="0" err="1">
                <a:solidFill>
                  <a:srgbClr val="333333"/>
                </a:solidFill>
                <a:effectLst/>
                <a:latin typeface="DIN"/>
              </a:rPr>
              <a:t>downloading</a:t>
            </a:r>
            <a:r>
              <a:rPr lang="pl-PL" b="0" i="0" dirty="0">
                <a:solidFill>
                  <a:srgbClr val="333333"/>
                </a:solidFill>
                <a:effectLst/>
                <a:latin typeface="DIN"/>
              </a:rPr>
              <a:t> the </a:t>
            </a:r>
            <a:r>
              <a:rPr lang="pl-PL" b="0" i="0" dirty="0" err="1">
                <a:solidFill>
                  <a:srgbClr val="333333"/>
                </a:solidFill>
                <a:effectLst/>
                <a:latin typeface="DIN"/>
              </a:rPr>
              <a:t>malware</a:t>
            </a:r>
            <a:r>
              <a:rPr lang="pl-PL" b="0" i="0" dirty="0">
                <a:solidFill>
                  <a:srgbClr val="333333"/>
                </a:solidFill>
                <a:effectLst/>
                <a:latin typeface="DIN"/>
              </a:rPr>
              <a:t> </a:t>
            </a:r>
            <a:r>
              <a:rPr lang="pl-PL" b="0" i="0" dirty="0" err="1">
                <a:solidFill>
                  <a:srgbClr val="333333"/>
                </a:solidFill>
                <a:effectLst/>
                <a:latin typeface="DIN"/>
              </a:rPr>
              <a:t>directly</a:t>
            </a:r>
            <a:r>
              <a:rPr lang="pl-PL" b="0" i="0" dirty="0">
                <a:solidFill>
                  <a:srgbClr val="333333"/>
                </a:solidFill>
                <a:effectLst/>
                <a:latin typeface="DIN"/>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DIN"/>
              </a:rPr>
              <a:t>After ransomware has gained access to a system, it can </a:t>
            </a:r>
            <a:r>
              <a:rPr lang="pl-PL" b="0" i="0" dirty="0" err="1">
                <a:solidFill>
                  <a:srgbClr val="333333"/>
                </a:solidFill>
                <a:effectLst/>
                <a:latin typeface="DIN"/>
              </a:rPr>
              <a:t>encrypts</a:t>
            </a:r>
            <a:r>
              <a:rPr lang="pl-PL" b="0" i="0" dirty="0">
                <a:solidFill>
                  <a:srgbClr val="333333"/>
                </a:solidFill>
                <a:effectLst/>
                <a:latin typeface="DIN"/>
              </a:rPr>
              <a:t> </a:t>
            </a:r>
            <a:r>
              <a:rPr lang="en-US" b="0" i="0" dirty="0">
                <a:solidFill>
                  <a:srgbClr val="333333"/>
                </a:solidFill>
                <a:effectLst/>
                <a:latin typeface="DIN"/>
              </a:rPr>
              <a:t>its files.</a:t>
            </a:r>
            <a:endParaRPr lang="pl-PL" b="0" i="0" dirty="0">
              <a:solidFill>
                <a:srgbClr val="333333"/>
              </a:solidFill>
              <a:effectLst/>
              <a:latin typeface="D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DIN"/>
              </a:rPr>
              <a:t>Once file encryption is complete, the ransomware is prepared to make a ransom demand.</a:t>
            </a:r>
            <a:r>
              <a:rPr lang="pl-PL" b="0" i="0" dirty="0">
                <a:solidFill>
                  <a:srgbClr val="333333"/>
                </a:solidFill>
                <a:effectLst/>
                <a:latin typeface="DIN"/>
              </a:rPr>
              <a:t> </a:t>
            </a:r>
            <a:r>
              <a:rPr lang="pl-PL" b="0" i="0" dirty="0" err="1">
                <a:solidFill>
                  <a:srgbClr val="333333"/>
                </a:solidFill>
                <a:effectLst/>
                <a:latin typeface="DIN"/>
              </a:rPr>
              <a:t>Typically</a:t>
            </a:r>
            <a:r>
              <a:rPr lang="pl-PL" b="0" i="0" dirty="0">
                <a:solidFill>
                  <a:srgbClr val="333333"/>
                </a:solidFill>
                <a:effectLst/>
                <a:latin typeface="DIN"/>
              </a:rPr>
              <a:t> </a:t>
            </a:r>
            <a:r>
              <a:rPr lang="pl-PL" b="0" i="0" dirty="0" err="1">
                <a:solidFill>
                  <a:srgbClr val="333333"/>
                </a:solidFill>
                <a:effectLst/>
                <a:latin typeface="DIN"/>
              </a:rPr>
              <a:t>it</a:t>
            </a:r>
            <a:r>
              <a:rPr lang="pl-PL" b="0" i="0" dirty="0">
                <a:solidFill>
                  <a:srgbClr val="333333"/>
                </a:solidFill>
                <a:effectLst/>
                <a:latin typeface="DIN"/>
              </a:rPr>
              <a:t> </a:t>
            </a:r>
            <a:r>
              <a:rPr lang="pl-PL" b="0" i="0" dirty="0" err="1">
                <a:solidFill>
                  <a:srgbClr val="333333"/>
                </a:solidFill>
                <a:effectLst/>
                <a:latin typeface="DIN"/>
              </a:rPr>
              <a:t>asks</a:t>
            </a:r>
            <a:r>
              <a:rPr lang="pl-PL" b="0" i="0" dirty="0">
                <a:solidFill>
                  <a:srgbClr val="333333"/>
                </a:solidFill>
                <a:effectLst/>
                <a:latin typeface="DIN"/>
              </a:rPr>
              <a:t> for </a:t>
            </a:r>
            <a:r>
              <a:rPr lang="pl-PL" b="0" i="0" dirty="0" err="1">
                <a:solidFill>
                  <a:srgbClr val="333333"/>
                </a:solidFill>
                <a:effectLst/>
                <a:latin typeface="DIN"/>
              </a:rPr>
              <a:t>some</a:t>
            </a:r>
            <a:r>
              <a:rPr lang="pl-PL" b="0" i="0" dirty="0">
                <a:solidFill>
                  <a:srgbClr val="333333"/>
                </a:solidFill>
                <a:effectLst/>
                <a:latin typeface="DIN"/>
              </a:rPr>
              <a:t> </a:t>
            </a:r>
            <a:r>
              <a:rPr lang="pl-PL" b="0" i="0" dirty="0" err="1">
                <a:solidFill>
                  <a:srgbClr val="333333"/>
                </a:solidFill>
                <a:effectLst/>
                <a:latin typeface="DIN"/>
              </a:rPr>
              <a:t>amount</a:t>
            </a:r>
            <a:r>
              <a:rPr lang="pl-PL" b="0" i="0" dirty="0">
                <a:solidFill>
                  <a:srgbClr val="333333"/>
                </a:solidFill>
                <a:effectLst/>
                <a:latin typeface="DIN"/>
              </a:rPr>
              <a:t> of </a:t>
            </a:r>
            <a:r>
              <a:rPr lang="pl-PL" b="0" i="0" dirty="0" err="1">
                <a:solidFill>
                  <a:srgbClr val="333333"/>
                </a:solidFill>
                <a:effectLst/>
                <a:latin typeface="DIN"/>
              </a:rPr>
              <a:t>money</a:t>
            </a:r>
            <a:r>
              <a:rPr lang="pl-PL" b="0" i="0" dirty="0">
                <a:solidFill>
                  <a:srgbClr val="333333"/>
                </a:solidFill>
                <a:effectLst/>
                <a:latin typeface="DIN"/>
              </a:rPr>
              <a:t> in </a:t>
            </a:r>
            <a:r>
              <a:rPr lang="pl-PL" b="0" i="0" dirty="0" err="1">
                <a:solidFill>
                  <a:srgbClr val="333333"/>
                </a:solidFill>
                <a:effectLst/>
                <a:latin typeface="DIN"/>
              </a:rPr>
              <a:t>encrypted</a:t>
            </a:r>
            <a:r>
              <a:rPr lang="pl-PL" b="0" i="0" dirty="0">
                <a:solidFill>
                  <a:srgbClr val="333333"/>
                </a:solidFill>
                <a:effectLst/>
                <a:latin typeface="DIN"/>
              </a:rPr>
              <a:t> folder, </a:t>
            </a:r>
            <a:r>
              <a:rPr lang="pl-PL" b="0" i="0" dirty="0" err="1">
                <a:solidFill>
                  <a:srgbClr val="333333"/>
                </a:solidFill>
                <a:effectLst/>
                <a:latin typeface="DIN"/>
              </a:rPr>
              <a:t>or</a:t>
            </a:r>
            <a:r>
              <a:rPr lang="pl-PL" b="0" i="0" dirty="0">
                <a:solidFill>
                  <a:srgbClr val="333333"/>
                </a:solidFill>
                <a:effectLst/>
                <a:latin typeface="DIN"/>
              </a:rPr>
              <a:t> the </a:t>
            </a:r>
            <a:r>
              <a:rPr lang="pl-PL" b="0" i="0" dirty="0" err="1">
                <a:solidFill>
                  <a:srgbClr val="333333"/>
                </a:solidFill>
                <a:effectLst/>
                <a:latin typeface="DIN"/>
              </a:rPr>
              <a:t>background</a:t>
            </a:r>
            <a:r>
              <a:rPr lang="pl-PL" b="0" i="0" dirty="0">
                <a:solidFill>
                  <a:srgbClr val="333333"/>
                </a:solidFill>
                <a:effectLst/>
                <a:latin typeface="DIN"/>
              </a:rPr>
              <a:t>, and </a:t>
            </a:r>
            <a:r>
              <a:rPr lang="pl-PL" b="0" i="0" dirty="0" err="1">
                <a:solidFill>
                  <a:srgbClr val="333333"/>
                </a:solidFill>
                <a:effectLst/>
                <a:latin typeface="DIN"/>
              </a:rPr>
              <a:t>when</a:t>
            </a:r>
            <a:r>
              <a:rPr lang="pl-PL" b="0" i="0" dirty="0">
                <a:solidFill>
                  <a:srgbClr val="333333"/>
                </a:solidFill>
                <a:effectLst/>
                <a:latin typeface="DIN"/>
              </a:rPr>
              <a:t> the </a:t>
            </a:r>
            <a:r>
              <a:rPr lang="pl-PL" b="0" i="0" dirty="0" err="1">
                <a:solidFill>
                  <a:srgbClr val="333333"/>
                </a:solidFill>
                <a:effectLst/>
                <a:latin typeface="DIN"/>
              </a:rPr>
              <a:t>random</a:t>
            </a:r>
            <a:r>
              <a:rPr lang="pl-PL" b="0" i="0" dirty="0">
                <a:solidFill>
                  <a:srgbClr val="333333"/>
                </a:solidFill>
                <a:effectLst/>
                <a:latin typeface="DIN"/>
              </a:rPr>
              <a:t> </a:t>
            </a:r>
            <a:r>
              <a:rPr lang="pl-PL" b="0" i="0" dirty="0" err="1">
                <a:solidFill>
                  <a:srgbClr val="333333"/>
                </a:solidFill>
                <a:effectLst/>
                <a:latin typeface="DIN"/>
              </a:rPr>
              <a:t>is</a:t>
            </a:r>
            <a:r>
              <a:rPr lang="pl-PL" b="0" i="0" dirty="0">
                <a:solidFill>
                  <a:srgbClr val="333333"/>
                </a:solidFill>
                <a:effectLst/>
                <a:latin typeface="DIN"/>
              </a:rPr>
              <a:t> </a:t>
            </a:r>
            <a:r>
              <a:rPr lang="pl-PL" b="0" i="0" dirty="0" err="1">
                <a:solidFill>
                  <a:srgbClr val="333333"/>
                </a:solidFill>
                <a:effectLst/>
                <a:latin typeface="DIN"/>
              </a:rPr>
              <a:t>payed</a:t>
            </a:r>
            <a:r>
              <a:rPr lang="pl-PL" b="0" i="0" dirty="0">
                <a:solidFill>
                  <a:srgbClr val="333333"/>
                </a:solidFill>
                <a:effectLst/>
                <a:latin typeface="DIN"/>
              </a:rPr>
              <a:t>, the </a:t>
            </a:r>
            <a:r>
              <a:rPr lang="pl-PL" b="0" i="0" dirty="0" err="1">
                <a:solidFill>
                  <a:srgbClr val="333333"/>
                </a:solidFill>
                <a:effectLst/>
                <a:latin typeface="DIN"/>
              </a:rPr>
              <a:t>attacker</a:t>
            </a:r>
            <a:r>
              <a:rPr lang="pl-PL" b="0" i="0" dirty="0">
                <a:solidFill>
                  <a:srgbClr val="333333"/>
                </a:solidFill>
                <a:effectLst/>
                <a:latin typeface="DIN"/>
              </a:rPr>
              <a:t> </a:t>
            </a:r>
            <a:r>
              <a:rPr lang="pl-PL" b="0" i="0" dirty="0" err="1">
                <a:solidFill>
                  <a:srgbClr val="333333"/>
                </a:solidFill>
                <a:effectLst/>
                <a:latin typeface="DIN"/>
              </a:rPr>
              <a:t>sends</a:t>
            </a:r>
            <a:r>
              <a:rPr lang="pl-PL" b="0" i="0" dirty="0">
                <a:solidFill>
                  <a:srgbClr val="333333"/>
                </a:solidFill>
                <a:effectLst/>
                <a:latin typeface="DIN"/>
              </a:rPr>
              <a:t> </a:t>
            </a:r>
            <a:r>
              <a:rPr lang="pl-PL" b="0" i="0" dirty="0" err="1">
                <a:solidFill>
                  <a:srgbClr val="333333"/>
                </a:solidFill>
                <a:effectLst/>
                <a:latin typeface="DIN"/>
              </a:rPr>
              <a:t>you</a:t>
            </a:r>
            <a:r>
              <a:rPr lang="pl-PL" b="0" i="0" dirty="0">
                <a:solidFill>
                  <a:srgbClr val="333333"/>
                </a:solidFill>
                <a:effectLst/>
                <a:latin typeface="DIN"/>
              </a:rPr>
              <a:t> the </a:t>
            </a:r>
            <a:r>
              <a:rPr lang="pl-PL" b="0" i="0" dirty="0" err="1">
                <a:solidFill>
                  <a:srgbClr val="333333"/>
                </a:solidFill>
                <a:effectLst/>
                <a:latin typeface="DIN"/>
              </a:rPr>
              <a:t>decryption</a:t>
            </a:r>
            <a:r>
              <a:rPr lang="pl-PL" b="0" i="0" dirty="0">
                <a:solidFill>
                  <a:srgbClr val="333333"/>
                </a:solidFill>
                <a:effectLst/>
                <a:latin typeface="DIN"/>
              </a:rPr>
              <a:t> </a:t>
            </a:r>
            <a:r>
              <a:rPr lang="pl-PL" b="0" i="0" dirty="0" err="1">
                <a:solidFill>
                  <a:srgbClr val="333333"/>
                </a:solidFill>
                <a:effectLst/>
                <a:latin typeface="DIN"/>
              </a:rPr>
              <a:t>key</a:t>
            </a:r>
            <a:r>
              <a:rPr lang="pl-PL" b="0" i="0" dirty="0">
                <a:solidFill>
                  <a:srgbClr val="333333"/>
                </a:solidFill>
                <a:effectLst/>
                <a:latin typeface="DIN"/>
              </a:rPr>
              <a:t>.</a:t>
            </a:r>
            <a:r>
              <a:rPr lang="en-US" b="0" i="0" dirty="0">
                <a:solidFill>
                  <a:srgbClr val="333333"/>
                </a:solidFill>
                <a:effectLst/>
                <a:latin typeface="DIN"/>
              </a:rPr>
              <a:t> </a:t>
            </a:r>
            <a:endParaRPr lang="pl-PL" b="0" i="0" dirty="0">
              <a:solidFill>
                <a:srgbClr val="333333"/>
              </a:solidFill>
              <a:effectLst/>
              <a:latin typeface="DI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b="0" i="0" dirty="0">
              <a:solidFill>
                <a:srgbClr val="333333"/>
              </a:solidFill>
              <a:effectLst/>
              <a:latin typeface="D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333333"/>
                </a:solidFill>
                <a:effectLst/>
                <a:latin typeface="DIN"/>
              </a:rPr>
              <a:t>Ryuk</a:t>
            </a:r>
            <a:r>
              <a:rPr lang="en-US" b="0" i="0" dirty="0">
                <a:solidFill>
                  <a:srgbClr val="333333"/>
                </a:solidFill>
                <a:effectLst/>
                <a:latin typeface="DIN"/>
              </a:rPr>
              <a:t> is well-known as one of the most expensive types of ransomware in existence. </a:t>
            </a:r>
            <a:r>
              <a:rPr lang="en-US" b="0" i="0" dirty="0" err="1">
                <a:solidFill>
                  <a:srgbClr val="333333"/>
                </a:solidFill>
                <a:effectLst/>
                <a:latin typeface="DIN"/>
              </a:rPr>
              <a:t>Ryuk</a:t>
            </a:r>
            <a:r>
              <a:rPr lang="en-US" b="0" i="0" dirty="0">
                <a:solidFill>
                  <a:srgbClr val="333333"/>
                </a:solidFill>
                <a:effectLst/>
                <a:latin typeface="DIN"/>
              </a:rPr>
              <a:t> demands ransoms that </a:t>
            </a:r>
            <a:r>
              <a:rPr lang="en-US" b="0" i="0" u="none" strike="noStrike" dirty="0">
                <a:solidFill>
                  <a:srgbClr val="D61A69"/>
                </a:solidFill>
                <a:effectLst/>
                <a:latin typeface="DIN"/>
                <a:hlinkClick r:id="rId3"/>
              </a:rPr>
              <a:t>average over $1 million</a:t>
            </a:r>
            <a:r>
              <a:rPr lang="en-US" b="0" i="0" dirty="0">
                <a:solidFill>
                  <a:srgbClr val="333333"/>
                </a:solidFill>
                <a:effectLst/>
                <a:latin typeface="DIN"/>
              </a:rPr>
              <a:t>. As a result, the cybercriminals behind </a:t>
            </a:r>
            <a:r>
              <a:rPr lang="en-US" b="0" i="0" dirty="0" err="1">
                <a:solidFill>
                  <a:srgbClr val="333333"/>
                </a:solidFill>
                <a:effectLst/>
                <a:latin typeface="DIN"/>
              </a:rPr>
              <a:t>Ryuk</a:t>
            </a:r>
            <a:r>
              <a:rPr lang="en-US" b="0" i="0" dirty="0">
                <a:solidFill>
                  <a:srgbClr val="333333"/>
                </a:solidFill>
                <a:effectLst/>
                <a:latin typeface="DIN"/>
              </a:rPr>
              <a:t> primarily focus on enterprises that have the resources necessary to meet their demands.</a:t>
            </a:r>
            <a:endParaRPr lang="pl-PL" b="0" i="0" dirty="0">
              <a:solidFill>
                <a:srgbClr val="333333"/>
              </a:solidFill>
              <a:effectLst/>
              <a:latin typeface="D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DIN"/>
              </a:rPr>
              <a:t>The </a:t>
            </a:r>
            <a:r>
              <a:rPr lang="en-US" b="0" i="0" u="none" strike="noStrike" dirty="0">
                <a:solidFill>
                  <a:srgbClr val="D61A69"/>
                </a:solidFill>
                <a:effectLst/>
                <a:latin typeface="DIN"/>
                <a:hlinkClick r:id="rId4"/>
              </a:rPr>
              <a:t>Maze</a:t>
            </a:r>
            <a:r>
              <a:rPr lang="en-US" b="0" i="0" dirty="0">
                <a:solidFill>
                  <a:srgbClr val="333333"/>
                </a:solidFill>
                <a:effectLst/>
                <a:latin typeface="DIN"/>
              </a:rPr>
              <a:t> ransomware is famous for being the first ransomware variant to </a:t>
            </a:r>
            <a:r>
              <a:rPr lang="en-US" b="0" i="0" u="none" strike="noStrike" dirty="0">
                <a:solidFill>
                  <a:srgbClr val="D61A69"/>
                </a:solidFill>
                <a:effectLst/>
                <a:latin typeface="DIN"/>
                <a:hlinkClick r:id="rId5"/>
              </a:rPr>
              <a:t>combine file encryption and data theft</a:t>
            </a:r>
            <a:r>
              <a:rPr lang="en-US" b="0" i="0" dirty="0">
                <a:solidFill>
                  <a:srgbClr val="333333"/>
                </a:solidFill>
                <a:effectLst/>
                <a:latin typeface="DIN"/>
              </a:rPr>
              <a:t>. When targets started refusing to pay ransoms, Maze began collecting sensitive data from victims’ computers before encrypting it. If the ransom demands were not met, this data would be publicly exposed or sold to the highest bidder. The potential for an expensive data breach was used as additional incentive to pay up.</a:t>
            </a:r>
            <a:endParaRPr lang="pl-PL" b="0" i="0" dirty="0">
              <a:solidFill>
                <a:srgbClr val="333333"/>
              </a:solidFill>
              <a:effectLst/>
              <a:latin typeface="D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DIN"/>
              </a:rPr>
              <a:t>The </a:t>
            </a:r>
            <a:r>
              <a:rPr lang="en-US" b="0" i="0" dirty="0" err="1">
                <a:solidFill>
                  <a:srgbClr val="333333"/>
                </a:solidFill>
                <a:effectLst/>
                <a:latin typeface="DIN"/>
              </a:rPr>
              <a:t>REvil</a:t>
            </a:r>
            <a:r>
              <a:rPr lang="en-US" b="0" i="0" dirty="0">
                <a:solidFill>
                  <a:srgbClr val="333333"/>
                </a:solidFill>
                <a:effectLst/>
                <a:latin typeface="DIN"/>
              </a:rPr>
              <a:t> group (also known as </a:t>
            </a:r>
            <a:r>
              <a:rPr lang="en-US" b="0" i="0" dirty="0" err="1">
                <a:solidFill>
                  <a:srgbClr val="333333"/>
                </a:solidFill>
                <a:effectLst/>
                <a:latin typeface="DIN"/>
              </a:rPr>
              <a:t>Sodinokibi</a:t>
            </a:r>
            <a:r>
              <a:rPr lang="en-US" b="0" i="0" dirty="0">
                <a:solidFill>
                  <a:srgbClr val="333333"/>
                </a:solidFill>
                <a:effectLst/>
                <a:latin typeface="DIN"/>
              </a:rPr>
              <a:t> ) is another ransomware variant that targets large organizations.</a:t>
            </a:r>
            <a:endParaRPr lang="pl-PL" b="0" i="0" dirty="0">
              <a:solidFill>
                <a:srgbClr val="333333"/>
              </a:solidFill>
              <a:effectLst/>
              <a:latin typeface="D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DIN"/>
              </a:rPr>
              <a:t>This piece of ransomware was developed to encrypt large organizations rapidly as a way of preventing its detection quickly by security appliances and IT/SOC teams. </a:t>
            </a:r>
            <a:endParaRPr lang="pl-PL" b="0" i="0" dirty="0">
              <a:solidFill>
                <a:srgbClr val="333333"/>
              </a:solidFill>
              <a:effectLst/>
              <a:latin typeface="DI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14</a:t>
            </a:fld>
            <a:endParaRPr lang="pl-PL"/>
          </a:p>
        </p:txBody>
      </p:sp>
    </p:spTree>
    <p:extLst>
      <p:ext uri="{BB962C8B-B14F-4D97-AF65-F5344CB8AC3E}">
        <p14:creationId xmlns:p14="http://schemas.microsoft.com/office/powerpoint/2010/main" val="8938150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pl-PL" noProof="0"/>
              <a:t>KLIKNIJ, ABY EDYTOWAĆ STYL WZORCA TYTUŁU</a:t>
            </a:r>
          </a:p>
        </p:txBody>
      </p:sp>
      <p:sp>
        <p:nvSpPr>
          <p:cNvPr id="3" name="Podtytuł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pl-PL" noProof="0"/>
          </a:p>
        </p:txBody>
      </p:sp>
      <p:pic>
        <p:nvPicPr>
          <p:cNvPr id="8" name="Grafika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awartość 3">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Calibri" panose="020F0502020204030204" pitchFamily="34" charset="0"/>
                <a:ea typeface="+mj-ea"/>
                <a:cs typeface="+mj-cs"/>
              </a:defRPr>
            </a:lvl1pPr>
          </a:lstStyle>
          <a:p>
            <a:pPr rtl="0"/>
            <a:r>
              <a:rPr lang="pl-PL" noProof="0"/>
              <a:t>KLIKNIJ, ABY EDYTOWAĆ STYL WZORCA TYTUŁU</a:t>
            </a:r>
          </a:p>
        </p:txBody>
      </p:sp>
      <p:pic>
        <p:nvPicPr>
          <p:cNvPr id="11" name="Grafika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fika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fika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3" name="Tekst — symbol zastępczy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4" name="Tekst — symbol zastępczy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5" name="Zawartość — symbol zastępczy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6" name="Zawartość — symbol zastępczy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a:p>
            <a:pPr lvl="1" rtl="0"/>
            <a:endParaRPr lang="pl-PL" noProof="0"/>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7" name="Zawartość — symbol zastępczy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wa elementy zawartości">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 WZORZEC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pic>
        <p:nvPicPr>
          <p:cNvPr id="11" name="Grafika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Kwadrant">
    <p:spTree>
      <p:nvGrpSpPr>
        <p:cNvPr id="1" name=""/>
        <p:cNvGrpSpPr/>
        <p:nvPr/>
      </p:nvGrpSpPr>
      <p:grpSpPr>
        <a:xfrm>
          <a:off x="0" y="0"/>
          <a:ext cx="0" cy="0"/>
          <a:chOff x="0" y="0"/>
          <a:chExt cx="0" cy="0"/>
        </a:xfrm>
      </p:grpSpPr>
      <p:sp>
        <p:nvSpPr>
          <p:cNvPr id="27" name="Tytuł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rtlCol="0">
            <a:normAutofit/>
          </a:bodyPr>
          <a:lstStyle>
            <a:lvl1pPr algn="l">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cxnSp>
        <p:nvCxnSpPr>
          <p:cNvPr id="24" name="Łącznik prosty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Łącznik prosty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kst — symbol zastępczy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rtlCol="0" anchor="ctr">
            <a:normAutofit/>
          </a:bodyPr>
          <a:lstStyle>
            <a:lvl1pPr marL="0" indent="0" algn="ctr">
              <a:lnSpc>
                <a:spcPct val="100000"/>
              </a:lnSpc>
              <a:buNone/>
              <a:defRPr sz="1400" cap="all" spc="0" baseline="0">
                <a:solidFill>
                  <a:schemeClr val="tx1"/>
                </a:solidFill>
                <a:latin typeface="Calibri" panose="020F0502020204030204" pitchFamily="34" charset="0"/>
              </a:defRPr>
            </a:lvl1pPr>
          </a:lstStyle>
          <a:p>
            <a:pPr lvl="0" rtl="0"/>
            <a:r>
              <a:rPr lang="pl-PL" noProof="0"/>
              <a:t>Kliknij, aby dodać imię i nazwisko</a:t>
            </a:r>
          </a:p>
        </p:txBody>
      </p:sp>
      <p:sp>
        <p:nvSpPr>
          <p:cNvPr id="18" name="Tekst — symbol zastępczy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Calibri" panose="020F0502020204030204" pitchFamily="34" charset="0"/>
              </a:defRPr>
            </a:lvl1pPr>
          </a:lstStyle>
          <a:p>
            <a:pPr lvl="0" rtl="0"/>
            <a:r>
              <a:rPr lang="pl-PL" noProof="0"/>
              <a:t>Kliknij, aby dodać imię i nazwisko</a:t>
            </a:r>
          </a:p>
        </p:txBody>
      </p:sp>
      <p:sp>
        <p:nvSpPr>
          <p:cNvPr id="26" name="Tekst — symbol zastępczy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rtlCol="0" anchor="ctr">
            <a:noAutofit/>
          </a:bodyPr>
          <a:lstStyle>
            <a:lvl1pPr marL="0" indent="0" algn="ctr">
              <a:lnSpc>
                <a:spcPct val="100000"/>
              </a:lnSpc>
              <a:buNone/>
              <a:defRPr sz="1400" b="1" cap="all" spc="0" baseline="0">
                <a:solidFill>
                  <a:schemeClr val="tx1"/>
                </a:solidFill>
                <a:latin typeface="Calibri" panose="020F0502020204030204" pitchFamily="34" charset="0"/>
              </a:defRPr>
            </a:lvl1pPr>
          </a:lstStyle>
          <a:p>
            <a:pPr lvl="0" rtl="0"/>
            <a:r>
              <a:rPr lang="pl-PL" noProof="0"/>
              <a:t>Kliknij, aby dodać imię i nazwisko</a:t>
            </a:r>
          </a:p>
        </p:txBody>
      </p:sp>
      <p:sp>
        <p:nvSpPr>
          <p:cNvPr id="23" name="Tekst — symbol zastępczy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rtlCol="0" anchor="ctr">
            <a:noAutofit/>
          </a:bodyPr>
          <a:lstStyle>
            <a:lvl1pPr marL="0" indent="0" algn="ctr">
              <a:lnSpc>
                <a:spcPct val="100000"/>
              </a:lnSpc>
              <a:buNone/>
              <a:defRPr sz="1400" cap="all" spc="0" baseline="0">
                <a:solidFill>
                  <a:schemeClr val="tx1"/>
                </a:solidFill>
                <a:latin typeface="Calibri" panose="020F0502020204030204" pitchFamily="34" charset="0"/>
              </a:defRPr>
            </a:lvl1pPr>
          </a:lstStyle>
          <a:p>
            <a:pPr lvl="0" rtl="0"/>
            <a:r>
              <a:rPr lang="pl-PL" noProof="0"/>
              <a:t>Kliknij, aby dodać imię i nazwisko</a:t>
            </a:r>
          </a:p>
        </p:txBody>
      </p:sp>
      <p:sp>
        <p:nvSpPr>
          <p:cNvPr id="17" name="Tekst — symbol zastępczy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rtlCol="0" anchor="ctr">
            <a:noAutofit/>
          </a:bodyPr>
          <a:lstStyle>
            <a:lvl1pPr marL="0" indent="0" algn="ctr">
              <a:lnSpc>
                <a:spcPct val="100000"/>
              </a:lnSpc>
              <a:buNone/>
              <a:defRPr sz="1400" cap="all" spc="0" baseline="0">
                <a:solidFill>
                  <a:schemeClr val="tx1"/>
                </a:solidFill>
                <a:latin typeface="Calibri" panose="020F0502020204030204" pitchFamily="34" charset="0"/>
              </a:defRPr>
            </a:lvl1pPr>
          </a:lstStyle>
          <a:p>
            <a:pPr lvl="0" rtl="0"/>
            <a:r>
              <a:rPr lang="pl-PL" noProof="0"/>
              <a:t>Kliknij, aby dodać imię i nazwisko</a:t>
            </a:r>
          </a:p>
        </p:txBody>
      </p:sp>
      <p:sp>
        <p:nvSpPr>
          <p:cNvPr id="20" name="Tekst — symbol zastępczy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Calibri" panose="020F0502020204030204" pitchFamily="34" charset="0"/>
              </a:defRPr>
            </a:lvl1pPr>
          </a:lstStyle>
          <a:p>
            <a:pPr lvl="0" rtl="0"/>
            <a:r>
              <a:rPr lang="pl-PL" noProof="0"/>
              <a:t>Kliknij, aby dodać imię i nazwisko</a:t>
            </a:r>
          </a:p>
        </p:txBody>
      </p:sp>
      <p:sp>
        <p:nvSpPr>
          <p:cNvPr id="19" name="Tekst — symbol zastępczy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Calibri" panose="020F0502020204030204" pitchFamily="34" charset="0"/>
              </a:defRPr>
            </a:lvl1pPr>
          </a:lstStyle>
          <a:p>
            <a:pPr lvl="0" rtl="0"/>
            <a:r>
              <a:rPr lang="pl-PL" noProof="0"/>
              <a:t>Kliknij, aby dodać imię i nazwisko</a:t>
            </a:r>
          </a:p>
        </p:txBody>
      </p:sp>
      <p:sp>
        <p:nvSpPr>
          <p:cNvPr id="21" name="Tekst — symbol zastępczy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Calibri" panose="020F0502020204030204" pitchFamily="34" charset="0"/>
              </a:defRPr>
            </a:lvl1pPr>
          </a:lstStyle>
          <a:p>
            <a:pPr lvl="0" rtl="0"/>
            <a:r>
              <a:rPr lang="pl-PL" noProof="0"/>
              <a:t>Kliknij, aby dodać imię i nazwisko</a:t>
            </a:r>
          </a:p>
        </p:txBody>
      </p:sp>
      <p:sp>
        <p:nvSpPr>
          <p:cNvPr id="16" name="Tekst — symbol zastępczy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rtlCol="0" anchor="ctr">
            <a:normAutofit/>
          </a:bodyPr>
          <a:lstStyle>
            <a:lvl1pPr marL="0" indent="0" algn="ctr">
              <a:lnSpc>
                <a:spcPct val="100000"/>
              </a:lnSpc>
              <a:buNone/>
              <a:defRPr sz="1400" cap="all" spc="0" baseline="0">
                <a:solidFill>
                  <a:schemeClr val="tx1"/>
                </a:solidFill>
                <a:latin typeface="Calibri" panose="020F0502020204030204" pitchFamily="34" charset="0"/>
              </a:defRPr>
            </a:lvl1pPr>
          </a:lstStyle>
          <a:p>
            <a:pPr lvl="0" rtl="0"/>
            <a:r>
              <a:rPr lang="pl-PL" noProof="0"/>
              <a:t>Kliknij, aby dodać imię i nazwisko</a:t>
            </a:r>
          </a:p>
        </p:txBody>
      </p:sp>
      <p:sp>
        <p:nvSpPr>
          <p:cNvPr id="22" name="Tekst — symbol zastępczy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Calibri" panose="020F0502020204030204" pitchFamily="34" charset="0"/>
              </a:defRPr>
            </a:lvl1pPr>
          </a:lstStyle>
          <a:p>
            <a:pPr lvl="0" rtl="0"/>
            <a:r>
              <a:rPr lang="pl-PL" noProof="0"/>
              <a:t>Kliknij, aby dodać imię i nazwisko</a:t>
            </a:r>
          </a:p>
        </p:txBody>
      </p:sp>
      <p:sp>
        <p:nvSpPr>
          <p:cNvPr id="31" name="Data — symbol zastępczy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32" name="Stopka — symbol zastępczy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33" name="Numer slajdu — symbol zastępczy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awartość">
    <p:spTree>
      <p:nvGrpSpPr>
        <p:cNvPr id="1" name=""/>
        <p:cNvGrpSpPr/>
        <p:nvPr/>
      </p:nvGrpSpPr>
      <p:grpSpPr>
        <a:xfrm>
          <a:off x="0" y="0"/>
          <a:ext cx="0" cy="0"/>
          <a:chOff x="0" y="0"/>
          <a:chExt cx="0" cy="0"/>
        </a:xfrm>
      </p:grpSpPr>
      <p:pic>
        <p:nvPicPr>
          <p:cNvPr id="14" name="Grafika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ytuł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20" name="Tekst — symbol zastępczy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5" name="Tekst — symbol zastępczy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6" name="Tekst — symbol zastępczy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7" name="Tekst — symbol zastępczy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8" name="Tekst — symbol zastępczy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9" name="Tekst — symbol zastępczy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1" name="Data — symbol zastępczy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22" name="Stopka — symbol zastępczy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24" name="Numer slajdu — symbol zastępczy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ykres">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pl-PL" noProof="0"/>
              <a:t>Kliknij, aby edytować style wzorców tekstu</a:t>
            </a:r>
          </a:p>
        </p:txBody>
      </p:sp>
      <p:sp>
        <p:nvSpPr>
          <p:cNvPr id="7" name="Wykres — symbol zastępczy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n-GB" noProof="0"/>
              <a:t>Click icon to add chart</a:t>
            </a:r>
            <a:endParaRPr lang="pl-PL" noProof="0"/>
          </a:p>
        </p:txBody>
      </p:sp>
      <p:sp>
        <p:nvSpPr>
          <p:cNvPr id="11" name="Tekst — symbol zastępczy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Calibri" panose="020F0502020204030204" pitchFamily="34" charset="0"/>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n-GB" noProof="0"/>
              <a:t>Click to edit Master text styles</a:t>
            </a:r>
          </a:p>
        </p:txBody>
      </p:sp>
      <p:sp>
        <p:nvSpPr>
          <p:cNvPr id="13" name="Zawartość — symbol zastępczy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pl-PL" noProof="0"/>
              <a:t>Kliknij, aby dodać zawartość</a:t>
            </a:r>
          </a:p>
        </p:txBody>
      </p:sp>
      <p:sp>
        <p:nvSpPr>
          <p:cNvPr id="3" name="Data — symbol zastępczy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pl-PL" noProof="0"/>
              <a:t>Prezentacja</a:t>
            </a:r>
          </a:p>
        </p:txBody>
      </p:sp>
      <p:sp>
        <p:nvSpPr>
          <p:cNvPr id="5" name="Numer slajdu — symbol zastępczy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ś czasu 2">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latin typeface="Calibri" panose="020F0502020204030204" pitchFamily="34" charset="0"/>
            </a:endParaRPr>
          </a:p>
        </p:txBody>
      </p:sp>
      <p:sp>
        <p:nvSpPr>
          <p:cNvPr id="2" name="Tytuł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6" name="Tekst — symbol zastępczy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Calibri" panose="020F0502020204030204" pitchFamily="34" charset="0"/>
              </a:defRPr>
            </a:lvl1pPr>
          </a:lstStyle>
          <a:p>
            <a:pPr lvl="0" rtl="0"/>
            <a:r>
              <a:rPr lang="pl-PL" noProof="0"/>
              <a:t>Rok</a:t>
            </a:r>
          </a:p>
        </p:txBody>
      </p:sp>
      <p:sp>
        <p:nvSpPr>
          <p:cNvPr id="7" name="Tekst — symbol zastępczy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8" name="Tekst — symbol zastępczy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9" name="Tekst — symbol zastępczy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0" name="Tekst — symbol zastępczy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2" name="Tekst — symbol zastępczy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3" name="Tekst — symbol zastępczy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4" name="Tekst — symbol zastępczy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6" name="Tekst — symbol zastępczy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7" name="Tekst — symbol zastępczy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5" name="Tekst — symbol zastępczy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8" name="Tekst — symbol zastępczy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9" name="Tekst — symbol zastępczy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1" name="Tekst — symbol zastępczy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Calibri" panose="020F0502020204030204" pitchFamily="34" charset="0"/>
              </a:defRPr>
            </a:lvl1pPr>
          </a:lstStyle>
          <a:p>
            <a:pPr lvl="0" rtl="0"/>
            <a:r>
              <a:rPr lang="pl-PL" noProof="0"/>
              <a:t>Rok</a:t>
            </a:r>
          </a:p>
        </p:txBody>
      </p:sp>
      <p:sp>
        <p:nvSpPr>
          <p:cNvPr id="20" name="Tekst — symbol zastępczy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1" name="Tekst — symbol zastępczy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2" name="Tekst — symbol zastępczy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3" name="Tekst — symbol zastępczy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4" name="Tekst — symbol zastępczy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5" name="Tekst — symbol zastępczy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6" name="Tekst — symbol zastępczy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8" name="Tekst — symbol zastępczy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9" name="Tekst — symbol zastępczy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7" name="Tekst — symbol zastępczy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0" name="Tekst — symbol zastępczy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1" name="Tekst — symbol zastępczy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2" name="Prostokąt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solidFill>
                <a:schemeClr val="tx1">
                  <a:lumMod val="75000"/>
                  <a:lumOff val="25000"/>
                </a:schemeClr>
              </a:solidFill>
              <a:latin typeface="Calibri" panose="020F0502020204030204" pitchFamily="34" charset="0"/>
            </a:endParaRPr>
          </a:p>
        </p:txBody>
      </p:sp>
      <p:sp>
        <p:nvSpPr>
          <p:cNvPr id="36" name="Data — symbol zastępczy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37" name="Stopka — symbol zastępczy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38" name="Numer slajdu — symbol zastępczy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7" name="Grafika SmartArt 6 — symbol zastępczy">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n-GB" noProof="0"/>
              <a:t>Click icon to add SmartArt graphic</a:t>
            </a:r>
            <a:endParaRPr lang="pl-PL" noProof="0"/>
          </a:p>
        </p:txBody>
      </p:sp>
      <p:sp>
        <p:nvSpPr>
          <p:cNvPr id="3" name="Data — symbol zastępczy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pl-PL" noProof="0"/>
              <a:t>Prezentacja</a:t>
            </a:r>
          </a:p>
        </p:txBody>
      </p:sp>
      <p:cxnSp>
        <p:nvCxnSpPr>
          <p:cNvPr id="10" name="Łącznik prosty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Łącznik prosty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Numer slajdu — symbol zastępczy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ajd zespołu — 4 osoby">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Obraz — symbol zastępczy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6" name="Tekst — symbol zastępczy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7" name="Obraz — symbol zastępczy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23" name="Tekst — symbol zastępczy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7" name="Tekst — symbol zastępczy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8" name="Obraz — symbol zastępczy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n-GB" noProof="0"/>
              <a:t>Click icon to add picture</a:t>
            </a:r>
            <a:endParaRPr lang="pl-PL" noProof="0"/>
          </a:p>
        </p:txBody>
      </p:sp>
      <p:sp>
        <p:nvSpPr>
          <p:cNvPr id="24" name="Tekst — symbol zastępczy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8" name="Tekst — symbol zastępczy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9" name="Obraz — symbol zastępczy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25" name="Tekst — symbol zastępczy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9" name="Tekst — symbol zastępczy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cxnSp>
        <p:nvCxnSpPr>
          <p:cNvPr id="10" name="Łącznik prosty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Łącznik prosty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ajd zespołu — 8 osób">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Obraz — symbol zastępczy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6" name="Tekst — symbol zastępczy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7" name="Obraz — symbol zastępczy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23" name="Tekst — symbol zastępczy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7" name="Tekst — symbol zastępczy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8" name="Obraz — symbol zastępczy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endParaRPr lang="pl-PL" noProof="0"/>
          </a:p>
        </p:txBody>
      </p:sp>
      <p:sp>
        <p:nvSpPr>
          <p:cNvPr id="24" name="Tekst — symbol zastępczy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8" name="Tekst — symbol zastępczy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9" name="Obraz — symbol zastępczy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25" name="Tekst — symbol zastępczy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9" name="Tekst — symbol zastępczy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5" name="Obraz — symbol zastępczy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54" name="Tekst — symbol zastępczy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2" name="Tekst — symbol zastępczy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6" name="Obraz — symbol zastępczy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59" name="Tekst — symbol zastępczy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3" name="Tekst — symbol zastępczy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7" name="Obraz — symbol zastępczy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endParaRPr lang="pl-PL" noProof="0"/>
          </a:p>
        </p:txBody>
      </p:sp>
      <p:sp>
        <p:nvSpPr>
          <p:cNvPr id="60" name="Tekst — symbol zastępczy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4" name="Tekst — symbol zastępczy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8" name="Obraz — symbol zastępczy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61" name="Tekst — symbol zastępczy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5" name="Tekst — symbol zastępczy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pl-PL" noProof="0" smtClean="0"/>
              <a:t>‹#›</a:t>
            </a:fld>
            <a:endParaRPr lang="pl-PL" noProof="0"/>
          </a:p>
        </p:txBody>
      </p:sp>
      <p:pic>
        <p:nvPicPr>
          <p:cNvPr id="13" name="Grafika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fika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nsowanie">
    <p:bg>
      <p:bgPr>
        <a:solidFill>
          <a:schemeClr val="bg1"/>
        </a:solidFill>
        <a:effectLst/>
      </p:bgPr>
    </p:bg>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Łącznik prosty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Zawartość — symbol zastępczy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7" name="Tekst — symbol zastępczy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4" name="Zawartość — symbol zastępczy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8" name="Tekst — symbol zastępczy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5" name="Zawartość — symbol zastępczy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21" name="Tekst — symbol zastępczy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9" name="Tekst — symbol zastępczy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6" name="Zawartość — symbol zastępczy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14" name="Tekst — symbol zastępczy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3" name="Tekst — symbol zastępczy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5" name="Zawartość — symbol zastępczy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lan spotkania">
    <p:bg>
      <p:bgPr>
        <a:solidFill>
          <a:schemeClr val="tx1"/>
        </a:solidFill>
        <a:effectLst/>
      </p:bgPr>
    </p:bg>
    <p:spTree>
      <p:nvGrpSpPr>
        <p:cNvPr id="1" name=""/>
        <p:cNvGrpSpPr/>
        <p:nvPr/>
      </p:nvGrpSpPr>
      <p:grpSpPr>
        <a:xfrm>
          <a:off x="0" y="0"/>
          <a:ext cx="0" cy="0"/>
          <a:chOff x="0" y="0"/>
          <a:chExt cx="0" cy="0"/>
        </a:xfrm>
      </p:grpSpPr>
      <p:pic>
        <p:nvPicPr>
          <p:cNvPr id="8" name="Grafika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ytuł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pl-PL" noProof="0"/>
              <a:t>KLIKNIJ, ABY EDYTOWAĆ STYL WZORCA TYTUŁU</a:t>
            </a:r>
          </a:p>
        </p:txBody>
      </p:sp>
      <p:sp>
        <p:nvSpPr>
          <p:cNvPr id="3" name="Zawartość — symbol zastępczy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pl-PL" noProof="0"/>
              <a:t>20XX</a:t>
            </a:r>
          </a:p>
        </p:txBody>
      </p:sp>
      <p:sp>
        <p:nvSpPr>
          <p:cNvPr id="5" name="Stopka — symbol zastępczy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pl-PL" noProof="0"/>
              <a:t>Prezentacja</a:t>
            </a:r>
          </a:p>
        </p:txBody>
      </p:sp>
      <p:sp>
        <p:nvSpPr>
          <p:cNvPr id="6" name="Numer slajdu — symbol zastępczy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Podsumow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wzorców tekstu</a:t>
            </a:r>
          </a:p>
        </p:txBody>
      </p:sp>
      <p:cxnSp>
        <p:nvCxnSpPr>
          <p:cNvPr id="23" name="Łącznik prosty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Łącznik prosty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a — symbol zastępczy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22" name="Stopka — symbol zastępczy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24" name="Numer slajdu — symbol zastępczy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Zakończenie">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pl-PL" noProof="0"/>
              <a:t>KLIKNIJ, ABY EDYTOWAĆ STYL WZORCA TYTUŁU</a:t>
            </a:r>
          </a:p>
        </p:txBody>
      </p:sp>
      <p:sp>
        <p:nvSpPr>
          <p:cNvPr id="3" name="Podtytuł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pl-PL" noProof="0"/>
          </a:p>
        </p:txBody>
      </p:sp>
      <p:pic>
        <p:nvPicPr>
          <p:cNvPr id="6" name="Grafika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a — symbol zastępczy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pl-PL" noProof="0"/>
              <a:t>20XX</a:t>
            </a:r>
          </a:p>
        </p:txBody>
      </p:sp>
      <p:sp>
        <p:nvSpPr>
          <p:cNvPr id="10" name="Stopka — symbol zastępczy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pl-PL" noProof="0"/>
              <a:t>Prezentacja</a:t>
            </a:r>
          </a:p>
        </p:txBody>
      </p:sp>
      <p:sp>
        <p:nvSpPr>
          <p:cNvPr id="11" name="Numer slajdu — symbol zastępczy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ś czasu">
    <p:spTree>
      <p:nvGrpSpPr>
        <p:cNvPr id="1" name=""/>
        <p:cNvGrpSpPr/>
        <p:nvPr/>
      </p:nvGrpSpPr>
      <p:grpSpPr>
        <a:xfrm>
          <a:off x="0" y="0"/>
          <a:ext cx="0" cy="0"/>
          <a:chOff x="0" y="0"/>
          <a:chExt cx="0" cy="0"/>
        </a:xfrm>
      </p:grpSpPr>
      <p:sp>
        <p:nvSpPr>
          <p:cNvPr id="12" name="Grafika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pl-PL" noProof="0">
              <a:latin typeface="Calibri" panose="020F0502020204030204" pitchFamily="34" charset="0"/>
            </a:endParaRPr>
          </a:p>
        </p:txBody>
      </p:sp>
      <p:sp>
        <p:nvSpPr>
          <p:cNvPr id="2" name="Tytuł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TYTUŁ</a:t>
            </a:r>
          </a:p>
        </p:txBody>
      </p:sp>
      <p:sp>
        <p:nvSpPr>
          <p:cNvPr id="16" name="Tekst — symbol zastępczy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7" name="Tekst — symbol zastępczy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8" name="Tekst — symbol zastępczy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9" name="Tekst — symbol zastępczy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34" name="Tekst — symbol zastępczy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5" name="Tekst — symbol zastępczy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6" name="Tekst — symbol zastępczy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7" name="Tekst — symbol zastępczy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cxnSp>
        <p:nvCxnSpPr>
          <p:cNvPr id="3" name="Łącznik prosty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Łącznik prosty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Łącznik prosty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Łącznik prosty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a — symbol zastępczy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pl-PL" noProof="0"/>
              <a:t>20XX</a:t>
            </a:r>
          </a:p>
        </p:txBody>
      </p:sp>
      <p:sp>
        <p:nvSpPr>
          <p:cNvPr id="6" name="Stopka — symbol zastępczy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pl-PL" noProof="0"/>
              <a:t>Prezentacja</a:t>
            </a:r>
          </a:p>
        </p:txBody>
      </p:sp>
      <p:sp>
        <p:nvSpPr>
          <p:cNvPr id="7" name="Numer slajdu — symbol zastępczy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olumna zawartości 2">
    <p:bg>
      <p:bgPr>
        <a:solidFill>
          <a:schemeClr val="tx1"/>
        </a:solidFill>
        <a:effectLst/>
      </p:bgPr>
    </p:bg>
    <p:spTree>
      <p:nvGrpSpPr>
        <p:cNvPr id="1" name=""/>
        <p:cNvGrpSpPr/>
        <p:nvPr/>
      </p:nvGrpSpPr>
      <p:grpSpPr>
        <a:xfrm>
          <a:off x="0" y="0"/>
          <a:ext cx="0" cy="0"/>
          <a:chOff x="0" y="0"/>
          <a:chExt cx="0" cy="0"/>
        </a:xfrm>
      </p:grpSpPr>
      <p:sp>
        <p:nvSpPr>
          <p:cNvPr id="14" name="Tytuł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lvl="0" rtl="0"/>
            <a:r>
              <a:rPr lang="pl-PL" noProof="0"/>
              <a:t>KLIKNIJ, ABY DODAĆ PODTYTUŁ</a:t>
            </a:r>
          </a:p>
        </p:txBody>
      </p:sp>
      <p:sp>
        <p:nvSpPr>
          <p:cNvPr id="17" name="Tekst — symbol zastępczy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1" name="Tekst — symbol zastępczy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32" name="Tekst — symbol zastępczy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3" name="Tekst — symbol zastępczy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34" name="Tekst — symbol zastępczy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12" name="Tekst — symbol zastępczy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13" name="Tekst — symbol zastępczy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 name="Data — symbol zastępczy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pl-PL" noProof="0"/>
              <a:t>20XX</a:t>
            </a:r>
          </a:p>
        </p:txBody>
      </p:sp>
      <p:sp>
        <p:nvSpPr>
          <p:cNvPr id="4" name="Stopka — symbol zastępczy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pl-PL" noProof="0"/>
              <a:t>Prezentacja</a:t>
            </a:r>
          </a:p>
        </p:txBody>
      </p:sp>
      <p:sp>
        <p:nvSpPr>
          <p:cNvPr id="5" name="Numer slajdu — symbol zastępczy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pl-PL" noProof="0" smtClean="0"/>
              <a:t>‹#›</a:t>
            </a:fld>
            <a:endParaRPr lang="pl-PL" noProof="0"/>
          </a:p>
        </p:txBody>
      </p:sp>
      <p:cxnSp>
        <p:nvCxnSpPr>
          <p:cNvPr id="2" name="Łącznik prosty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Łącznik prosty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olumna zawartości 3">
    <p:bg>
      <p:bgPr>
        <a:solidFill>
          <a:schemeClr val="bg1"/>
        </a:solidFill>
        <a:effectLst/>
      </p:bgPr>
    </p:bg>
    <p:spTree>
      <p:nvGrpSpPr>
        <p:cNvPr id="1" name=""/>
        <p:cNvGrpSpPr/>
        <p:nvPr/>
      </p:nvGrpSpPr>
      <p:grpSpPr>
        <a:xfrm>
          <a:off x="0" y="0"/>
          <a:ext cx="0" cy="0"/>
          <a:chOff x="0" y="0"/>
          <a:chExt cx="0" cy="0"/>
        </a:xfrm>
      </p:grpSpPr>
      <p:sp>
        <p:nvSpPr>
          <p:cNvPr id="14" name="Tytuł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7" name="Tekst — symbol zastępczy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6" name="Tekst — symbol zastępczy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8" name="Tekst — symbol zastępczy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9" name="Tekst — symbol zastępczy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0" name="Tekst — symbol zastępczy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3" name="Tekst — symbol zastępczy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4" name="Tekst — symbol zastępczy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3" name="Data — symbol zastępczy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pl-PL" noProof="0"/>
              <a:t>Prezentacja</a:t>
            </a:r>
          </a:p>
        </p:txBody>
      </p:sp>
      <p:sp>
        <p:nvSpPr>
          <p:cNvPr id="5" name="Numer slajdu — symbol zastępczy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pl-PL" noProof="0" smtClean="0"/>
              <a:pPr rtl="0"/>
              <a:t>‹#›</a:t>
            </a:fld>
            <a:endParaRPr lang="pl-PL" noProof="0"/>
          </a:p>
        </p:txBody>
      </p:sp>
      <p:pic>
        <p:nvPicPr>
          <p:cNvPr id="2" name="Grafika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Wstęp">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wzorców tekstu</a:t>
            </a:r>
          </a:p>
        </p:txBody>
      </p:sp>
      <p:cxnSp>
        <p:nvCxnSpPr>
          <p:cNvPr id="14" name="Łącznik prosty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Łącznik prosty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a — symbol zastępczy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10" name="Stopka — symbol zastępczy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pl-PL" noProof="0"/>
              <a:t>Prezentacja</a:t>
            </a:r>
          </a:p>
        </p:txBody>
      </p:sp>
      <p:sp>
        <p:nvSpPr>
          <p:cNvPr id="11" name="Numer slajdu — symbol zastępczy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dział sekcji">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pl-PL" noProof="0"/>
              <a:t>KLIKNIJ, ABY EDYTOWAĆ STYL WZORCA TYTUŁU</a:t>
            </a:r>
          </a:p>
        </p:txBody>
      </p:sp>
      <p:pic>
        <p:nvPicPr>
          <p:cNvPr id="5" name="Grafika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ytat">
    <p:spTree>
      <p:nvGrpSpPr>
        <p:cNvPr id="1" name=""/>
        <p:cNvGrpSpPr/>
        <p:nvPr/>
      </p:nvGrpSpPr>
      <p:grpSpPr>
        <a:xfrm>
          <a:off x="0" y="0"/>
          <a:ext cx="0" cy="0"/>
          <a:chOff x="0" y="0"/>
          <a:chExt cx="0" cy="0"/>
        </a:xfrm>
      </p:grpSpPr>
      <p:pic>
        <p:nvPicPr>
          <p:cNvPr id="7" name="Grafika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ytuł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cxnSp>
        <p:nvCxnSpPr>
          <p:cNvPr id="9" name="Łącznik prosty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kst — symbol zastępczy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2" name="Tekst — symbol zastępczy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3" name="Tekst — symbol zastępczy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4" name="Tekst — symbol zastępczy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5" name="Tekst — symbol zastępczy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6" name="Tekst — symbol zastępczy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7" name="Data — symbol zastępczy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pl-PL" noProof="0"/>
              <a:t>20XX</a:t>
            </a:r>
          </a:p>
        </p:txBody>
      </p:sp>
      <p:sp>
        <p:nvSpPr>
          <p:cNvPr id="18" name="Stopka — symbol zastępczy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pl-PL" noProof="0"/>
              <a:t>Prezentacja</a:t>
            </a:r>
          </a:p>
        </p:txBody>
      </p:sp>
      <p:sp>
        <p:nvSpPr>
          <p:cNvPr id="19" name="Numer slajdu — symbol zastępczy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pl-PL" noProof="0" smtClean="0"/>
              <a:pPr rtl="0"/>
              <a:t>‹#›</a:t>
            </a:fld>
            <a:endParaRPr lang="pl-PL"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zy elementy zawartości">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 WZORZEC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cxnSp>
        <p:nvCxnSpPr>
          <p:cNvPr id="16" name="Łącznik prosty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Łącznik prosty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kst — symbol zastępczy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Calibri" panose="020F0502020204030204" pitchFamily="34" charset="0"/>
              </a:defRPr>
            </a:lvl1pPr>
          </a:lstStyle>
          <a:p>
            <a:r>
              <a:rPr lang="pl-PL" noProof="0"/>
              <a:t>20XX</a:t>
            </a:r>
          </a:p>
        </p:txBody>
      </p:sp>
      <p:sp>
        <p:nvSpPr>
          <p:cNvPr id="5" name="Stopka — symbol zastępczy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Calibri" panose="020F0502020204030204" pitchFamily="34" charset="0"/>
              </a:defRPr>
            </a:lvl1pPr>
          </a:lstStyle>
          <a:p>
            <a:r>
              <a:rPr lang="pl-PL" noProof="0"/>
              <a:t>Prezentacja</a:t>
            </a:r>
          </a:p>
        </p:txBody>
      </p:sp>
      <p:sp>
        <p:nvSpPr>
          <p:cNvPr id="6" name="Numer slajdu — symbol zastępczy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Calibri" panose="020F0502020204030204" pitchFamily="34" charset="0"/>
              </a:defRPr>
            </a:lvl1pPr>
          </a:lstStyle>
          <a:p>
            <a:fld id="{B5CEABB6-07DC-46E8-9B57-56EC44A396E5}" type="slidenum">
              <a:rPr lang="pl-PL" noProof="0" smtClean="0"/>
              <a:pPr/>
              <a:t>‹#›</a:t>
            </a:fld>
            <a:endParaRPr lang="pl-PL"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pl-PL"/>
              <a:t>Cybercrimes in business</a:t>
            </a:r>
          </a:p>
        </p:txBody>
      </p:sp>
      <p:sp>
        <p:nvSpPr>
          <p:cNvPr id="3" name="Podtytuł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pl-PL"/>
              <a:t>Szymon Rećko, Hubert Ruczyński, Mateusz Sperkowski</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469189"/>
            <a:ext cx="8421688" cy="1325563"/>
          </a:xfrm>
        </p:spPr>
        <p:txBody>
          <a:bodyPr rtlCol="0"/>
          <a:lstStyle/>
          <a:p>
            <a:pPr rtl="0"/>
            <a:r>
              <a:rPr lang="pl-PL"/>
              <a:t>Phishing</a:t>
            </a:r>
          </a:p>
        </p:txBody>
      </p:sp>
      <p:sp>
        <p:nvSpPr>
          <p:cNvPr id="4" name="Tekst — symbol zastępczy 3">
            <a:extLst>
              <a:ext uri="{FF2B5EF4-FFF2-40B4-BE49-F238E27FC236}">
                <a16:creationId xmlns:a16="http://schemas.microsoft.com/office/drawing/2014/main" id="{A112B089-A8F9-45B1-BE6E-EAC10163F082}"/>
              </a:ext>
            </a:extLst>
          </p:cNvPr>
          <p:cNvSpPr>
            <a:spLocks noGrp="1"/>
          </p:cNvSpPr>
          <p:nvPr>
            <p:ph type="body" idx="1"/>
          </p:nvPr>
        </p:nvSpPr>
        <p:spPr>
          <a:xfrm>
            <a:off x="1243103" y="1947282"/>
            <a:ext cx="2882475" cy="378677"/>
          </a:xfrm>
        </p:spPr>
        <p:txBody>
          <a:bodyPr rtlCol="0"/>
          <a:lstStyle/>
          <a:p>
            <a:pPr rtl="0"/>
            <a:r>
              <a:rPr lang="pl-PL"/>
              <a:t>Definition</a:t>
            </a:r>
          </a:p>
        </p:txBody>
      </p:sp>
      <p:sp>
        <p:nvSpPr>
          <p:cNvPr id="7" name="Zawartość — symbol zastępczy 6">
            <a:extLst>
              <a:ext uri="{FF2B5EF4-FFF2-40B4-BE49-F238E27FC236}">
                <a16:creationId xmlns:a16="http://schemas.microsoft.com/office/drawing/2014/main" id="{6B35F89A-6CDF-41F7-BD87-18B45BD7330B}"/>
              </a:ext>
            </a:extLst>
          </p:cNvPr>
          <p:cNvSpPr>
            <a:spLocks noGrp="1"/>
          </p:cNvSpPr>
          <p:nvPr>
            <p:ph sz="half" idx="2"/>
          </p:nvPr>
        </p:nvSpPr>
        <p:spPr>
          <a:xfrm>
            <a:off x="1243103" y="2478489"/>
            <a:ext cx="2882475" cy="1997867"/>
          </a:xfrm>
        </p:spPr>
        <p:txBody>
          <a:bodyPr vert="horz" lIns="91440" tIns="45720" rIns="91440" bIns="45720" rtlCol="0" anchor="t">
            <a:normAutofit lnSpcReduction="10000"/>
          </a:bodyPr>
          <a:lstStyle/>
          <a:p>
            <a:pPr algn="just" rtl="0"/>
            <a:r>
              <a:rPr lang="en-US" b="1" noProof="1"/>
              <a:t>Phishing</a:t>
            </a:r>
            <a:r>
              <a:rPr lang="en-US" noProof="1"/>
              <a:t> is a type of cybercrime where hackers and cybercriminals trick others by pretending to be trustworthy sources to steal sensitive information like passwords or credit card details. They do this through fake emails, websites, or messages that look real.</a:t>
            </a:r>
          </a:p>
          <a:p>
            <a:pPr rtl="0"/>
            <a:endParaRPr lang="pl-PL" noProof="1"/>
          </a:p>
        </p:txBody>
      </p:sp>
      <p:sp>
        <p:nvSpPr>
          <p:cNvPr id="6" name="Tekst — symbol zastępczy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4" y="1947282"/>
            <a:ext cx="2896671" cy="378677"/>
          </a:xfrm>
        </p:spPr>
        <p:txBody>
          <a:bodyPr rtlCol="0"/>
          <a:lstStyle/>
          <a:p>
            <a:pPr rtl="0"/>
            <a:r>
              <a:rPr lang="pl-PL"/>
              <a:t>How does it work?</a:t>
            </a:r>
          </a:p>
        </p:txBody>
      </p:sp>
      <p:sp>
        <p:nvSpPr>
          <p:cNvPr id="3" name="Tekst — symbol zastępczy 2">
            <a:extLst>
              <a:ext uri="{FF2B5EF4-FFF2-40B4-BE49-F238E27FC236}">
                <a16:creationId xmlns:a16="http://schemas.microsoft.com/office/drawing/2014/main" id="{D5E1C399-8F48-44F5-9461-3C89866D4CE1}"/>
              </a:ext>
            </a:extLst>
          </p:cNvPr>
          <p:cNvSpPr>
            <a:spLocks noGrp="1"/>
          </p:cNvSpPr>
          <p:nvPr>
            <p:ph sz="quarter" idx="4"/>
          </p:nvPr>
        </p:nvSpPr>
        <p:spPr>
          <a:xfrm>
            <a:off x="4647664" y="2478489"/>
            <a:ext cx="2896671" cy="1997867"/>
          </a:xfrm>
        </p:spPr>
        <p:txBody>
          <a:bodyPr rtlCol="0">
            <a:normAutofit lnSpcReduction="10000"/>
          </a:bodyPr>
          <a:lstStyle/>
          <a:p>
            <a:pPr algn="just" rtl="0"/>
            <a:r>
              <a:rPr lang="pl-PL" b="1"/>
              <a:t>The sender</a:t>
            </a:r>
            <a:r>
              <a:rPr lang="en-US" b="1"/>
              <a:t> </a:t>
            </a:r>
            <a:r>
              <a:rPr lang="en-US"/>
              <a:t>imitates (or “spoofs”) someone trustworthy that the recipient would likely know.</a:t>
            </a:r>
            <a:endParaRPr lang="pl-PL"/>
          </a:p>
          <a:p>
            <a:pPr algn="just" rtl="0"/>
            <a:r>
              <a:rPr lang="pl-PL" b="1"/>
              <a:t>The message </a:t>
            </a:r>
            <a:r>
              <a:rPr lang="pl-PL"/>
              <a:t>sounds urgent, or important, and contains links, or other attachements.</a:t>
            </a:r>
          </a:p>
          <a:p>
            <a:pPr algn="just" rtl="0"/>
            <a:r>
              <a:rPr lang="pl-PL" b="1"/>
              <a:t>The final </a:t>
            </a:r>
            <a:r>
              <a:rPr lang="pl-PL"/>
              <a:t>destination is an imitation of a legitimate website.</a:t>
            </a:r>
          </a:p>
        </p:txBody>
      </p:sp>
      <p:sp>
        <p:nvSpPr>
          <p:cNvPr id="5" name="Zawartość — symbol zastępczy 4">
            <a:extLst>
              <a:ext uri="{FF2B5EF4-FFF2-40B4-BE49-F238E27FC236}">
                <a16:creationId xmlns:a16="http://schemas.microsoft.com/office/drawing/2014/main" id="{CF515C5D-2CDB-4E66-B2B8-1451BC44247F}"/>
              </a:ext>
            </a:extLst>
          </p:cNvPr>
          <p:cNvSpPr>
            <a:spLocks noGrp="1"/>
          </p:cNvSpPr>
          <p:nvPr>
            <p:ph type="body" idx="13"/>
          </p:nvPr>
        </p:nvSpPr>
        <p:spPr>
          <a:xfrm>
            <a:off x="8066420" y="1947282"/>
            <a:ext cx="2882475" cy="378677"/>
          </a:xfrm>
        </p:spPr>
        <p:txBody>
          <a:bodyPr vert="horz" lIns="91440" tIns="45720" rIns="91440" bIns="45720" rtlCol="0" anchor="b">
            <a:normAutofit/>
          </a:bodyPr>
          <a:lstStyle/>
          <a:p>
            <a:pPr rtl="0"/>
            <a:r>
              <a:rPr lang="pl-PL"/>
              <a:t>Phishing types</a:t>
            </a:r>
          </a:p>
        </p:txBody>
      </p:sp>
      <p:sp>
        <p:nvSpPr>
          <p:cNvPr id="8" name="Tekst — symbol zastępczy 7">
            <a:extLst>
              <a:ext uri="{FF2B5EF4-FFF2-40B4-BE49-F238E27FC236}">
                <a16:creationId xmlns:a16="http://schemas.microsoft.com/office/drawing/2014/main" id="{E92B9716-8D44-4864-8986-720957B34362}"/>
              </a:ext>
            </a:extLst>
          </p:cNvPr>
          <p:cNvSpPr>
            <a:spLocks noGrp="1"/>
          </p:cNvSpPr>
          <p:nvPr>
            <p:ph sz="half" idx="14"/>
          </p:nvPr>
        </p:nvSpPr>
        <p:spPr>
          <a:xfrm>
            <a:off x="8066420" y="2478489"/>
            <a:ext cx="2882475" cy="1997867"/>
          </a:xfrm>
        </p:spPr>
        <p:txBody>
          <a:bodyPr rtlCol="0">
            <a:normAutofit lnSpcReduction="10000"/>
          </a:bodyPr>
          <a:lstStyle/>
          <a:p>
            <a:pPr marL="342900" indent="-342900" rtl="0">
              <a:buFont typeface="+mj-lt"/>
              <a:buAutoNum type="arabicPeriod"/>
            </a:pPr>
            <a:r>
              <a:rPr lang="pl-PL" noProof="1"/>
              <a:t>Email phishing,</a:t>
            </a:r>
          </a:p>
          <a:p>
            <a:pPr marL="342900" indent="-342900" rtl="0">
              <a:buFont typeface="+mj-lt"/>
              <a:buAutoNum type="arabicPeriod"/>
            </a:pPr>
            <a:r>
              <a:rPr lang="pl-PL" noProof="1"/>
              <a:t>Vishing,</a:t>
            </a:r>
          </a:p>
          <a:p>
            <a:pPr marL="342900" indent="-342900" rtl="0">
              <a:buFont typeface="+mj-lt"/>
              <a:buAutoNum type="arabicPeriod"/>
            </a:pPr>
            <a:r>
              <a:rPr lang="pl-PL" noProof="1"/>
              <a:t>Smishing,</a:t>
            </a:r>
          </a:p>
          <a:p>
            <a:pPr marL="342900" indent="-342900" rtl="0">
              <a:buFont typeface="+mj-lt"/>
              <a:buAutoNum type="arabicPeriod"/>
            </a:pPr>
            <a:r>
              <a:rPr lang="pl-PL" noProof="1"/>
              <a:t>Catphising,</a:t>
            </a:r>
          </a:p>
          <a:p>
            <a:pPr marL="342900" indent="-342900" rtl="0">
              <a:buFont typeface="+mj-lt"/>
              <a:buAutoNum type="arabicPeriod"/>
            </a:pPr>
            <a:r>
              <a:rPr lang="pl-PL" noProof="1"/>
              <a:t>Spear phishing,</a:t>
            </a:r>
          </a:p>
          <a:p>
            <a:pPr marL="342900" indent="-342900" rtl="0">
              <a:buFont typeface="+mj-lt"/>
              <a:buAutoNum type="arabicPeriod"/>
            </a:pPr>
            <a:r>
              <a:rPr lang="pl-PL" noProof="1"/>
              <a:t>Whale phishing.</a:t>
            </a:r>
            <a:endParaRPr lang="pl-PL"/>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20XX</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a:t>
            </a:r>
            <a:r>
              <a:rPr lang="pl-PL" err="1">
                <a:latin typeface="Calibri"/>
                <a:cs typeface="Calibri"/>
              </a:rPr>
              <a:t>industry</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10</a:t>
            </a:fld>
            <a:endParaRPr lang="pl-PL"/>
          </a:p>
        </p:txBody>
      </p:sp>
      <p:sp>
        <p:nvSpPr>
          <p:cNvPr id="12" name="Tekst — symbol zastępczy 3">
            <a:extLst>
              <a:ext uri="{FF2B5EF4-FFF2-40B4-BE49-F238E27FC236}">
                <a16:creationId xmlns:a16="http://schemas.microsoft.com/office/drawing/2014/main" id="{8FF14E54-7651-776C-8060-65DA2E9AEC17}"/>
              </a:ext>
            </a:extLst>
          </p:cNvPr>
          <p:cNvSpPr txBox="1">
            <a:spLocks/>
          </p:cNvSpPr>
          <p:nvPr/>
        </p:nvSpPr>
        <p:spPr>
          <a:xfrm>
            <a:off x="1243104" y="4628886"/>
            <a:ext cx="2882475" cy="37867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Calibri" panose="020F050202020403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Calibri" panose="020F0502020204030204" pitchFamily="34" charset="0"/>
                <a:ea typeface="+mn-ea"/>
                <a:cs typeface="Calibri" panose="020F050202020403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Calibri" panose="020F0502020204030204" pitchFamily="34" charset="0"/>
                <a:ea typeface="+mn-ea"/>
                <a:cs typeface="Calibri" panose="020F050202020403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Calibri" panose="020F0502020204030204" pitchFamily="34" charset="0"/>
                <a:ea typeface="+mn-ea"/>
                <a:cs typeface="Calibri" panose="020F050202020403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Calibri" panose="020F0502020204030204" pitchFamily="34" charset="0"/>
                <a:ea typeface="+mn-ea"/>
                <a:cs typeface="Calibri" panose="020F050202020403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l-PL"/>
              <a:t>Detection</a:t>
            </a:r>
          </a:p>
        </p:txBody>
      </p:sp>
      <p:sp>
        <p:nvSpPr>
          <p:cNvPr id="13" name="Zawartość — symbol zastępczy 6">
            <a:extLst>
              <a:ext uri="{FF2B5EF4-FFF2-40B4-BE49-F238E27FC236}">
                <a16:creationId xmlns:a16="http://schemas.microsoft.com/office/drawing/2014/main" id="{28C9B6BA-52DE-920E-2F29-887E52A2C4C3}"/>
              </a:ext>
            </a:extLst>
          </p:cNvPr>
          <p:cNvSpPr txBox="1">
            <a:spLocks/>
          </p:cNvSpPr>
          <p:nvPr/>
        </p:nvSpPr>
        <p:spPr>
          <a:xfrm>
            <a:off x="1243103" y="5007563"/>
            <a:ext cx="3535939" cy="1151159"/>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noProof="1"/>
              <a:t>1. Offer too good to be true,</a:t>
            </a:r>
          </a:p>
          <a:p>
            <a:r>
              <a:rPr lang="pl-PL" noProof="1"/>
              <a:t>2. Known sender who rarely contacts you,</a:t>
            </a:r>
          </a:p>
          <a:p>
            <a:r>
              <a:rPr lang="pl-PL" noProof="1"/>
              <a:t>3. Scarry messages,</a:t>
            </a:r>
          </a:p>
        </p:txBody>
      </p:sp>
      <p:sp>
        <p:nvSpPr>
          <p:cNvPr id="14" name="Zawartość — symbol zastępczy 6">
            <a:extLst>
              <a:ext uri="{FF2B5EF4-FFF2-40B4-BE49-F238E27FC236}">
                <a16:creationId xmlns:a16="http://schemas.microsoft.com/office/drawing/2014/main" id="{F0BC19D1-5EDC-B90A-CEA6-0B8E84A1D192}"/>
              </a:ext>
            </a:extLst>
          </p:cNvPr>
          <p:cNvSpPr txBox="1">
            <a:spLocks/>
          </p:cNvSpPr>
          <p:nvPr/>
        </p:nvSpPr>
        <p:spPr>
          <a:xfrm>
            <a:off x="4647666" y="5007563"/>
            <a:ext cx="3745666" cy="1151159"/>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noProof="1"/>
              <a:t>4. Unusual or unexpected attachments,</a:t>
            </a:r>
          </a:p>
          <a:p>
            <a:r>
              <a:rPr lang="pl-PL" noProof="1"/>
              <a:t>5. Unknown, or weird links.</a:t>
            </a:r>
          </a:p>
          <a:p>
            <a:pPr marL="342900" indent="-342900">
              <a:buAutoNum type="arabicPeriod"/>
            </a:pPr>
            <a:endParaRPr lang="pl-PL" noProof="1"/>
          </a:p>
        </p:txBody>
      </p:sp>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6F38-5E70-CA7E-3CAD-295DFE5D6EE4}"/>
              </a:ext>
            </a:extLst>
          </p:cNvPr>
          <p:cNvSpPr>
            <a:spLocks noGrp="1"/>
          </p:cNvSpPr>
          <p:nvPr>
            <p:ph type="title"/>
          </p:nvPr>
        </p:nvSpPr>
        <p:spPr>
          <a:xfrm>
            <a:off x="1885156" y="142669"/>
            <a:ext cx="8421688" cy="1325563"/>
          </a:xfrm>
        </p:spPr>
        <p:txBody>
          <a:bodyPr/>
          <a:lstStyle/>
          <a:p>
            <a:r>
              <a:rPr lang="en-US">
                <a:latin typeface="Calibri"/>
                <a:cs typeface="Calibri"/>
              </a:rPr>
              <a:t>Spear Phishing at RSA Security (2011)</a:t>
            </a:r>
            <a:endParaRPr lang="en-US"/>
          </a:p>
        </p:txBody>
      </p:sp>
      <p:sp>
        <p:nvSpPr>
          <p:cNvPr id="4" name="Content Placeholder 3">
            <a:extLst>
              <a:ext uri="{FF2B5EF4-FFF2-40B4-BE49-F238E27FC236}">
                <a16:creationId xmlns:a16="http://schemas.microsoft.com/office/drawing/2014/main" id="{C5A01E49-5C9F-04EA-7053-1EFFC2272C82}"/>
              </a:ext>
            </a:extLst>
          </p:cNvPr>
          <p:cNvSpPr>
            <a:spLocks noGrp="1"/>
          </p:cNvSpPr>
          <p:nvPr>
            <p:ph sz="half" idx="2"/>
          </p:nvPr>
        </p:nvSpPr>
        <p:spPr>
          <a:xfrm>
            <a:off x="1018251" y="1373722"/>
            <a:ext cx="10552442" cy="5070849"/>
          </a:xfrm>
        </p:spPr>
        <p:txBody>
          <a:bodyPr vert="horz" lIns="91440" tIns="45720" rIns="91440" bIns="45720" rtlCol="0" anchor="t">
            <a:normAutofit/>
          </a:bodyPr>
          <a:lstStyle/>
          <a:p>
            <a:pPr marL="285750" indent="-285750">
              <a:buFont typeface="Arial"/>
              <a:buChar char="•"/>
            </a:pPr>
            <a:r>
              <a:rPr lang="en-US" b="1">
                <a:latin typeface="Calibri"/>
                <a:cs typeface="Calibri"/>
              </a:rPr>
              <a:t>Cause:</a:t>
            </a:r>
            <a:endParaRPr lang="en-US"/>
          </a:p>
          <a:p>
            <a:pPr marL="742950" lvl="1" indent="-285750">
              <a:buChar char="•"/>
            </a:pPr>
            <a:r>
              <a:rPr lang="en-US">
                <a:latin typeface="Calibri"/>
                <a:cs typeface="Calibri"/>
              </a:rPr>
              <a:t>The attack began with a phishing email sent to several employees at RSA. The email appeared to be a legitimate recruitment message containing a malicious Excel file. When the file was opened, it exploited a zero-day vulnerability in Adobe Flash Player, allowing the attackers to gain a foothold in the RSA network.</a:t>
            </a:r>
            <a:endParaRPr lang="en-US"/>
          </a:p>
          <a:p>
            <a:pPr marL="285750" indent="-285750">
              <a:buChar char="•"/>
            </a:pPr>
            <a:r>
              <a:rPr lang="en-US" b="1">
                <a:latin typeface="Calibri"/>
                <a:cs typeface="Calibri"/>
              </a:rPr>
              <a:t>Responsible Party:</a:t>
            </a:r>
            <a:endParaRPr lang="en-US"/>
          </a:p>
          <a:p>
            <a:pPr marL="742950" lvl="1" indent="-285750">
              <a:buChar char="•"/>
            </a:pPr>
            <a:r>
              <a:rPr lang="en-US">
                <a:latin typeface="Calibri"/>
                <a:cs typeface="Calibri"/>
              </a:rPr>
              <a:t>While the exact identity of the responsible party is not definitively known, the attack was widely believed to be the work of a nation-state-sponsored group. Some reports suggested potential ties to China, but the attribution remained somewhat speculative.</a:t>
            </a:r>
            <a:endParaRPr lang="en-US"/>
          </a:p>
          <a:p>
            <a:pPr marL="285750" indent="-285750">
              <a:buChar char="•"/>
            </a:pPr>
            <a:r>
              <a:rPr lang="en-US" b="1">
                <a:latin typeface="Calibri"/>
                <a:cs typeface="Calibri"/>
              </a:rPr>
              <a:t>Consequences:</a:t>
            </a:r>
            <a:endParaRPr lang="en-US"/>
          </a:p>
          <a:p>
            <a:pPr marL="742950" lvl="1" indent="-285750">
              <a:buChar char="•"/>
            </a:pPr>
            <a:r>
              <a:rPr lang="en-US">
                <a:latin typeface="Calibri"/>
                <a:cs typeface="Calibri"/>
              </a:rPr>
              <a:t>The primary target of the attack was the SecurID authentication system, which is widely used for secure access to various networks and systems. The attackers managed to exfiltrate sensitive information related to the SecurID technology, including the seed values used in the generation of one-time passwords.</a:t>
            </a:r>
            <a:endParaRPr lang="en-US"/>
          </a:p>
          <a:p>
            <a:pPr marL="742950" lvl="1" indent="-285750">
              <a:buChar char="•"/>
            </a:pPr>
            <a:r>
              <a:rPr lang="en-US">
                <a:latin typeface="Calibri"/>
                <a:cs typeface="Calibri"/>
              </a:rPr>
              <a:t>The stolen information raised concerns about the security of SecurID tokens, as they are widely used by government agencies, defense contractors, and other organizations to secure access to networks and systems.</a:t>
            </a:r>
            <a:endParaRPr lang="en-US"/>
          </a:p>
          <a:p>
            <a:pPr marL="742950" lvl="1" indent="-285750">
              <a:buChar char="•"/>
            </a:pPr>
            <a:r>
              <a:rPr lang="en-US">
                <a:latin typeface="Calibri"/>
                <a:cs typeface="Calibri"/>
              </a:rPr>
              <a:t>As a precautionary measure, RSA replaced SecurID tokens for a large number of its customers. The incident also prompted a broader reevaluation of security practices and the use of two-factor authentication in the industry.</a:t>
            </a:r>
            <a:endParaRPr lang="en-US"/>
          </a:p>
          <a:p>
            <a:pPr marL="742950" lvl="1" indent="-285750">
              <a:buChar char="•"/>
            </a:pPr>
            <a:r>
              <a:rPr lang="en-US">
                <a:latin typeface="Calibri"/>
                <a:cs typeface="Calibri"/>
              </a:rPr>
              <a:t>The compromised information from RSA was later linked to subsequent attacks, including against defense contractors and other high-profile targets. The overall consequences of the RSA breach extended beyond the immediate incident.</a:t>
            </a:r>
            <a:endParaRPr lang="en-US"/>
          </a:p>
          <a:p>
            <a:pPr marL="742950" lvl="1" indent="-285750">
              <a:buChar char="•"/>
            </a:pPr>
            <a:r>
              <a:rPr lang="en-US">
                <a:latin typeface="Calibri"/>
                <a:cs typeface="Calibri"/>
              </a:rPr>
              <a:t>The incident highlighted the sophistication of cyber threats, especially those involving targeted attacks on critical infrastructure and security providers.</a:t>
            </a:r>
            <a:endParaRPr lang="en-US"/>
          </a:p>
          <a:p>
            <a:pPr marL="342900" indent="-342900">
              <a:buChar char="•"/>
            </a:pPr>
            <a:endParaRPr lang="en-US" b="1"/>
          </a:p>
        </p:txBody>
      </p:sp>
      <p:sp>
        <p:nvSpPr>
          <p:cNvPr id="9" name="Date Placeholder 8">
            <a:extLst>
              <a:ext uri="{FF2B5EF4-FFF2-40B4-BE49-F238E27FC236}">
                <a16:creationId xmlns:a16="http://schemas.microsoft.com/office/drawing/2014/main" id="{5EB121B6-77B9-14F2-961E-B9EFBA870829}"/>
              </a:ext>
            </a:extLst>
          </p:cNvPr>
          <p:cNvSpPr>
            <a:spLocks noGrp="1"/>
          </p:cNvSpPr>
          <p:nvPr>
            <p:ph type="dt" sz="half" idx="10"/>
          </p:nvPr>
        </p:nvSpPr>
        <p:spPr/>
        <p:txBody>
          <a:bodyPr/>
          <a:lstStyle/>
          <a:p>
            <a:pPr rtl="0"/>
            <a:r>
              <a:rPr lang="pl-PL" noProof="0"/>
              <a:t>20XX</a:t>
            </a:r>
          </a:p>
        </p:txBody>
      </p:sp>
      <p:sp>
        <p:nvSpPr>
          <p:cNvPr id="10" name="Footer Placeholder 9">
            <a:extLst>
              <a:ext uri="{FF2B5EF4-FFF2-40B4-BE49-F238E27FC236}">
                <a16:creationId xmlns:a16="http://schemas.microsoft.com/office/drawing/2014/main" id="{5A1AF636-4DAD-497E-4FA5-A723B00BB057}"/>
              </a:ext>
            </a:extLst>
          </p:cNvPr>
          <p:cNvSpPr>
            <a:spLocks noGrp="1"/>
          </p:cNvSpPr>
          <p:nvPr>
            <p:ph type="ftr" sz="quarter" idx="11"/>
          </p:nvPr>
        </p:nvSpPr>
        <p:spPr/>
        <p:txBody>
          <a:bodyPr/>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industry</a:t>
            </a:r>
          </a:p>
        </p:txBody>
      </p:sp>
      <p:sp>
        <p:nvSpPr>
          <p:cNvPr id="11" name="Slide Number Placeholder 10">
            <a:extLst>
              <a:ext uri="{FF2B5EF4-FFF2-40B4-BE49-F238E27FC236}">
                <a16:creationId xmlns:a16="http://schemas.microsoft.com/office/drawing/2014/main" id="{CC30756C-DFFF-3E42-4F46-9B2D96DA4605}"/>
              </a:ext>
            </a:extLst>
          </p:cNvPr>
          <p:cNvSpPr>
            <a:spLocks noGrp="1"/>
          </p:cNvSpPr>
          <p:nvPr>
            <p:ph type="sldNum" sz="quarter" idx="12"/>
          </p:nvPr>
        </p:nvSpPr>
        <p:spPr/>
        <p:txBody>
          <a:bodyPr/>
          <a:lstStyle/>
          <a:p>
            <a:pPr rtl="0"/>
            <a:fld id="{B5CEABB6-07DC-46E8-9B57-56EC44A396E5}" type="slidenum">
              <a:rPr lang="pl-PL" noProof="0" smtClean="0"/>
              <a:t>11</a:t>
            </a:fld>
            <a:endParaRPr lang="pl-PL" noProof="0"/>
          </a:p>
        </p:txBody>
      </p:sp>
    </p:spTree>
    <p:extLst>
      <p:ext uri="{BB962C8B-B14F-4D97-AF65-F5344CB8AC3E}">
        <p14:creationId xmlns:p14="http://schemas.microsoft.com/office/powerpoint/2010/main" val="130126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469189"/>
            <a:ext cx="8421688" cy="1325563"/>
          </a:xfrm>
        </p:spPr>
        <p:txBody>
          <a:bodyPr rtlCol="0"/>
          <a:lstStyle/>
          <a:p>
            <a:pPr rtl="0"/>
            <a:r>
              <a:rPr lang="pl-PL"/>
              <a:t>Malware</a:t>
            </a:r>
          </a:p>
        </p:txBody>
      </p:sp>
      <p:sp>
        <p:nvSpPr>
          <p:cNvPr id="4" name="Tekst — symbol zastępczy 3">
            <a:extLst>
              <a:ext uri="{FF2B5EF4-FFF2-40B4-BE49-F238E27FC236}">
                <a16:creationId xmlns:a16="http://schemas.microsoft.com/office/drawing/2014/main" id="{A112B089-A8F9-45B1-BE6E-EAC10163F082}"/>
              </a:ext>
            </a:extLst>
          </p:cNvPr>
          <p:cNvSpPr>
            <a:spLocks noGrp="1"/>
          </p:cNvSpPr>
          <p:nvPr>
            <p:ph type="body" idx="1"/>
          </p:nvPr>
        </p:nvSpPr>
        <p:spPr>
          <a:xfrm>
            <a:off x="1243103" y="1947282"/>
            <a:ext cx="2882475" cy="378677"/>
          </a:xfrm>
        </p:spPr>
        <p:txBody>
          <a:bodyPr rtlCol="0"/>
          <a:lstStyle/>
          <a:p>
            <a:pPr rtl="0"/>
            <a:r>
              <a:rPr lang="pl-PL"/>
              <a:t>Definition</a:t>
            </a:r>
          </a:p>
        </p:txBody>
      </p:sp>
      <p:sp>
        <p:nvSpPr>
          <p:cNvPr id="7" name="Zawartość — symbol zastępczy 6">
            <a:extLst>
              <a:ext uri="{FF2B5EF4-FFF2-40B4-BE49-F238E27FC236}">
                <a16:creationId xmlns:a16="http://schemas.microsoft.com/office/drawing/2014/main" id="{6B35F89A-6CDF-41F7-BD87-18B45BD7330B}"/>
              </a:ext>
            </a:extLst>
          </p:cNvPr>
          <p:cNvSpPr>
            <a:spLocks noGrp="1"/>
          </p:cNvSpPr>
          <p:nvPr>
            <p:ph sz="half" idx="2"/>
          </p:nvPr>
        </p:nvSpPr>
        <p:spPr>
          <a:xfrm>
            <a:off x="1243103" y="2478489"/>
            <a:ext cx="2882475" cy="1997867"/>
          </a:xfrm>
        </p:spPr>
        <p:txBody>
          <a:bodyPr vert="horz" lIns="91440" tIns="45720" rIns="91440" bIns="45720" rtlCol="0" anchor="t">
            <a:normAutofit/>
          </a:bodyPr>
          <a:lstStyle/>
          <a:p>
            <a:pPr algn="just" rtl="0"/>
            <a:r>
              <a:rPr lang="en-US" b="1" noProof="1"/>
              <a:t>Malware</a:t>
            </a:r>
            <a:r>
              <a:rPr lang="en-US" noProof="1"/>
              <a:t> is a type of software that is designed to cause harm to a computer or its users. Malware can be installed in a variety of ways, including through email attachments, drive-by downloads, or by clicking on links in malicious websites.</a:t>
            </a:r>
            <a:endParaRPr lang="pl-PL" noProof="1"/>
          </a:p>
        </p:txBody>
      </p:sp>
      <p:sp>
        <p:nvSpPr>
          <p:cNvPr id="6" name="Tekst — symbol zastępczy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4" y="1947282"/>
            <a:ext cx="2896671" cy="378677"/>
          </a:xfrm>
        </p:spPr>
        <p:txBody>
          <a:bodyPr rtlCol="0"/>
          <a:lstStyle/>
          <a:p>
            <a:pPr rtl="0"/>
            <a:r>
              <a:rPr lang="pl-PL"/>
              <a:t>Types of malware</a:t>
            </a:r>
          </a:p>
        </p:txBody>
      </p:sp>
      <p:sp>
        <p:nvSpPr>
          <p:cNvPr id="3" name="Tekst — symbol zastępczy 2">
            <a:extLst>
              <a:ext uri="{FF2B5EF4-FFF2-40B4-BE49-F238E27FC236}">
                <a16:creationId xmlns:a16="http://schemas.microsoft.com/office/drawing/2014/main" id="{D5E1C399-8F48-44F5-9461-3C89866D4CE1}"/>
              </a:ext>
            </a:extLst>
          </p:cNvPr>
          <p:cNvSpPr>
            <a:spLocks noGrp="1"/>
          </p:cNvSpPr>
          <p:nvPr>
            <p:ph sz="quarter" idx="4"/>
          </p:nvPr>
        </p:nvSpPr>
        <p:spPr>
          <a:xfrm>
            <a:off x="8059321" y="2465234"/>
            <a:ext cx="2896671" cy="1997867"/>
          </a:xfrm>
        </p:spPr>
        <p:txBody>
          <a:bodyPr rtlCol="0">
            <a:normAutofit fontScale="92500" lnSpcReduction="10000"/>
          </a:bodyPr>
          <a:lstStyle/>
          <a:p>
            <a:pPr algn="just" rtl="0"/>
            <a:r>
              <a:rPr lang="pl-PL"/>
              <a:t>1. Protect your devices with dedicated software,</a:t>
            </a:r>
          </a:p>
          <a:p>
            <a:pPr algn="just" rtl="0"/>
            <a:r>
              <a:rPr lang="pl-PL"/>
              <a:t>2. Be careful online, if you are not sure how a service earns money, it’s probably from you,</a:t>
            </a:r>
          </a:p>
          <a:p>
            <a:pPr algn="just" rtl="0"/>
            <a:r>
              <a:rPr lang="pl-PL"/>
              <a:t>3. </a:t>
            </a:r>
            <a:r>
              <a:rPr lang="en-US"/>
              <a:t>Pay attention to downloads and other software purchases</a:t>
            </a:r>
            <a:r>
              <a:rPr lang="pl-PL"/>
              <a:t>,</a:t>
            </a:r>
          </a:p>
          <a:p>
            <a:pPr algn="just" rtl="0"/>
            <a:r>
              <a:rPr lang="pl-PL"/>
              <a:t>4. Perform regular checks.</a:t>
            </a:r>
          </a:p>
        </p:txBody>
      </p:sp>
      <p:sp>
        <p:nvSpPr>
          <p:cNvPr id="5" name="Zawartość — symbol zastępczy 4">
            <a:extLst>
              <a:ext uri="{FF2B5EF4-FFF2-40B4-BE49-F238E27FC236}">
                <a16:creationId xmlns:a16="http://schemas.microsoft.com/office/drawing/2014/main" id="{CF515C5D-2CDB-4E66-B2B8-1451BC44247F}"/>
              </a:ext>
            </a:extLst>
          </p:cNvPr>
          <p:cNvSpPr>
            <a:spLocks noGrp="1"/>
          </p:cNvSpPr>
          <p:nvPr>
            <p:ph type="body" idx="13"/>
          </p:nvPr>
        </p:nvSpPr>
        <p:spPr>
          <a:xfrm>
            <a:off x="8066420" y="1947282"/>
            <a:ext cx="2882475" cy="378677"/>
          </a:xfrm>
        </p:spPr>
        <p:txBody>
          <a:bodyPr vert="horz" lIns="91440" tIns="45720" rIns="91440" bIns="45720" rtlCol="0" anchor="b">
            <a:normAutofit/>
          </a:bodyPr>
          <a:lstStyle/>
          <a:p>
            <a:pPr rtl="0"/>
            <a:r>
              <a:rPr lang="pl-PL"/>
              <a:t>Protection</a:t>
            </a:r>
          </a:p>
        </p:txBody>
      </p:sp>
      <p:sp>
        <p:nvSpPr>
          <p:cNvPr id="8" name="Tekst — symbol zastępczy 7">
            <a:extLst>
              <a:ext uri="{FF2B5EF4-FFF2-40B4-BE49-F238E27FC236}">
                <a16:creationId xmlns:a16="http://schemas.microsoft.com/office/drawing/2014/main" id="{E92B9716-8D44-4864-8986-720957B34362}"/>
              </a:ext>
            </a:extLst>
          </p:cNvPr>
          <p:cNvSpPr>
            <a:spLocks noGrp="1"/>
          </p:cNvSpPr>
          <p:nvPr>
            <p:ph sz="half" idx="14"/>
          </p:nvPr>
        </p:nvSpPr>
        <p:spPr>
          <a:xfrm>
            <a:off x="4647664" y="2478487"/>
            <a:ext cx="2882475" cy="1997867"/>
          </a:xfrm>
        </p:spPr>
        <p:txBody>
          <a:bodyPr rtlCol="0">
            <a:normAutofit fontScale="92500" lnSpcReduction="20000"/>
          </a:bodyPr>
          <a:lstStyle/>
          <a:p>
            <a:pPr marL="342900" indent="-342900" rtl="0">
              <a:buFont typeface="+mj-lt"/>
              <a:buAutoNum type="arabicPeriod"/>
            </a:pPr>
            <a:r>
              <a:rPr lang="pl-PL" noProof="1"/>
              <a:t>Viruses,</a:t>
            </a:r>
          </a:p>
          <a:p>
            <a:pPr marL="342900" indent="-342900" rtl="0">
              <a:buFont typeface="+mj-lt"/>
              <a:buAutoNum type="arabicPeriod"/>
            </a:pPr>
            <a:r>
              <a:rPr lang="pl-PL" noProof="1"/>
              <a:t>Scareware,</a:t>
            </a:r>
          </a:p>
          <a:p>
            <a:pPr marL="342900" indent="-342900" rtl="0">
              <a:buFont typeface="+mj-lt"/>
              <a:buAutoNum type="arabicPeriod"/>
            </a:pPr>
            <a:r>
              <a:rPr lang="pl-PL" noProof="1"/>
              <a:t>Worms,</a:t>
            </a:r>
          </a:p>
          <a:p>
            <a:pPr marL="342900" indent="-342900" rtl="0">
              <a:buFont typeface="+mj-lt"/>
              <a:buAutoNum type="arabicPeriod"/>
            </a:pPr>
            <a:r>
              <a:rPr lang="pl-PL" noProof="1"/>
              <a:t>Spyware,</a:t>
            </a:r>
          </a:p>
          <a:p>
            <a:pPr marL="342900" indent="-342900" rtl="0">
              <a:buFont typeface="+mj-lt"/>
              <a:buAutoNum type="arabicPeriod"/>
            </a:pPr>
            <a:r>
              <a:rPr lang="pl-PL" noProof="1"/>
              <a:t>Trojans,</a:t>
            </a:r>
          </a:p>
          <a:p>
            <a:pPr marL="342900" indent="-342900" rtl="0">
              <a:buFont typeface="+mj-lt"/>
              <a:buAutoNum type="arabicPeriod"/>
            </a:pPr>
            <a:r>
              <a:rPr lang="pl-PL" noProof="1"/>
              <a:t>Adware,</a:t>
            </a:r>
          </a:p>
          <a:p>
            <a:pPr marL="342900" indent="-342900" rtl="0">
              <a:buFont typeface="+mj-lt"/>
              <a:buAutoNum type="arabicPeriod"/>
            </a:pPr>
            <a:r>
              <a:rPr lang="pl-PL"/>
              <a:t>Ransomware.</a:t>
            </a:r>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20XX</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industry</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12</a:t>
            </a:fld>
            <a:endParaRPr lang="pl-PL"/>
          </a:p>
        </p:txBody>
      </p:sp>
      <p:sp>
        <p:nvSpPr>
          <p:cNvPr id="12" name="Tekst — symbol zastępczy 3">
            <a:extLst>
              <a:ext uri="{FF2B5EF4-FFF2-40B4-BE49-F238E27FC236}">
                <a16:creationId xmlns:a16="http://schemas.microsoft.com/office/drawing/2014/main" id="{8FF14E54-7651-776C-8060-65DA2E9AEC17}"/>
              </a:ext>
            </a:extLst>
          </p:cNvPr>
          <p:cNvSpPr txBox="1">
            <a:spLocks/>
          </p:cNvSpPr>
          <p:nvPr/>
        </p:nvSpPr>
        <p:spPr>
          <a:xfrm>
            <a:off x="1243104" y="4628886"/>
            <a:ext cx="2882475" cy="37867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Calibri" panose="020F050202020403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Calibri" panose="020F0502020204030204" pitchFamily="34" charset="0"/>
                <a:ea typeface="+mn-ea"/>
                <a:cs typeface="Calibri" panose="020F050202020403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Calibri" panose="020F0502020204030204" pitchFamily="34" charset="0"/>
                <a:ea typeface="+mn-ea"/>
                <a:cs typeface="Calibri" panose="020F050202020403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Calibri" panose="020F0502020204030204" pitchFamily="34" charset="0"/>
                <a:ea typeface="+mn-ea"/>
                <a:cs typeface="Calibri" panose="020F050202020403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Calibri" panose="020F0502020204030204" pitchFamily="34" charset="0"/>
                <a:ea typeface="+mn-ea"/>
                <a:cs typeface="Calibri" panose="020F050202020403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l-PL"/>
              <a:t>Detection</a:t>
            </a:r>
          </a:p>
        </p:txBody>
      </p:sp>
      <p:sp>
        <p:nvSpPr>
          <p:cNvPr id="13" name="Zawartość — symbol zastępczy 6">
            <a:extLst>
              <a:ext uri="{FF2B5EF4-FFF2-40B4-BE49-F238E27FC236}">
                <a16:creationId xmlns:a16="http://schemas.microsoft.com/office/drawing/2014/main" id="{28C9B6BA-52DE-920E-2F29-887E52A2C4C3}"/>
              </a:ext>
            </a:extLst>
          </p:cNvPr>
          <p:cNvSpPr txBox="1">
            <a:spLocks/>
          </p:cNvSpPr>
          <p:nvPr/>
        </p:nvSpPr>
        <p:spPr>
          <a:xfrm>
            <a:off x="1243103" y="5007563"/>
            <a:ext cx="3535939" cy="1151159"/>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noProof="1"/>
              <a:t>1. Slow computer performance,</a:t>
            </a:r>
          </a:p>
          <a:p>
            <a:r>
              <a:rPr lang="pl-PL" noProof="1"/>
              <a:t>2. </a:t>
            </a:r>
            <a:r>
              <a:rPr lang="en-US" noProof="1"/>
              <a:t>Browser redirects</a:t>
            </a:r>
            <a:r>
              <a:rPr lang="pl-PL" noProof="1"/>
              <a:t> you to weird places,</a:t>
            </a:r>
          </a:p>
          <a:p>
            <a:r>
              <a:rPr lang="pl-PL" noProof="1"/>
              <a:t>3. Frequent pop-up ads,</a:t>
            </a:r>
          </a:p>
        </p:txBody>
      </p:sp>
      <p:sp>
        <p:nvSpPr>
          <p:cNvPr id="14" name="Zawartość — symbol zastępczy 6">
            <a:extLst>
              <a:ext uri="{FF2B5EF4-FFF2-40B4-BE49-F238E27FC236}">
                <a16:creationId xmlns:a16="http://schemas.microsoft.com/office/drawing/2014/main" id="{F0BC19D1-5EDC-B90A-CEA6-0B8E84A1D192}"/>
              </a:ext>
            </a:extLst>
          </p:cNvPr>
          <p:cNvSpPr txBox="1">
            <a:spLocks/>
          </p:cNvSpPr>
          <p:nvPr/>
        </p:nvSpPr>
        <p:spPr>
          <a:xfrm>
            <a:off x="4647664" y="5007563"/>
            <a:ext cx="3745666" cy="1151159"/>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noProof="1"/>
              <a:t>4. </a:t>
            </a:r>
            <a:r>
              <a:rPr lang="en-US" noProof="1"/>
              <a:t>Problems shutting down or starting up your computer</a:t>
            </a:r>
            <a:r>
              <a:rPr lang="pl-PL" noProof="1"/>
              <a:t>,</a:t>
            </a:r>
          </a:p>
          <a:p>
            <a:r>
              <a:rPr lang="pl-PL" noProof="1"/>
              <a:t>5. I</a:t>
            </a:r>
            <a:r>
              <a:rPr lang="en-US" noProof="1"/>
              <a:t>nfection warnings,</a:t>
            </a:r>
            <a:r>
              <a:rPr lang="pl-PL" noProof="1"/>
              <a:t> advertising something </a:t>
            </a:r>
            <a:r>
              <a:rPr lang="en-US" noProof="1"/>
              <a:t>to fix them</a:t>
            </a:r>
            <a:r>
              <a:rPr lang="pl-PL" noProof="1"/>
              <a:t>.</a:t>
            </a:r>
          </a:p>
          <a:p>
            <a:pPr marL="342900" indent="-342900">
              <a:buAutoNum type="arabicPeriod"/>
            </a:pPr>
            <a:endParaRPr lang="pl-PL" noProof="1"/>
          </a:p>
        </p:txBody>
      </p:sp>
    </p:spTree>
    <p:extLst>
      <p:ext uri="{BB962C8B-B14F-4D97-AF65-F5344CB8AC3E}">
        <p14:creationId xmlns:p14="http://schemas.microsoft.com/office/powerpoint/2010/main" val="698353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6F38-5E70-CA7E-3CAD-295DFE5D6EE4}"/>
              </a:ext>
            </a:extLst>
          </p:cNvPr>
          <p:cNvSpPr>
            <a:spLocks noGrp="1"/>
          </p:cNvSpPr>
          <p:nvPr>
            <p:ph type="title"/>
          </p:nvPr>
        </p:nvSpPr>
        <p:spPr>
          <a:xfrm>
            <a:off x="1885156" y="142669"/>
            <a:ext cx="8421688" cy="1325563"/>
          </a:xfrm>
        </p:spPr>
        <p:txBody>
          <a:bodyPr/>
          <a:lstStyle/>
          <a:p>
            <a:r>
              <a:rPr lang="en-US">
                <a:latin typeface="Calibri"/>
                <a:cs typeface="Calibri"/>
              </a:rPr>
              <a:t>ILOVEYOU (2000)</a:t>
            </a:r>
            <a:endParaRPr lang="en-US"/>
          </a:p>
        </p:txBody>
      </p:sp>
      <p:sp>
        <p:nvSpPr>
          <p:cNvPr id="4" name="Content Placeholder 3">
            <a:extLst>
              <a:ext uri="{FF2B5EF4-FFF2-40B4-BE49-F238E27FC236}">
                <a16:creationId xmlns:a16="http://schemas.microsoft.com/office/drawing/2014/main" id="{C5A01E49-5C9F-04EA-7053-1EFFC2272C82}"/>
              </a:ext>
            </a:extLst>
          </p:cNvPr>
          <p:cNvSpPr>
            <a:spLocks noGrp="1"/>
          </p:cNvSpPr>
          <p:nvPr>
            <p:ph sz="half" idx="2"/>
          </p:nvPr>
        </p:nvSpPr>
        <p:spPr>
          <a:xfrm>
            <a:off x="1018251" y="1373722"/>
            <a:ext cx="10552442" cy="5070849"/>
          </a:xfrm>
        </p:spPr>
        <p:txBody>
          <a:bodyPr vert="horz" lIns="91440" tIns="45720" rIns="91440" bIns="45720" rtlCol="0" anchor="t">
            <a:normAutofit/>
          </a:bodyPr>
          <a:lstStyle/>
          <a:p>
            <a:pPr marL="285750" indent="-285750">
              <a:buChar char="•"/>
            </a:pPr>
            <a:r>
              <a:rPr lang="en-US" b="1">
                <a:latin typeface="Calibri"/>
                <a:cs typeface="Calibri"/>
              </a:rPr>
              <a:t>Cause:</a:t>
            </a:r>
            <a:r>
              <a:rPr lang="en-US">
                <a:latin typeface="Calibri"/>
                <a:cs typeface="Calibri"/>
              </a:rPr>
              <a:t> ILOVEYOU was a self-replicating worm that spread by sending an email with an attachment named "LOVE-LETTER-FOR-YOU.txt.vbs." The attachment appeared to be a text file but was, in fact, a Visual Basic script. When users opened the attachment, the script executed and started replicating itself by sending copies to everyone in the victim's Microsoft Outlook address book.</a:t>
            </a:r>
            <a:endParaRPr lang="en-US"/>
          </a:p>
          <a:p>
            <a:pPr marL="285750" indent="-285750">
              <a:buChar char="•"/>
            </a:pPr>
            <a:r>
              <a:rPr lang="en-US" b="1">
                <a:latin typeface="Calibri"/>
                <a:cs typeface="Calibri"/>
              </a:rPr>
              <a:t>Responsible Party:</a:t>
            </a:r>
            <a:r>
              <a:rPr lang="en-US">
                <a:latin typeface="Calibri"/>
                <a:cs typeface="Calibri"/>
              </a:rPr>
              <a:t> The individual or group responsible for the ILOVEYOU worm was never definitively identified. The malware originated in the Philippines, and authorities initially suspected Onel de Guzman, a Filipino computer science student, as the author. However, due to the lack of legislation in the Philippines regarding computer crimes at the time, no charges were filed against him, and the true identity of the creator remains uncertain.</a:t>
            </a:r>
            <a:endParaRPr lang="en-US"/>
          </a:p>
          <a:p>
            <a:pPr marL="285750" indent="-285750">
              <a:buChar char="•"/>
            </a:pPr>
            <a:r>
              <a:rPr lang="en-US" b="1">
                <a:latin typeface="Calibri"/>
                <a:cs typeface="Calibri"/>
              </a:rPr>
              <a:t>Consequences:</a:t>
            </a:r>
            <a:r>
              <a:rPr lang="en-US">
                <a:latin typeface="Calibri"/>
                <a:cs typeface="Calibri"/>
              </a:rPr>
              <a:t> The ILOVEYOU worm had widespread and severe consequences globally. It infected millions of computers and caused extensive damage. Some of the consequences included:</a:t>
            </a:r>
            <a:endParaRPr lang="en-US"/>
          </a:p>
          <a:p>
            <a:pPr marL="285750" indent="-285750">
              <a:buChar char="•"/>
            </a:pPr>
            <a:r>
              <a:rPr lang="en-US" b="1">
                <a:latin typeface="Calibri"/>
                <a:cs typeface="Calibri"/>
              </a:rPr>
              <a:t>Data Loss:</a:t>
            </a:r>
            <a:r>
              <a:rPr lang="en-US">
                <a:latin typeface="Calibri"/>
                <a:cs typeface="Calibri"/>
              </a:rPr>
              <a:t> The worm overwrote files on infected computers, including image and music files, with copies of itself. This resulted in the loss of personal and business data for many users.</a:t>
            </a:r>
            <a:endParaRPr lang="en-US"/>
          </a:p>
          <a:p>
            <a:pPr marL="285750" indent="-285750">
              <a:buChar char="•"/>
            </a:pPr>
            <a:r>
              <a:rPr lang="en-US" b="1">
                <a:latin typeface="Calibri"/>
                <a:cs typeface="Calibri"/>
              </a:rPr>
              <a:t>Disruption of Email Systems:</a:t>
            </a:r>
            <a:r>
              <a:rPr lang="en-US">
                <a:latin typeface="Calibri"/>
                <a:cs typeface="Calibri"/>
              </a:rPr>
              <a:t> The rapid spread of ILOVEYOU led to the clogging of email systems and a significant slowdown in internet traffic.</a:t>
            </a:r>
            <a:endParaRPr lang="en-US"/>
          </a:p>
          <a:p>
            <a:pPr marL="285750" indent="-285750">
              <a:buChar char="•"/>
            </a:pPr>
            <a:r>
              <a:rPr lang="en-US" b="1">
                <a:latin typeface="Calibri"/>
                <a:cs typeface="Calibri"/>
              </a:rPr>
              <a:t>Financial Impact:</a:t>
            </a:r>
            <a:r>
              <a:rPr lang="en-US">
                <a:latin typeface="Calibri"/>
                <a:cs typeface="Calibri"/>
              </a:rPr>
              <a:t> Estimates of the financial damage caused by ILOVEYOU ranged from billions to tens of billions of dollars. The cost included expenses related to removing the virus, recovering lost data, and implementing improved security measures.</a:t>
            </a:r>
            <a:endParaRPr lang="en-US"/>
          </a:p>
          <a:p>
            <a:pPr marL="285750" indent="-285750">
              <a:buFont typeface="Arial"/>
              <a:buChar char="•"/>
            </a:pPr>
            <a:endParaRPr lang="en-US" b="1"/>
          </a:p>
        </p:txBody>
      </p:sp>
      <p:sp>
        <p:nvSpPr>
          <p:cNvPr id="9" name="Date Placeholder 8">
            <a:extLst>
              <a:ext uri="{FF2B5EF4-FFF2-40B4-BE49-F238E27FC236}">
                <a16:creationId xmlns:a16="http://schemas.microsoft.com/office/drawing/2014/main" id="{5EB121B6-77B9-14F2-961E-B9EFBA870829}"/>
              </a:ext>
            </a:extLst>
          </p:cNvPr>
          <p:cNvSpPr>
            <a:spLocks noGrp="1"/>
          </p:cNvSpPr>
          <p:nvPr>
            <p:ph type="dt" sz="half" idx="10"/>
          </p:nvPr>
        </p:nvSpPr>
        <p:spPr/>
        <p:txBody>
          <a:bodyPr/>
          <a:lstStyle/>
          <a:p>
            <a:pPr rtl="0"/>
            <a:r>
              <a:rPr lang="pl-PL" noProof="0"/>
              <a:t>20XX</a:t>
            </a:r>
          </a:p>
        </p:txBody>
      </p:sp>
      <p:sp>
        <p:nvSpPr>
          <p:cNvPr id="10" name="Footer Placeholder 9">
            <a:extLst>
              <a:ext uri="{FF2B5EF4-FFF2-40B4-BE49-F238E27FC236}">
                <a16:creationId xmlns:a16="http://schemas.microsoft.com/office/drawing/2014/main" id="{5A1AF636-4DAD-497E-4FA5-A723B00BB057}"/>
              </a:ext>
            </a:extLst>
          </p:cNvPr>
          <p:cNvSpPr>
            <a:spLocks noGrp="1"/>
          </p:cNvSpPr>
          <p:nvPr>
            <p:ph type="ftr" sz="quarter" idx="11"/>
          </p:nvPr>
        </p:nvSpPr>
        <p:spPr/>
        <p:txBody>
          <a:bodyPr/>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industry</a:t>
            </a:r>
          </a:p>
        </p:txBody>
      </p:sp>
      <p:sp>
        <p:nvSpPr>
          <p:cNvPr id="11" name="Slide Number Placeholder 10">
            <a:extLst>
              <a:ext uri="{FF2B5EF4-FFF2-40B4-BE49-F238E27FC236}">
                <a16:creationId xmlns:a16="http://schemas.microsoft.com/office/drawing/2014/main" id="{CC30756C-DFFF-3E42-4F46-9B2D96DA4605}"/>
              </a:ext>
            </a:extLst>
          </p:cNvPr>
          <p:cNvSpPr>
            <a:spLocks noGrp="1"/>
          </p:cNvSpPr>
          <p:nvPr>
            <p:ph type="sldNum" sz="quarter" idx="12"/>
          </p:nvPr>
        </p:nvSpPr>
        <p:spPr/>
        <p:txBody>
          <a:bodyPr/>
          <a:lstStyle/>
          <a:p>
            <a:pPr rtl="0"/>
            <a:fld id="{B5CEABB6-07DC-46E8-9B57-56EC44A396E5}" type="slidenum">
              <a:rPr lang="pl-PL" noProof="0" smtClean="0"/>
              <a:t>13</a:t>
            </a:fld>
            <a:endParaRPr lang="pl-PL" noProof="0"/>
          </a:p>
        </p:txBody>
      </p:sp>
    </p:spTree>
    <p:extLst>
      <p:ext uri="{BB962C8B-B14F-4D97-AF65-F5344CB8AC3E}">
        <p14:creationId xmlns:p14="http://schemas.microsoft.com/office/powerpoint/2010/main" val="39429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r>
              <a:rPr lang="pl-PL" err="1">
                <a:latin typeface="Calibri"/>
                <a:cs typeface="Calibri"/>
              </a:rPr>
              <a:t>Ransomware</a:t>
            </a:r>
            <a:r>
              <a:rPr lang="pl-PL">
                <a:latin typeface="Calibri"/>
                <a:cs typeface="Calibri"/>
              </a:rPr>
              <a:t> (art. 268, 268A)</a:t>
            </a:r>
            <a:endParaRPr lang="pl-PL">
              <a:cs typeface="Calibri"/>
            </a:endParaRPr>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1485497" y="2121194"/>
            <a:ext cx="4031945" cy="365125"/>
          </a:xfrm>
        </p:spPr>
        <p:txBody>
          <a:bodyPr vert="horz" lIns="91440" tIns="45720" rIns="91440" bIns="45720" rtlCol="0" anchor="t">
            <a:normAutofit lnSpcReduction="10000"/>
          </a:bodyPr>
          <a:lstStyle/>
          <a:p>
            <a:pPr rtl="0"/>
            <a:r>
              <a:rPr lang="pl-PL"/>
              <a:t>What is a ransomware?</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1485261" y="2628419"/>
            <a:ext cx="4031030" cy="1057308"/>
          </a:xfrm>
        </p:spPr>
        <p:txBody>
          <a:bodyPr rtlCol="0">
            <a:normAutofit/>
          </a:bodyPr>
          <a:lstStyle/>
          <a:p>
            <a:pPr rtl="0"/>
            <a:r>
              <a:rPr lang="en-US"/>
              <a:t>Ransomware is a type of malware that prevents or limits users from accessing their system, either by locking the system's screen or by locking the users' files until a ransom is paid. </a:t>
            </a:r>
            <a:endParaRPr lang="pl-PL"/>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16"/>
          </p:nvPr>
        </p:nvSpPr>
        <p:spPr>
          <a:xfrm>
            <a:off x="6672601" y="2121194"/>
            <a:ext cx="4031945" cy="365125"/>
          </a:xfrm>
        </p:spPr>
        <p:txBody>
          <a:bodyPr rtlCol="0">
            <a:normAutofit lnSpcReduction="10000"/>
          </a:bodyPr>
          <a:lstStyle/>
          <a:p>
            <a:pPr rtl="0"/>
            <a:r>
              <a:rPr lang="pl-PL"/>
              <a:t>Ransoware attack steps</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17"/>
          </p:nvPr>
        </p:nvSpPr>
        <p:spPr>
          <a:xfrm>
            <a:off x="7847448" y="2647637"/>
            <a:ext cx="1702839" cy="1057308"/>
          </a:xfrm>
        </p:spPr>
        <p:txBody>
          <a:bodyPr rtlCol="0">
            <a:normAutofit/>
          </a:bodyPr>
          <a:lstStyle/>
          <a:p>
            <a:pPr algn="l" rtl="0"/>
            <a:r>
              <a:rPr lang="pl-PL"/>
              <a:t>1. Infection,</a:t>
            </a:r>
          </a:p>
          <a:p>
            <a:pPr algn="l" rtl="0"/>
            <a:r>
              <a:rPr lang="pl-PL"/>
              <a:t>2. Data Encryption,</a:t>
            </a:r>
          </a:p>
          <a:p>
            <a:pPr algn="l" rtl="0"/>
            <a:r>
              <a:rPr lang="pl-PL"/>
              <a:t>3. Ransom Demand.</a:t>
            </a:r>
          </a:p>
        </p:txBody>
      </p:sp>
      <p:sp>
        <p:nvSpPr>
          <p:cNvPr id="7" name="Tekst — symbol zastępczy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rtlCol="0">
            <a:normAutofit lnSpcReduction="10000"/>
          </a:bodyPr>
          <a:lstStyle/>
          <a:p>
            <a:pPr rtl="0"/>
            <a:r>
              <a:rPr lang="pl-PL"/>
              <a:t>Popular variants</a:t>
            </a:r>
          </a:p>
        </p:txBody>
      </p:sp>
      <p:sp>
        <p:nvSpPr>
          <p:cNvPr id="8" name="Tekst — symbol zastępczy 7">
            <a:extLst>
              <a:ext uri="{FF2B5EF4-FFF2-40B4-BE49-F238E27FC236}">
                <a16:creationId xmlns:a16="http://schemas.microsoft.com/office/drawing/2014/main" id="{51C26CE0-2506-4B44-A26F-C12BFA5B18B5}"/>
              </a:ext>
            </a:extLst>
          </p:cNvPr>
          <p:cNvSpPr>
            <a:spLocks noGrp="1"/>
          </p:cNvSpPr>
          <p:nvPr>
            <p:ph type="body" sz="quarter" idx="19"/>
          </p:nvPr>
        </p:nvSpPr>
        <p:spPr>
          <a:xfrm>
            <a:off x="2704819" y="4789606"/>
            <a:ext cx="1753162" cy="1057308"/>
          </a:xfrm>
        </p:spPr>
        <p:txBody>
          <a:bodyPr rtlCol="0">
            <a:normAutofit/>
          </a:bodyPr>
          <a:lstStyle/>
          <a:p>
            <a:pPr algn="l" rtl="0"/>
            <a:r>
              <a:rPr lang="pl-PL"/>
              <a:t>1. Ryuk</a:t>
            </a:r>
            <a:br>
              <a:rPr lang="pl-PL"/>
            </a:br>
            <a:r>
              <a:rPr lang="pl-PL"/>
              <a:t>2. Maze</a:t>
            </a:r>
            <a:br>
              <a:rPr lang="pl-PL"/>
            </a:br>
            <a:r>
              <a:rPr lang="pl-PL"/>
              <a:t>3. REvil (Sodinokibi)</a:t>
            </a:r>
            <a:br>
              <a:rPr lang="pl-PL"/>
            </a:br>
            <a:r>
              <a:rPr lang="pl-PL"/>
              <a:t>4. Lockbit</a:t>
            </a:r>
          </a:p>
        </p:txBody>
      </p:sp>
      <p:sp>
        <p:nvSpPr>
          <p:cNvPr id="9" name="Tekst — symbol zastępczy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rtlCol="0">
            <a:normAutofit lnSpcReduction="10000"/>
          </a:bodyPr>
          <a:lstStyle/>
          <a:p>
            <a:pPr rtl="0"/>
            <a:r>
              <a:rPr lang="pl-PL"/>
              <a:t>Protection</a:t>
            </a:r>
          </a:p>
        </p:txBody>
      </p:sp>
      <p:sp>
        <p:nvSpPr>
          <p:cNvPr id="10" name="Tekst — symbol zastępczy 9">
            <a:extLst>
              <a:ext uri="{FF2B5EF4-FFF2-40B4-BE49-F238E27FC236}">
                <a16:creationId xmlns:a16="http://schemas.microsoft.com/office/drawing/2014/main" id="{7F39C97C-2DDC-4706-B96C-B02FAE53A426}"/>
              </a:ext>
            </a:extLst>
          </p:cNvPr>
          <p:cNvSpPr>
            <a:spLocks noGrp="1"/>
          </p:cNvSpPr>
          <p:nvPr>
            <p:ph type="body" sz="quarter" idx="24"/>
          </p:nvPr>
        </p:nvSpPr>
        <p:spPr>
          <a:xfrm>
            <a:off x="7090893" y="4826656"/>
            <a:ext cx="3215951" cy="1057308"/>
          </a:xfrm>
        </p:spPr>
        <p:txBody>
          <a:bodyPr rtlCol="0">
            <a:normAutofit fontScale="92500" lnSpcReduction="10000"/>
          </a:bodyPr>
          <a:lstStyle/>
          <a:p>
            <a:pPr algn="l" rtl="0"/>
            <a:r>
              <a:rPr lang="pl-PL"/>
              <a:t>1.</a:t>
            </a:r>
            <a:r>
              <a:rPr lang="en-US"/>
              <a:t> Cyber Awareness Training and Education</a:t>
            </a:r>
            <a:r>
              <a:rPr lang="pl-PL"/>
              <a:t> </a:t>
            </a:r>
            <a:br>
              <a:rPr lang="pl-PL"/>
            </a:br>
            <a:r>
              <a:rPr lang="pl-PL"/>
              <a:t>2. Continuous data backups</a:t>
            </a:r>
            <a:br>
              <a:rPr lang="pl-PL"/>
            </a:br>
            <a:r>
              <a:rPr lang="pl-PL"/>
              <a:t>3. Patching</a:t>
            </a:r>
            <a:br>
              <a:rPr lang="pl-PL"/>
            </a:br>
            <a:r>
              <a:rPr lang="pl-PL"/>
              <a:t>4. User Authentication</a:t>
            </a:r>
            <a:br>
              <a:rPr lang="pl-PL"/>
            </a:br>
            <a:r>
              <a:rPr lang="pl-PL"/>
              <a:t>5. Deploy Anti-Ransomware Solution</a:t>
            </a:r>
          </a:p>
        </p:txBody>
      </p:sp>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20XX</a:t>
            </a:r>
          </a:p>
        </p:txBody>
      </p:sp>
      <p:sp>
        <p:nvSpPr>
          <p:cNvPr id="81" name="Stopka — symbol zastępczy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pl-PL"/>
              <a:t>Prezentacja</a:t>
            </a:r>
          </a:p>
        </p:txBody>
      </p:sp>
      <p:sp>
        <p:nvSpPr>
          <p:cNvPr id="82" name="Numer slajdu — symbol zastępczy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pl-PL" smtClean="0"/>
              <a:pPr rtl="0"/>
              <a:t>14</a:t>
            </a:fld>
            <a:endParaRPr lang="pl-PL"/>
          </a:p>
        </p:txBody>
      </p:sp>
    </p:spTree>
    <p:extLst>
      <p:ext uri="{BB962C8B-B14F-4D97-AF65-F5344CB8AC3E}">
        <p14:creationId xmlns:p14="http://schemas.microsoft.com/office/powerpoint/2010/main" val="185916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469189"/>
            <a:ext cx="8421688" cy="1325563"/>
          </a:xfrm>
        </p:spPr>
        <p:txBody>
          <a:bodyPr rtlCol="0"/>
          <a:lstStyle/>
          <a:p>
            <a:r>
              <a:rPr lang="pl-PL" err="1">
                <a:latin typeface="Calibri"/>
                <a:cs typeface="Calibri"/>
              </a:rPr>
              <a:t>Wannacry</a:t>
            </a:r>
            <a:r>
              <a:rPr lang="pl-PL">
                <a:latin typeface="Calibri"/>
                <a:cs typeface="Calibri"/>
              </a:rPr>
              <a:t> (2017)</a:t>
            </a:r>
            <a:endParaRPr lang="pl-PL"/>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20XX</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a:t>
            </a:r>
            <a:r>
              <a:rPr lang="pl-PL" err="1">
                <a:latin typeface="Calibri"/>
                <a:cs typeface="Calibri"/>
              </a:rPr>
              <a:t>industry</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15</a:t>
            </a:fld>
            <a:endParaRPr lang="pl-PL"/>
          </a:p>
        </p:txBody>
      </p:sp>
      <p:sp>
        <p:nvSpPr>
          <p:cNvPr id="25" name="Text Placeholder 24">
            <a:extLst>
              <a:ext uri="{FF2B5EF4-FFF2-40B4-BE49-F238E27FC236}">
                <a16:creationId xmlns:a16="http://schemas.microsoft.com/office/drawing/2014/main" id="{5F2F1A8A-34CD-C98A-5C91-EF9EF14244EF}"/>
              </a:ext>
            </a:extLst>
          </p:cNvPr>
          <p:cNvSpPr>
            <a:spLocks noGrp="1"/>
          </p:cNvSpPr>
          <p:nvPr>
            <p:ph type="body" idx="1"/>
          </p:nvPr>
        </p:nvSpPr>
        <p:spPr>
          <a:xfrm>
            <a:off x="1084354" y="1718603"/>
            <a:ext cx="10491891" cy="4453995"/>
          </a:xfrm>
        </p:spPr>
        <p:txBody>
          <a:bodyPr/>
          <a:lstStyle/>
          <a:p>
            <a:r>
              <a:rPr lang="en-US">
                <a:latin typeface="Calibri"/>
                <a:cs typeface="Calibri"/>
              </a:rPr>
              <a:t>Cause:</a:t>
            </a:r>
          </a:p>
          <a:p>
            <a:pPr marL="285750" indent="-285750">
              <a:buFont typeface="Arial"/>
              <a:buChar char="•"/>
            </a:pPr>
            <a:r>
              <a:rPr lang="en-US" sz="1800" b="1">
                <a:latin typeface="Calibri"/>
                <a:cs typeface="Calibri"/>
              </a:rPr>
              <a:t>Exploit of Vulnerabilities:</a:t>
            </a:r>
            <a:r>
              <a:rPr lang="en-US" sz="1800">
                <a:latin typeface="Calibri"/>
                <a:cs typeface="Calibri"/>
              </a:rPr>
              <a:t> WannaCry exploited a vulnerability in Microsoft Windows called </a:t>
            </a:r>
            <a:r>
              <a:rPr lang="en-US" sz="1800" err="1">
                <a:latin typeface="Calibri"/>
                <a:cs typeface="Calibri"/>
              </a:rPr>
              <a:t>EternalBlue</a:t>
            </a:r>
            <a:r>
              <a:rPr lang="en-US" sz="1800">
                <a:latin typeface="Calibri"/>
                <a:cs typeface="Calibri"/>
              </a:rPr>
              <a:t>, which was originally discovered by the United States National Security Agency (NSA). The vulnerability was leaked by a hacking group called the Shadow Brokers.</a:t>
            </a:r>
          </a:p>
          <a:p>
            <a:pPr marL="285750" indent="-285750">
              <a:buFont typeface="Arial"/>
              <a:buChar char="•"/>
            </a:pPr>
            <a:r>
              <a:rPr lang="en-US" sz="1800" b="1">
                <a:latin typeface="Calibri"/>
                <a:cs typeface="Calibri"/>
              </a:rPr>
              <a:t>Propagation:</a:t>
            </a:r>
            <a:r>
              <a:rPr lang="en-US" sz="1800">
                <a:latin typeface="Calibri"/>
                <a:cs typeface="Calibri"/>
              </a:rPr>
              <a:t> The ransomware spread rapidly by exploiting the vulnerability, affecting unpatched Windows systems. It used a worm-like capability to self-propagate across networks, making it highly contagious.</a:t>
            </a:r>
          </a:p>
          <a:p>
            <a:r>
              <a:rPr lang="en-US">
                <a:latin typeface="Calibri"/>
                <a:cs typeface="Calibri"/>
              </a:rPr>
              <a:t>Responsible Party:</a:t>
            </a:r>
          </a:p>
          <a:p>
            <a:pPr marL="285750" indent="-285750">
              <a:buFont typeface="Arial"/>
              <a:buChar char="•"/>
            </a:pPr>
            <a:r>
              <a:rPr lang="en-US" sz="1800" b="1">
                <a:latin typeface="Calibri"/>
                <a:cs typeface="Calibri"/>
              </a:rPr>
              <a:t>Attribution:</a:t>
            </a:r>
            <a:r>
              <a:rPr lang="en-US" sz="1800">
                <a:latin typeface="Calibri"/>
                <a:cs typeface="Calibri"/>
              </a:rPr>
              <a:t> The attribution of the WannaCry attack has been linked to the North Korean government, specifically the Lazarus Group, a hacking group associated with North Korea. The motivation behind the attack was believed to be financial, as the ransomware demanded payments in Bitcoin.</a:t>
            </a:r>
          </a:p>
          <a:p>
            <a:endParaRPr lang="en-US" sz="1400">
              <a:latin typeface="Calibri"/>
              <a:cs typeface="Calibri"/>
            </a:endParaRPr>
          </a:p>
          <a:p>
            <a:endParaRPr lang="en-US" sz="1400">
              <a:cs typeface="Calibri"/>
            </a:endParaRPr>
          </a:p>
        </p:txBody>
      </p:sp>
    </p:spTree>
    <p:extLst>
      <p:ext uri="{BB962C8B-B14F-4D97-AF65-F5344CB8AC3E}">
        <p14:creationId xmlns:p14="http://schemas.microsoft.com/office/powerpoint/2010/main" val="407383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469189"/>
            <a:ext cx="8421688" cy="1325563"/>
          </a:xfrm>
        </p:spPr>
        <p:txBody>
          <a:bodyPr rtlCol="0"/>
          <a:lstStyle/>
          <a:p>
            <a:r>
              <a:rPr lang="pl-PL" err="1">
                <a:latin typeface="Calibri"/>
                <a:cs typeface="Calibri"/>
              </a:rPr>
              <a:t>Wannacry</a:t>
            </a:r>
            <a:r>
              <a:rPr lang="pl-PL">
                <a:latin typeface="Calibri"/>
                <a:cs typeface="Calibri"/>
              </a:rPr>
              <a:t> (2017)</a:t>
            </a:r>
          </a:p>
          <a:p>
            <a:endParaRPr lang="pl-PL">
              <a:cs typeface="Calibri"/>
            </a:endParaRPr>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20XX</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a:t>
            </a:r>
            <a:r>
              <a:rPr lang="pl-PL" err="1">
                <a:latin typeface="Calibri"/>
                <a:cs typeface="Calibri"/>
              </a:rPr>
              <a:t>industry</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16</a:t>
            </a:fld>
            <a:endParaRPr lang="pl-PL"/>
          </a:p>
        </p:txBody>
      </p:sp>
      <p:sp>
        <p:nvSpPr>
          <p:cNvPr id="25" name="Text Placeholder 24">
            <a:extLst>
              <a:ext uri="{FF2B5EF4-FFF2-40B4-BE49-F238E27FC236}">
                <a16:creationId xmlns:a16="http://schemas.microsoft.com/office/drawing/2014/main" id="{5F2F1A8A-34CD-C98A-5C91-EF9EF14244EF}"/>
              </a:ext>
            </a:extLst>
          </p:cNvPr>
          <p:cNvSpPr>
            <a:spLocks noGrp="1"/>
          </p:cNvSpPr>
          <p:nvPr>
            <p:ph type="body" idx="1"/>
          </p:nvPr>
        </p:nvSpPr>
        <p:spPr>
          <a:xfrm>
            <a:off x="1094937" y="2057269"/>
            <a:ext cx="10491891" cy="4030662"/>
          </a:xfrm>
        </p:spPr>
        <p:txBody>
          <a:bodyPr/>
          <a:lstStyle/>
          <a:p>
            <a:r>
              <a:rPr lang="en-US">
                <a:latin typeface="Calibri"/>
                <a:cs typeface="Calibri"/>
              </a:rPr>
              <a:t>Consequences:</a:t>
            </a:r>
            <a:endParaRPr lang="en-US">
              <a:cs typeface="Calibri"/>
            </a:endParaRPr>
          </a:p>
          <a:p>
            <a:pPr marL="285750" indent="-285750">
              <a:buFont typeface="Arial"/>
              <a:buChar char="•"/>
            </a:pPr>
            <a:r>
              <a:rPr lang="en-US" sz="1800" b="1">
                <a:latin typeface="Calibri"/>
                <a:cs typeface="Calibri"/>
              </a:rPr>
              <a:t>Global Impact:</a:t>
            </a:r>
            <a:r>
              <a:rPr lang="en-US" sz="1800">
                <a:latin typeface="Calibri"/>
                <a:cs typeface="Calibri"/>
              </a:rPr>
              <a:t> WannaCry had a massive global impact, infecting hundreds of thousands of computers across more than 150 countries within days of its release.</a:t>
            </a:r>
          </a:p>
          <a:p>
            <a:pPr marL="285750" indent="-285750">
              <a:buFont typeface="Arial"/>
              <a:buChar char="•"/>
            </a:pPr>
            <a:r>
              <a:rPr lang="en-US" sz="1800" b="1">
                <a:latin typeface="Calibri"/>
                <a:cs typeface="Calibri"/>
              </a:rPr>
              <a:t>Disruption of Critical Systems:</a:t>
            </a:r>
            <a:r>
              <a:rPr lang="en-US" sz="1800">
                <a:latin typeface="Calibri"/>
                <a:cs typeface="Calibri"/>
              </a:rPr>
              <a:t> The ransomware affected critical systems, including healthcare organizations, public transportation, and various businesses. In the United Kingdom, for instance, several hospitals and healthcare facilities were forced to divert patients and cancel appointments due to the attack.</a:t>
            </a:r>
          </a:p>
          <a:p>
            <a:pPr marL="285750" indent="-285750">
              <a:buFont typeface="Arial"/>
              <a:buChar char="•"/>
            </a:pPr>
            <a:r>
              <a:rPr lang="en-US" sz="1800" b="1">
                <a:latin typeface="Calibri"/>
                <a:cs typeface="Calibri"/>
              </a:rPr>
              <a:t>Financial Losses:</a:t>
            </a:r>
            <a:r>
              <a:rPr lang="en-US" sz="1800">
                <a:latin typeface="Calibri"/>
                <a:cs typeface="Calibri"/>
              </a:rPr>
              <a:t> The financial losses resulting from WannaCry were substantial, including ransom payments made by some affected organizations, costs associated with system recovery, and the economic impact of disrupted services.</a:t>
            </a:r>
          </a:p>
          <a:p>
            <a:endParaRPr lang="en-US" sz="1400">
              <a:cs typeface="Calibri"/>
            </a:endParaRPr>
          </a:p>
        </p:txBody>
      </p:sp>
    </p:spTree>
    <p:extLst>
      <p:ext uri="{BB962C8B-B14F-4D97-AF65-F5344CB8AC3E}">
        <p14:creationId xmlns:p14="http://schemas.microsoft.com/office/powerpoint/2010/main" val="3252903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469189"/>
            <a:ext cx="8421688" cy="1325563"/>
          </a:xfrm>
        </p:spPr>
        <p:txBody>
          <a:bodyPr rtlCol="0"/>
          <a:lstStyle/>
          <a:p>
            <a:r>
              <a:rPr lang="pl-PL" err="1">
                <a:latin typeface="Calibri"/>
                <a:cs typeface="Calibri"/>
              </a:rPr>
              <a:t>Wannacry</a:t>
            </a:r>
            <a:r>
              <a:rPr lang="pl-PL">
                <a:latin typeface="Calibri"/>
                <a:cs typeface="Calibri"/>
              </a:rPr>
              <a:t> (2017)</a:t>
            </a:r>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20XX</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a:t>
            </a:r>
            <a:r>
              <a:rPr lang="pl-PL" err="1">
                <a:latin typeface="Calibri"/>
                <a:cs typeface="Calibri"/>
              </a:rPr>
              <a:t>industry</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17</a:t>
            </a:fld>
            <a:endParaRPr lang="pl-PL"/>
          </a:p>
        </p:txBody>
      </p:sp>
      <p:sp>
        <p:nvSpPr>
          <p:cNvPr id="25" name="Text Placeholder 24">
            <a:extLst>
              <a:ext uri="{FF2B5EF4-FFF2-40B4-BE49-F238E27FC236}">
                <a16:creationId xmlns:a16="http://schemas.microsoft.com/office/drawing/2014/main" id="{5F2F1A8A-34CD-C98A-5C91-EF9EF14244EF}"/>
              </a:ext>
            </a:extLst>
          </p:cNvPr>
          <p:cNvSpPr>
            <a:spLocks noGrp="1"/>
          </p:cNvSpPr>
          <p:nvPr>
            <p:ph type="body" idx="1"/>
          </p:nvPr>
        </p:nvSpPr>
        <p:spPr>
          <a:xfrm>
            <a:off x="1084354" y="1549270"/>
            <a:ext cx="10491891" cy="4676245"/>
          </a:xfrm>
        </p:spPr>
        <p:txBody>
          <a:bodyPr/>
          <a:lstStyle/>
          <a:p>
            <a:endParaRPr lang="en-US">
              <a:latin typeface="Calibri"/>
              <a:cs typeface="Calibri"/>
            </a:endParaRPr>
          </a:p>
          <a:p>
            <a:r>
              <a:rPr lang="en-US">
                <a:latin typeface="Calibri"/>
                <a:cs typeface="Calibri"/>
              </a:rPr>
              <a:t>Legal Consequences:</a:t>
            </a:r>
          </a:p>
          <a:p>
            <a:pPr marL="285750" indent="-285750">
              <a:buFont typeface="Arial"/>
              <a:buChar char="•"/>
            </a:pPr>
            <a:r>
              <a:rPr lang="en-US" sz="1800" b="1">
                <a:latin typeface="Calibri"/>
                <a:cs typeface="Calibri"/>
              </a:rPr>
              <a:t>Limited Legal Consequences for Perpetrators:</a:t>
            </a:r>
            <a:r>
              <a:rPr lang="en-US" sz="1800">
                <a:latin typeface="Calibri"/>
                <a:cs typeface="Calibri"/>
              </a:rPr>
              <a:t> While the attribution pointed to North Korea, holding specific individuals or entities accountable in a legal sense proved challenging. Attribution in cyberspace is complex, and governments often face difficulties in directly prosecuting cybercriminals from other nations.</a:t>
            </a:r>
          </a:p>
          <a:p>
            <a:pPr marL="285750" indent="-285750">
              <a:buFont typeface="Arial"/>
              <a:buChar char="•"/>
            </a:pPr>
            <a:r>
              <a:rPr lang="en-US" sz="1800" b="1">
                <a:latin typeface="Calibri"/>
                <a:cs typeface="Calibri"/>
              </a:rPr>
              <a:t>Global Response and Cooperation:</a:t>
            </a:r>
            <a:r>
              <a:rPr lang="en-US" sz="1800">
                <a:latin typeface="Calibri"/>
                <a:cs typeface="Calibri"/>
              </a:rPr>
              <a:t> The WannaCry incident prompted increased international cooperation and discussions about the need for global norms and regulations related to cyber activities. It underscored the importance of collaboration in addressing cybersecurity threats.</a:t>
            </a:r>
          </a:p>
          <a:p>
            <a:pPr marL="285750" indent="-285750">
              <a:buFont typeface="Arial"/>
              <a:buChar char="•"/>
            </a:pPr>
            <a:r>
              <a:rPr lang="en-US" sz="1800" b="1">
                <a:latin typeface="Calibri"/>
                <a:cs typeface="Calibri"/>
              </a:rPr>
              <a:t>Cybersecurity Awareness:</a:t>
            </a:r>
            <a:r>
              <a:rPr lang="en-US" sz="1800">
                <a:latin typeface="Calibri"/>
                <a:cs typeface="Calibri"/>
              </a:rPr>
              <a:t> The incident also raised awareness about the importance of maintaining up-to-date security patches, especially for critical infrastructure. It emphasized the need for proactive cybersecurity measures to prevent and mitigate the impact of such attacks.</a:t>
            </a:r>
          </a:p>
          <a:p>
            <a:endParaRPr lang="en-US" sz="1400">
              <a:cs typeface="Calibri"/>
            </a:endParaRPr>
          </a:p>
        </p:txBody>
      </p:sp>
    </p:spTree>
    <p:extLst>
      <p:ext uri="{BB962C8B-B14F-4D97-AF65-F5344CB8AC3E}">
        <p14:creationId xmlns:p14="http://schemas.microsoft.com/office/powerpoint/2010/main" val="316488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469189"/>
            <a:ext cx="8421688" cy="1325563"/>
          </a:xfrm>
        </p:spPr>
        <p:txBody>
          <a:bodyPr rtlCol="0"/>
          <a:lstStyle/>
          <a:p>
            <a:r>
              <a:rPr lang="pl-PL" err="1">
                <a:latin typeface="Calibri"/>
                <a:cs typeface="Calibri"/>
              </a:rPr>
              <a:t>Denial</a:t>
            </a:r>
            <a:r>
              <a:rPr lang="pl-PL">
                <a:latin typeface="Calibri"/>
                <a:cs typeface="Calibri"/>
              </a:rPr>
              <a:t> of Service (DOS, Art. 268, 268a, 269a)</a:t>
            </a:r>
            <a:endParaRPr lang="pl-PL">
              <a:cs typeface="Calibri"/>
            </a:endParaRPr>
          </a:p>
        </p:txBody>
      </p:sp>
      <p:sp>
        <p:nvSpPr>
          <p:cNvPr id="4" name="Tekst — symbol zastępczy 3">
            <a:extLst>
              <a:ext uri="{FF2B5EF4-FFF2-40B4-BE49-F238E27FC236}">
                <a16:creationId xmlns:a16="http://schemas.microsoft.com/office/drawing/2014/main" id="{A112B089-A8F9-45B1-BE6E-EAC10163F082}"/>
              </a:ext>
            </a:extLst>
          </p:cNvPr>
          <p:cNvSpPr>
            <a:spLocks noGrp="1"/>
          </p:cNvSpPr>
          <p:nvPr>
            <p:ph type="body" idx="1"/>
          </p:nvPr>
        </p:nvSpPr>
        <p:spPr>
          <a:xfrm>
            <a:off x="1243103" y="1947282"/>
            <a:ext cx="2882475" cy="378677"/>
          </a:xfrm>
        </p:spPr>
        <p:txBody>
          <a:bodyPr rtlCol="0"/>
          <a:lstStyle/>
          <a:p>
            <a:pPr rtl="0"/>
            <a:r>
              <a:rPr lang="pl-PL"/>
              <a:t>Definition</a:t>
            </a:r>
          </a:p>
        </p:txBody>
      </p:sp>
      <p:sp>
        <p:nvSpPr>
          <p:cNvPr id="7" name="Zawartość — symbol zastępczy 6">
            <a:extLst>
              <a:ext uri="{FF2B5EF4-FFF2-40B4-BE49-F238E27FC236}">
                <a16:creationId xmlns:a16="http://schemas.microsoft.com/office/drawing/2014/main" id="{6B35F89A-6CDF-41F7-BD87-18B45BD7330B}"/>
              </a:ext>
            </a:extLst>
          </p:cNvPr>
          <p:cNvSpPr>
            <a:spLocks noGrp="1"/>
          </p:cNvSpPr>
          <p:nvPr>
            <p:ph sz="half" idx="2"/>
          </p:nvPr>
        </p:nvSpPr>
        <p:spPr>
          <a:xfrm>
            <a:off x="1243103" y="2478489"/>
            <a:ext cx="2882475" cy="1997867"/>
          </a:xfrm>
        </p:spPr>
        <p:txBody>
          <a:bodyPr vert="horz" lIns="91440" tIns="45720" rIns="91440" bIns="45720" rtlCol="0" anchor="t">
            <a:normAutofit fontScale="92500"/>
          </a:bodyPr>
          <a:lstStyle/>
          <a:p>
            <a:pPr algn="just" rtl="0"/>
            <a:r>
              <a:rPr lang="en-US" b="0" i="0">
                <a:solidFill>
                  <a:srgbClr val="111111"/>
                </a:solidFill>
                <a:effectLst/>
                <a:ea typeface="Calibri" panose="020F0502020204030204" pitchFamily="34" charset="0"/>
              </a:rPr>
              <a:t>A denial-of-service (</a:t>
            </a:r>
            <a:r>
              <a:rPr lang="en-US" b="1" i="0">
                <a:solidFill>
                  <a:srgbClr val="111111"/>
                </a:solidFill>
                <a:effectLst/>
                <a:ea typeface="Calibri" panose="020F0502020204030204" pitchFamily="34" charset="0"/>
              </a:rPr>
              <a:t>DoS</a:t>
            </a:r>
            <a:r>
              <a:rPr lang="en-US" b="0" i="0">
                <a:solidFill>
                  <a:srgbClr val="111111"/>
                </a:solidFill>
                <a:effectLst/>
                <a:ea typeface="Calibri" panose="020F0502020204030204" pitchFamily="34" charset="0"/>
              </a:rPr>
              <a:t>) attack is a cyberattack on devices, information systems, or other network resources that prevents legitimate users from accessing expected services and resources.</a:t>
            </a:r>
            <a:r>
              <a:rPr lang="pl-PL" b="0" i="0">
                <a:solidFill>
                  <a:srgbClr val="111111"/>
                </a:solidFill>
                <a:effectLst/>
                <a:ea typeface="Calibri" panose="020F0502020204030204" pitchFamily="34" charset="0"/>
              </a:rPr>
              <a:t> A distributed denial-of-service (</a:t>
            </a:r>
            <a:r>
              <a:rPr lang="pl-PL" b="1" i="0">
                <a:solidFill>
                  <a:srgbClr val="111111"/>
                </a:solidFill>
                <a:effectLst/>
                <a:ea typeface="Calibri" panose="020F0502020204030204" pitchFamily="34" charset="0"/>
              </a:rPr>
              <a:t>DDoS</a:t>
            </a:r>
            <a:r>
              <a:rPr lang="pl-PL" b="0" i="0">
                <a:solidFill>
                  <a:srgbClr val="111111"/>
                </a:solidFill>
                <a:effectLst/>
                <a:ea typeface="Calibri" panose="020F0502020204030204" pitchFamily="34" charset="0"/>
              </a:rPr>
              <a:t>) is a variant of DoS, which cannot be so simply solved by firewall configuration.</a:t>
            </a:r>
            <a:endParaRPr lang="pl-PL" noProof="1">
              <a:ea typeface="Calibri" panose="020F0502020204030204" pitchFamily="34" charset="0"/>
            </a:endParaRPr>
          </a:p>
        </p:txBody>
      </p:sp>
      <p:sp>
        <p:nvSpPr>
          <p:cNvPr id="6" name="Tekst — symbol zastępczy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4" y="1947282"/>
            <a:ext cx="2896671" cy="378677"/>
          </a:xfrm>
        </p:spPr>
        <p:txBody>
          <a:bodyPr rtlCol="0"/>
          <a:lstStyle/>
          <a:p>
            <a:pPr rtl="0"/>
            <a:r>
              <a:rPr lang="pl-PL"/>
              <a:t>How does it work?</a:t>
            </a:r>
          </a:p>
        </p:txBody>
      </p:sp>
      <p:sp>
        <p:nvSpPr>
          <p:cNvPr id="3" name="Tekst — symbol zastępczy 2">
            <a:extLst>
              <a:ext uri="{FF2B5EF4-FFF2-40B4-BE49-F238E27FC236}">
                <a16:creationId xmlns:a16="http://schemas.microsoft.com/office/drawing/2014/main" id="{D5E1C399-8F48-44F5-9461-3C89866D4CE1}"/>
              </a:ext>
            </a:extLst>
          </p:cNvPr>
          <p:cNvSpPr>
            <a:spLocks noGrp="1"/>
          </p:cNvSpPr>
          <p:nvPr>
            <p:ph sz="quarter" idx="4"/>
          </p:nvPr>
        </p:nvSpPr>
        <p:spPr>
          <a:xfrm>
            <a:off x="4647664" y="2478489"/>
            <a:ext cx="2896671" cy="1997867"/>
          </a:xfrm>
        </p:spPr>
        <p:txBody>
          <a:bodyPr rtlCol="0">
            <a:normAutofit/>
          </a:bodyPr>
          <a:lstStyle/>
          <a:p>
            <a:pPr algn="just" rtl="0"/>
            <a:r>
              <a:rPr lang="en-US"/>
              <a:t>In a DoS</a:t>
            </a:r>
            <a:r>
              <a:rPr lang="pl-PL"/>
              <a:t> or and DDOS</a:t>
            </a:r>
            <a:r>
              <a:rPr lang="en-US"/>
              <a:t> attack</a:t>
            </a:r>
            <a:r>
              <a:rPr lang="pl-PL"/>
              <a:t>s</a:t>
            </a:r>
            <a:r>
              <a:rPr lang="en-US"/>
              <a:t>, the cyber attackers</a:t>
            </a:r>
            <a:r>
              <a:rPr lang="pl-PL"/>
              <a:t> </a:t>
            </a:r>
            <a:r>
              <a:rPr lang="en-US"/>
              <a:t>send rapid and continuous requests to a target server to overload the server’s bandwidth. DoS attackers exploit a software vulnerability in the system and proceed to exhaust the RAM or CPU of the server.</a:t>
            </a:r>
            <a:endParaRPr lang="pl-PL"/>
          </a:p>
        </p:txBody>
      </p:sp>
      <p:sp>
        <p:nvSpPr>
          <p:cNvPr id="5" name="Zawartość — symbol zastępczy 4">
            <a:extLst>
              <a:ext uri="{FF2B5EF4-FFF2-40B4-BE49-F238E27FC236}">
                <a16:creationId xmlns:a16="http://schemas.microsoft.com/office/drawing/2014/main" id="{CF515C5D-2CDB-4E66-B2B8-1451BC44247F}"/>
              </a:ext>
            </a:extLst>
          </p:cNvPr>
          <p:cNvSpPr>
            <a:spLocks noGrp="1"/>
          </p:cNvSpPr>
          <p:nvPr>
            <p:ph type="body" idx="13"/>
          </p:nvPr>
        </p:nvSpPr>
        <p:spPr>
          <a:xfrm>
            <a:off x="8066420" y="1947282"/>
            <a:ext cx="2882475" cy="378677"/>
          </a:xfrm>
        </p:spPr>
        <p:txBody>
          <a:bodyPr vert="horz" lIns="91440" tIns="45720" rIns="91440" bIns="45720" rtlCol="0" anchor="b">
            <a:normAutofit/>
          </a:bodyPr>
          <a:lstStyle/>
          <a:p>
            <a:pPr rtl="0"/>
            <a:r>
              <a:rPr lang="pl-PL"/>
              <a:t>Reasons behind DOS</a:t>
            </a:r>
          </a:p>
        </p:txBody>
      </p:sp>
      <p:sp>
        <p:nvSpPr>
          <p:cNvPr id="8" name="Tekst — symbol zastępczy 7">
            <a:extLst>
              <a:ext uri="{FF2B5EF4-FFF2-40B4-BE49-F238E27FC236}">
                <a16:creationId xmlns:a16="http://schemas.microsoft.com/office/drawing/2014/main" id="{E92B9716-8D44-4864-8986-720957B34362}"/>
              </a:ext>
            </a:extLst>
          </p:cNvPr>
          <p:cNvSpPr>
            <a:spLocks noGrp="1"/>
          </p:cNvSpPr>
          <p:nvPr>
            <p:ph sz="half" idx="14"/>
          </p:nvPr>
        </p:nvSpPr>
        <p:spPr>
          <a:xfrm>
            <a:off x="8066420" y="2478489"/>
            <a:ext cx="2882475" cy="1997867"/>
          </a:xfrm>
        </p:spPr>
        <p:txBody>
          <a:bodyPr rtlCol="0">
            <a:normAutofit lnSpcReduction="10000"/>
          </a:bodyPr>
          <a:lstStyle/>
          <a:p>
            <a:pPr marL="342900" indent="-342900" rtl="0">
              <a:buFont typeface="+mj-lt"/>
              <a:buAutoNum type="arabicPeriod"/>
            </a:pPr>
            <a:r>
              <a:rPr lang="pl-PL" noProof="1"/>
              <a:t>Attacking competition services,</a:t>
            </a:r>
          </a:p>
          <a:p>
            <a:pPr marL="342900" indent="-342900" rtl="0">
              <a:buFont typeface="+mj-lt"/>
              <a:buAutoNum type="arabicPeriod"/>
            </a:pPr>
            <a:r>
              <a:rPr lang="pl-PL" noProof="1"/>
              <a:t>Making websites inaccessible for the users,</a:t>
            </a:r>
          </a:p>
          <a:p>
            <a:pPr marL="342900" indent="-342900" rtl="0">
              <a:buFont typeface="+mj-lt"/>
              <a:buAutoNum type="arabicPeriod"/>
            </a:pPr>
            <a:r>
              <a:rPr lang="pl-PL" noProof="1"/>
              <a:t>Serve as a cover for dismantling the firewall, or performing other acts undetected.</a:t>
            </a:r>
            <a:endParaRPr lang="pl-PL"/>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20XX</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industry</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dirty="0" smtClean="0"/>
              <a:pPr rtl="0"/>
              <a:t>18</a:t>
            </a:fld>
            <a:endParaRPr lang="pl-PL"/>
          </a:p>
        </p:txBody>
      </p:sp>
      <p:sp>
        <p:nvSpPr>
          <p:cNvPr id="12" name="Tekst — symbol zastępczy 3">
            <a:extLst>
              <a:ext uri="{FF2B5EF4-FFF2-40B4-BE49-F238E27FC236}">
                <a16:creationId xmlns:a16="http://schemas.microsoft.com/office/drawing/2014/main" id="{8FF14E54-7651-776C-8060-65DA2E9AEC17}"/>
              </a:ext>
            </a:extLst>
          </p:cNvPr>
          <p:cNvSpPr txBox="1">
            <a:spLocks/>
          </p:cNvSpPr>
          <p:nvPr/>
        </p:nvSpPr>
        <p:spPr>
          <a:xfrm>
            <a:off x="1243104" y="4628886"/>
            <a:ext cx="3535938" cy="37867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Calibri" panose="020F050202020403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Calibri" panose="020F0502020204030204" pitchFamily="34" charset="0"/>
                <a:ea typeface="+mn-ea"/>
                <a:cs typeface="Calibri" panose="020F050202020403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Calibri" panose="020F0502020204030204" pitchFamily="34" charset="0"/>
                <a:ea typeface="+mn-ea"/>
                <a:cs typeface="Calibri" panose="020F050202020403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Calibri" panose="020F0502020204030204" pitchFamily="34" charset="0"/>
                <a:ea typeface="+mn-ea"/>
                <a:cs typeface="Calibri" panose="020F050202020403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Calibri" panose="020F0502020204030204" pitchFamily="34" charset="0"/>
                <a:ea typeface="+mn-ea"/>
                <a:cs typeface="Calibri" panose="020F050202020403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l-PL"/>
              <a:t>Attack examples</a:t>
            </a:r>
          </a:p>
        </p:txBody>
      </p:sp>
      <p:sp>
        <p:nvSpPr>
          <p:cNvPr id="13" name="Zawartość — symbol zastępczy 6">
            <a:extLst>
              <a:ext uri="{FF2B5EF4-FFF2-40B4-BE49-F238E27FC236}">
                <a16:creationId xmlns:a16="http://schemas.microsoft.com/office/drawing/2014/main" id="{28C9B6BA-52DE-920E-2F29-887E52A2C4C3}"/>
              </a:ext>
            </a:extLst>
          </p:cNvPr>
          <p:cNvSpPr txBox="1">
            <a:spLocks/>
          </p:cNvSpPr>
          <p:nvPr/>
        </p:nvSpPr>
        <p:spPr>
          <a:xfrm>
            <a:off x="1243103" y="5007563"/>
            <a:ext cx="3535939" cy="1151159"/>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noProof="1"/>
              <a:t>1. AWS (February 2020),</a:t>
            </a:r>
          </a:p>
          <a:p>
            <a:r>
              <a:rPr lang="pl-PL" noProof="1"/>
              <a:t>2. Dyn – DNS provider (October 2016),</a:t>
            </a:r>
          </a:p>
          <a:p>
            <a:r>
              <a:rPr lang="pl-PL" noProof="1"/>
              <a:t>3. Clout MMA (August 2023),</a:t>
            </a:r>
          </a:p>
        </p:txBody>
      </p:sp>
    </p:spTree>
    <p:extLst>
      <p:ext uri="{BB962C8B-B14F-4D97-AF65-F5344CB8AC3E}">
        <p14:creationId xmlns:p14="http://schemas.microsoft.com/office/powerpoint/2010/main" val="362233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3522"/>
            <a:ext cx="8421688" cy="1325563"/>
          </a:xfrm>
        </p:spPr>
        <p:txBody>
          <a:bodyPr rtlCol="0"/>
          <a:lstStyle/>
          <a:p>
            <a:r>
              <a:rPr lang="pl-PL" err="1">
                <a:latin typeface="Calibri"/>
                <a:cs typeface="Calibri"/>
              </a:rPr>
              <a:t>Mirai</a:t>
            </a:r>
            <a:r>
              <a:rPr lang="pl-PL">
                <a:latin typeface="Calibri"/>
                <a:cs typeface="Calibri"/>
              </a:rPr>
              <a:t> botnet</a:t>
            </a:r>
            <a:endParaRPr lang="pl-PL">
              <a:cs typeface="Calibri"/>
            </a:endParaRPr>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20XX</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industry</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19</a:t>
            </a:fld>
            <a:endParaRPr lang="pl-PL"/>
          </a:p>
        </p:txBody>
      </p:sp>
      <p:sp>
        <p:nvSpPr>
          <p:cNvPr id="25" name="Text Placeholder 24">
            <a:extLst>
              <a:ext uri="{FF2B5EF4-FFF2-40B4-BE49-F238E27FC236}">
                <a16:creationId xmlns:a16="http://schemas.microsoft.com/office/drawing/2014/main" id="{5F2F1A8A-34CD-C98A-5C91-EF9EF14244EF}"/>
              </a:ext>
            </a:extLst>
          </p:cNvPr>
          <p:cNvSpPr>
            <a:spLocks noGrp="1"/>
          </p:cNvSpPr>
          <p:nvPr>
            <p:ph type="body" idx="1"/>
          </p:nvPr>
        </p:nvSpPr>
        <p:spPr>
          <a:xfrm>
            <a:off x="1094937" y="1295270"/>
            <a:ext cx="10491891" cy="5110162"/>
          </a:xfrm>
        </p:spPr>
        <p:txBody>
          <a:bodyPr/>
          <a:lstStyle/>
          <a:p>
            <a:pPr marL="285750" indent="-285750">
              <a:buFont typeface="Arial"/>
              <a:buChar char="•"/>
            </a:pPr>
            <a:r>
              <a:rPr lang="en-US" b="1">
                <a:latin typeface="Calibri"/>
                <a:cs typeface="Calibri"/>
              </a:rPr>
              <a:t>IoT Device Targeting:</a:t>
            </a:r>
            <a:r>
              <a:rPr lang="en-US">
                <a:latin typeface="Calibri"/>
                <a:cs typeface="Calibri"/>
              </a:rPr>
              <a:t> Mirai specifically targeted insecure IoT devices, such as IP cameras, routers, and digital video recorders (DVRs). These devices often had weak security measures, including default usernames and passwords, making them susceptible to exploitation.</a:t>
            </a:r>
            <a:endParaRPr lang="en-US"/>
          </a:p>
          <a:p>
            <a:pPr marL="285750" indent="-285750">
              <a:buFont typeface="Arial"/>
              <a:buChar char="•"/>
            </a:pPr>
            <a:r>
              <a:rPr lang="en-US" b="1">
                <a:latin typeface="Calibri"/>
                <a:cs typeface="Calibri"/>
              </a:rPr>
              <a:t>Scanning and Infection:</a:t>
            </a:r>
            <a:r>
              <a:rPr lang="en-US">
                <a:latin typeface="Calibri"/>
                <a:cs typeface="Calibri"/>
              </a:rPr>
              <a:t> Mirai scanned the internet for devices with open Telnet ports and attempted to connect to them using a predefined list of username and password combinations. Once it successfully accessed a device, it installed the Mirai malware, turning the device into a bot.</a:t>
            </a:r>
            <a:endParaRPr lang="en-US"/>
          </a:p>
          <a:p>
            <a:pPr marL="285750" indent="-285750">
              <a:buFont typeface="Arial"/>
              <a:buChar char="•"/>
            </a:pPr>
            <a:r>
              <a:rPr lang="en-US" b="1">
                <a:latin typeface="Calibri"/>
                <a:cs typeface="Calibri"/>
              </a:rPr>
              <a:t>Formation of Botnet:</a:t>
            </a:r>
            <a:r>
              <a:rPr lang="en-US">
                <a:latin typeface="Calibri"/>
                <a:cs typeface="Calibri"/>
              </a:rPr>
              <a:t> Mirai infected a vast number of IoT devices, creating a massive botnet. The interconnected devices formed a powerful network that could be controlled by the attackers.</a:t>
            </a:r>
            <a:endParaRPr lang="en-US"/>
          </a:p>
          <a:p>
            <a:pPr marL="285750" indent="-285750">
              <a:buFont typeface="Arial"/>
              <a:buChar char="•"/>
            </a:pPr>
            <a:r>
              <a:rPr lang="en-US" b="1">
                <a:latin typeface="Calibri"/>
                <a:cs typeface="Calibri"/>
              </a:rPr>
              <a:t>DDoS Attacks:</a:t>
            </a:r>
            <a:r>
              <a:rPr lang="en-US">
                <a:latin typeface="Calibri"/>
                <a:cs typeface="Calibri"/>
              </a:rPr>
              <a:t> The primary purpose of the Mirai botnet was to launch large-scale DDoS attacks. The attackers could command the botnet to flood target servers with a massive volume of traffic, overwhelming their resources and causing a denial of service.</a:t>
            </a:r>
            <a:endParaRPr lang="en-US"/>
          </a:p>
          <a:p>
            <a:endParaRPr lang="en-US">
              <a:cs typeface="Calibri"/>
            </a:endParaRPr>
          </a:p>
        </p:txBody>
      </p:sp>
    </p:spTree>
    <p:extLst>
      <p:ext uri="{BB962C8B-B14F-4D97-AF65-F5344CB8AC3E}">
        <p14:creationId xmlns:p14="http://schemas.microsoft.com/office/powerpoint/2010/main" val="269401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pl-PL"/>
              <a:t>Cybercrime definition</a:t>
            </a:r>
          </a:p>
        </p:txBody>
      </p:sp>
      <p:sp>
        <p:nvSpPr>
          <p:cNvPr id="3" name="Podtytuł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vert="horz" lIns="91440" tIns="45720" rIns="91440" bIns="45720" rtlCol="0" anchor="t">
            <a:normAutofit fontScale="92500"/>
          </a:bodyPr>
          <a:lstStyle/>
          <a:p>
            <a:pPr rtl="0"/>
            <a:r>
              <a:rPr lang="en-US" dirty="0">
                <a:latin typeface="Calibri"/>
                <a:cs typeface="Calibri"/>
              </a:rPr>
              <a:t>Cybercrime, also called computer crime, the use of a computer as an instrument to further illegal ends, such as committing fraud, trafficking in child pornography and intellectual property, stealing identities, or violating privacy. Cybercrime, especially through the Internet, has grown in importance as the computer has become central to commerce, entertainment, and government.</a:t>
            </a:r>
            <a:endParaRPr lang="pl-PL" dirty="0">
              <a:latin typeface="Calibri"/>
              <a:cs typeface="Calibri"/>
            </a:endParaRPr>
          </a:p>
        </p:txBody>
      </p:sp>
      <p:sp>
        <p:nvSpPr>
          <p:cNvPr id="6" name="Data — symbol zastępczy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rtlCol="0"/>
          <a:lstStyle/>
          <a:p>
            <a:pPr rtl="0"/>
            <a:r>
              <a:rPr lang="pl-PL"/>
              <a:t>20XX</a:t>
            </a:r>
          </a:p>
        </p:txBody>
      </p:sp>
      <p:sp>
        <p:nvSpPr>
          <p:cNvPr id="5" name="Stopka — symbol zastępczy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a:t>
            </a:r>
            <a:r>
              <a:rPr lang="pl-PL" err="1">
                <a:latin typeface="Calibri"/>
                <a:cs typeface="Calibri"/>
              </a:rPr>
              <a:t>industry</a:t>
            </a:r>
            <a:endParaRPr lang="pl-PL" err="1">
              <a:cs typeface="Calibri"/>
            </a:endParaRPr>
          </a:p>
        </p:txBody>
      </p:sp>
      <p:sp>
        <p:nvSpPr>
          <p:cNvPr id="4" name="Numer slajdu — symbol zastępczy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pl-PL" smtClean="0"/>
              <a:pPr rtl="0"/>
              <a:t>2</a:t>
            </a:fld>
            <a:endParaRPr lang="pl-PL"/>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299855"/>
            <a:ext cx="8421688" cy="1325563"/>
          </a:xfrm>
        </p:spPr>
        <p:txBody>
          <a:bodyPr rtlCol="0"/>
          <a:lstStyle/>
          <a:p>
            <a:r>
              <a:rPr lang="pl-PL" err="1">
                <a:latin typeface="Calibri"/>
                <a:cs typeface="Calibri"/>
              </a:rPr>
              <a:t>Mirai</a:t>
            </a:r>
            <a:r>
              <a:rPr lang="pl-PL">
                <a:latin typeface="Calibri"/>
                <a:cs typeface="Calibri"/>
              </a:rPr>
              <a:t> attack on Dyn (2016)</a:t>
            </a:r>
            <a:endParaRPr lang="pl-PL" err="1"/>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20XX</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industry</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20</a:t>
            </a:fld>
            <a:endParaRPr lang="pl-PL"/>
          </a:p>
        </p:txBody>
      </p:sp>
      <p:sp>
        <p:nvSpPr>
          <p:cNvPr id="25" name="Text Placeholder 24">
            <a:extLst>
              <a:ext uri="{FF2B5EF4-FFF2-40B4-BE49-F238E27FC236}">
                <a16:creationId xmlns:a16="http://schemas.microsoft.com/office/drawing/2014/main" id="{5F2F1A8A-34CD-C98A-5C91-EF9EF14244EF}"/>
              </a:ext>
            </a:extLst>
          </p:cNvPr>
          <p:cNvSpPr>
            <a:spLocks noGrp="1"/>
          </p:cNvSpPr>
          <p:nvPr>
            <p:ph type="body" idx="1"/>
          </p:nvPr>
        </p:nvSpPr>
        <p:spPr>
          <a:xfrm>
            <a:off x="1094937" y="2036103"/>
            <a:ext cx="10491891" cy="4316412"/>
          </a:xfrm>
        </p:spPr>
        <p:txBody>
          <a:bodyPr/>
          <a:lstStyle/>
          <a:p>
            <a:pPr>
              <a:buFont typeface="Arial"/>
              <a:buChar char="•"/>
            </a:pPr>
            <a:r>
              <a:rPr lang="en-US" b="1">
                <a:latin typeface="Calibri"/>
                <a:cs typeface="Calibri"/>
              </a:rPr>
              <a:t>Target:</a:t>
            </a:r>
            <a:r>
              <a:rPr lang="en-US">
                <a:latin typeface="Calibri"/>
                <a:cs typeface="Calibri"/>
              </a:rPr>
              <a:t> The target was Dyn, a major DNS service provider responsible for translating human-readable domain names into IP addresses. By targeting Dyn, the attackers aimed to disrupt the domain name resolution process, making it difficult for users to access websites and online services.</a:t>
            </a:r>
            <a:endParaRPr lang="en-US">
              <a:cs typeface="Calibri"/>
            </a:endParaRPr>
          </a:p>
          <a:p>
            <a:pPr>
              <a:buFont typeface="Arial"/>
              <a:buChar char="•"/>
            </a:pPr>
            <a:r>
              <a:rPr lang="en-US" b="1">
                <a:latin typeface="Calibri"/>
                <a:cs typeface="Calibri"/>
              </a:rPr>
              <a:t>Impact:</a:t>
            </a:r>
            <a:r>
              <a:rPr lang="en-US">
                <a:latin typeface="Calibri"/>
                <a:cs typeface="Calibri"/>
              </a:rPr>
              <a:t> The Mirai botnet unleashed a massive DDoS attack on Dyn's infrastructure, causing widespread outages. Many popular websites and online services, including Twitter, Reddit, Netflix, GitHub, and others, experienced disruptions or became completely inaccessible for a period of time.</a:t>
            </a:r>
            <a:endParaRPr lang="en-US"/>
          </a:p>
          <a:p>
            <a:pPr>
              <a:buFont typeface="Arial"/>
              <a:buChar char="•"/>
            </a:pPr>
            <a:r>
              <a:rPr lang="en-US" b="1">
                <a:latin typeface="Calibri"/>
                <a:cs typeface="Calibri"/>
              </a:rPr>
              <a:t>Significance:</a:t>
            </a:r>
            <a:r>
              <a:rPr lang="en-US">
                <a:latin typeface="Calibri"/>
                <a:cs typeface="Calibri"/>
              </a:rPr>
              <a:t> The Dyn DDoS attack was significant because it highlighted the potential impact of exploiting insecure IoT devices to create large-scale botnets. It also underscored the interconnected nature of the internet and how disruptions to critical services, such as DNS, could have cascading effects on a wide range of online platforms.</a:t>
            </a:r>
            <a:endParaRPr lang="en-US"/>
          </a:p>
          <a:p>
            <a:pPr marL="285750" indent="-285750">
              <a:buFont typeface="Arial"/>
              <a:buChar char="•"/>
            </a:pPr>
            <a:endParaRPr lang="en-US">
              <a:cs typeface="Calibri"/>
            </a:endParaRPr>
          </a:p>
        </p:txBody>
      </p:sp>
    </p:spTree>
    <p:extLst>
      <p:ext uri="{BB962C8B-B14F-4D97-AF65-F5344CB8AC3E}">
        <p14:creationId xmlns:p14="http://schemas.microsoft.com/office/powerpoint/2010/main" val="602362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pl-PL"/>
              <a:t>Identity THEFT</a:t>
            </a:r>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1485497" y="2121194"/>
            <a:ext cx="4031945" cy="365125"/>
          </a:xfrm>
        </p:spPr>
        <p:txBody>
          <a:bodyPr vert="horz" lIns="91440" tIns="45720" rIns="91440" bIns="45720" rtlCol="0" anchor="t">
            <a:normAutofit lnSpcReduction="10000"/>
          </a:bodyPr>
          <a:lstStyle/>
          <a:p>
            <a:pPr rtl="0"/>
            <a:r>
              <a:rPr lang="pl-PL"/>
              <a:t>What is a Identity Theft?</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1485261" y="2628418"/>
            <a:ext cx="4031030" cy="1529695"/>
          </a:xfrm>
        </p:spPr>
        <p:txBody>
          <a:bodyPr rtlCol="0">
            <a:normAutofit/>
          </a:bodyPr>
          <a:lstStyle/>
          <a:p>
            <a:pPr rtl="0"/>
            <a:r>
              <a:rPr lang="en-US" b="1"/>
              <a:t>Identity theft </a:t>
            </a:r>
            <a:r>
              <a:rPr lang="en-US"/>
              <a:t>is the crime of obtaining the personal or financial information of another person to use their identity to commit fraud, such as making unauthorized transactions or purchases. </a:t>
            </a:r>
            <a:r>
              <a:rPr lang="pl-PL"/>
              <a:t>I</a:t>
            </a:r>
            <a:r>
              <a:rPr lang="en-US"/>
              <a:t>ts victims are typically left with damage to their credit, finances, and reputation.</a:t>
            </a:r>
            <a:endParaRPr lang="pl-PL"/>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16"/>
          </p:nvPr>
        </p:nvSpPr>
        <p:spPr>
          <a:xfrm>
            <a:off x="6672601" y="2121194"/>
            <a:ext cx="4031945" cy="365125"/>
          </a:xfrm>
        </p:spPr>
        <p:txBody>
          <a:bodyPr rtlCol="0">
            <a:normAutofit lnSpcReduction="10000"/>
          </a:bodyPr>
          <a:lstStyle/>
          <a:p>
            <a:pPr rtl="0"/>
            <a:r>
              <a:rPr lang="pl-PL"/>
              <a:t>Types of Identity Theft</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17"/>
          </p:nvPr>
        </p:nvSpPr>
        <p:spPr>
          <a:xfrm>
            <a:off x="7418553" y="2624295"/>
            <a:ext cx="3119907" cy="1695136"/>
          </a:xfrm>
        </p:spPr>
        <p:txBody>
          <a:bodyPr rtlCol="0">
            <a:normAutofit/>
          </a:bodyPr>
          <a:lstStyle/>
          <a:p>
            <a:pPr algn="l" rtl="0"/>
            <a:r>
              <a:rPr lang="pl-PL"/>
              <a:t>1. Financial Identity Theft,</a:t>
            </a:r>
            <a:br>
              <a:rPr lang="pl-PL"/>
            </a:br>
            <a:r>
              <a:rPr lang="pl-PL"/>
              <a:t>2. Social Security Identity Theft,</a:t>
            </a:r>
            <a:br>
              <a:rPr lang="pl-PL"/>
            </a:br>
            <a:r>
              <a:rPr lang="pl-PL"/>
              <a:t>3. Medical Identity Theft,</a:t>
            </a:r>
            <a:br>
              <a:rPr lang="pl-PL"/>
            </a:br>
            <a:r>
              <a:rPr lang="pl-PL"/>
              <a:t>4. Synthetic Identity Theft</a:t>
            </a:r>
            <a:br>
              <a:rPr lang="pl-PL"/>
            </a:br>
            <a:r>
              <a:rPr lang="pl-PL"/>
              <a:t>5. Child Identity Theft</a:t>
            </a:r>
            <a:br>
              <a:rPr lang="pl-PL"/>
            </a:br>
            <a:r>
              <a:rPr lang="pl-PL"/>
              <a:t>6. Tax Identity Theft</a:t>
            </a:r>
            <a:br>
              <a:rPr lang="pl-PL"/>
            </a:br>
            <a:r>
              <a:rPr lang="pl-PL"/>
              <a:t>7. Criminal Identity Theft</a:t>
            </a:r>
          </a:p>
        </p:txBody>
      </p:sp>
      <p:sp>
        <p:nvSpPr>
          <p:cNvPr id="7" name="Tekst — symbol zastępczy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rtlCol="0">
            <a:normAutofit lnSpcReduction="10000"/>
          </a:bodyPr>
          <a:lstStyle/>
          <a:p>
            <a:pPr rtl="0"/>
            <a:r>
              <a:rPr lang="en-US"/>
              <a:t>Warning Signs of Identity Theft</a:t>
            </a:r>
            <a:endParaRPr lang="pl-PL"/>
          </a:p>
        </p:txBody>
      </p:sp>
      <p:sp>
        <p:nvSpPr>
          <p:cNvPr id="8" name="Tekst — symbol zastępczy 7">
            <a:extLst>
              <a:ext uri="{FF2B5EF4-FFF2-40B4-BE49-F238E27FC236}">
                <a16:creationId xmlns:a16="http://schemas.microsoft.com/office/drawing/2014/main" id="{51C26CE0-2506-4B44-A26F-C12BFA5B18B5}"/>
              </a:ext>
            </a:extLst>
          </p:cNvPr>
          <p:cNvSpPr>
            <a:spLocks noGrp="1"/>
          </p:cNvSpPr>
          <p:nvPr>
            <p:ph type="body" sz="quarter" idx="19"/>
          </p:nvPr>
        </p:nvSpPr>
        <p:spPr>
          <a:xfrm>
            <a:off x="1485262" y="4789606"/>
            <a:ext cx="3955418" cy="1422432"/>
          </a:xfrm>
        </p:spPr>
        <p:txBody>
          <a:bodyPr rtlCol="0">
            <a:normAutofit/>
          </a:bodyPr>
          <a:lstStyle/>
          <a:p>
            <a:pPr algn="l" rtl="0"/>
            <a:r>
              <a:rPr lang="pl-PL"/>
              <a:t>1. B</a:t>
            </a:r>
            <a:r>
              <a:rPr lang="en-US"/>
              <a:t>ills for items that you didn't buy</a:t>
            </a:r>
            <a:r>
              <a:rPr lang="pl-PL"/>
              <a:t>,</a:t>
            </a:r>
            <a:br>
              <a:rPr lang="pl-PL"/>
            </a:br>
            <a:r>
              <a:rPr lang="pl-PL"/>
              <a:t>2. C</a:t>
            </a:r>
            <a:r>
              <a:rPr lang="en-US"/>
              <a:t>alls from debt collectors regarding accounts that you didn't open</a:t>
            </a:r>
            <a:r>
              <a:rPr lang="pl-PL"/>
              <a:t>,</a:t>
            </a:r>
            <a:br>
              <a:rPr lang="pl-PL"/>
            </a:br>
            <a:r>
              <a:rPr lang="pl-PL"/>
              <a:t>3. L</a:t>
            </a:r>
            <a:r>
              <a:rPr lang="en-US"/>
              <a:t>oan applications being denied</a:t>
            </a:r>
            <a:r>
              <a:rPr lang="pl-PL"/>
              <a:t>,</a:t>
            </a:r>
            <a:br>
              <a:rPr lang="pl-PL"/>
            </a:br>
            <a:r>
              <a:rPr lang="pl-PL"/>
              <a:t>4. M</a:t>
            </a:r>
            <a:r>
              <a:rPr lang="en-US"/>
              <a:t>edical bills for doctor's visits that you did not have</a:t>
            </a:r>
            <a:r>
              <a:rPr lang="pl-PL"/>
              <a:t>.</a:t>
            </a:r>
            <a:endParaRPr lang="pl-PL">
              <a:solidFill>
                <a:srgbClr val="FF0000"/>
              </a:solidFill>
            </a:endParaRPr>
          </a:p>
        </p:txBody>
      </p:sp>
      <p:sp>
        <p:nvSpPr>
          <p:cNvPr id="9" name="Tekst — symbol zastępczy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rtlCol="0">
            <a:normAutofit lnSpcReduction="10000"/>
          </a:bodyPr>
          <a:lstStyle/>
          <a:p>
            <a:pPr rtl="0"/>
            <a:r>
              <a:rPr lang="pl-PL"/>
              <a:t>What should a victim do?</a:t>
            </a:r>
          </a:p>
        </p:txBody>
      </p:sp>
      <p:sp>
        <p:nvSpPr>
          <p:cNvPr id="10" name="Tekst — symbol zastępczy 9">
            <a:extLst>
              <a:ext uri="{FF2B5EF4-FFF2-40B4-BE49-F238E27FC236}">
                <a16:creationId xmlns:a16="http://schemas.microsoft.com/office/drawing/2014/main" id="{7F39C97C-2DDC-4706-B96C-B02FAE53A426}"/>
              </a:ext>
            </a:extLst>
          </p:cNvPr>
          <p:cNvSpPr>
            <a:spLocks noGrp="1"/>
          </p:cNvSpPr>
          <p:nvPr>
            <p:ph type="body" sz="quarter" idx="24"/>
          </p:nvPr>
        </p:nvSpPr>
        <p:spPr>
          <a:xfrm>
            <a:off x="7080597" y="4828868"/>
            <a:ext cx="3320703" cy="1383170"/>
          </a:xfrm>
        </p:spPr>
        <p:txBody>
          <a:bodyPr rtlCol="0">
            <a:normAutofit fontScale="92500"/>
          </a:bodyPr>
          <a:lstStyle/>
          <a:p>
            <a:pPr algn="l" rtl="0"/>
            <a:r>
              <a:rPr lang="pl-PL"/>
              <a:t>1.</a:t>
            </a:r>
            <a:r>
              <a:rPr lang="en-US"/>
              <a:t> </a:t>
            </a:r>
            <a:r>
              <a:rPr lang="pl-PL"/>
              <a:t>R</a:t>
            </a:r>
            <a:r>
              <a:rPr lang="en-US"/>
              <a:t>eport the theft to </a:t>
            </a:r>
            <a:r>
              <a:rPr lang="pl-PL"/>
              <a:t>appropriate organs,</a:t>
            </a:r>
            <a:br>
              <a:rPr lang="pl-PL"/>
            </a:br>
            <a:r>
              <a:rPr lang="pl-PL"/>
              <a:t>2. Freeze credit reports,</a:t>
            </a:r>
            <a:br>
              <a:rPr lang="pl-PL"/>
            </a:br>
            <a:r>
              <a:rPr lang="pl-PL"/>
              <a:t>3. File police report,</a:t>
            </a:r>
            <a:br>
              <a:rPr lang="pl-PL"/>
            </a:br>
            <a:r>
              <a:rPr lang="pl-PL"/>
              <a:t>4. Change all login and password information,</a:t>
            </a:r>
            <a:br>
              <a:rPr lang="pl-PL"/>
            </a:br>
            <a:r>
              <a:rPr lang="pl-PL"/>
              <a:t>5. Close current credit cards, and get new ones</a:t>
            </a:r>
          </a:p>
        </p:txBody>
      </p:sp>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20XX</a:t>
            </a:r>
          </a:p>
        </p:txBody>
      </p:sp>
      <p:sp>
        <p:nvSpPr>
          <p:cNvPr id="81" name="Stopka — symbol zastępczy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pl-PL"/>
              <a:t>Prezentacja</a:t>
            </a:r>
          </a:p>
        </p:txBody>
      </p:sp>
      <p:sp>
        <p:nvSpPr>
          <p:cNvPr id="82" name="Numer slajdu — symbol zastępczy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pl-PL" smtClean="0"/>
              <a:pPr rtl="0"/>
              <a:t>21</a:t>
            </a:fld>
            <a:endParaRPr lang="pl-PL"/>
          </a:p>
        </p:txBody>
      </p:sp>
      <p:pic>
        <p:nvPicPr>
          <p:cNvPr id="13" name="Picture 2" descr="NASC Scamwatch on X: &quot;Identity theft is no joke. If someone steals your  identity, they can impersonate you to open bank accounts, enter contracts,  or even #scam your friends and family by">
            <a:extLst>
              <a:ext uri="{FF2B5EF4-FFF2-40B4-BE49-F238E27FC236}">
                <a16:creationId xmlns:a16="http://schemas.microsoft.com/office/drawing/2014/main" id="{767B3A79-F3C6-9B1A-DD94-1E27BD1CD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5" y="0"/>
            <a:ext cx="122209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0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0"/>
                                        <p:tgtEl>
                                          <p:spTgt spid="13"/>
                                        </p:tgtEl>
                                      </p:cBhvr>
                                    </p:animEffect>
                                  </p:childTnLst>
                                </p:cTn>
                              </p:par>
                            </p:childTnLst>
                          </p:cTn>
                        </p:par>
                        <p:par>
                          <p:cTn id="8" fill="hold">
                            <p:stCondLst>
                              <p:cond delay="13000"/>
                            </p:stCondLst>
                            <p:childTnLst>
                              <p:par>
                                <p:cTn id="9" presetID="10" presetClass="exit" presetSubtype="0" fill="hold" nodeType="afterEffect">
                                  <p:stCondLst>
                                    <p:cond delay="0"/>
                                  </p:stCondLst>
                                  <p:childTnLst>
                                    <p:animEffect transition="out" filter="fade">
                                      <p:cBhvr>
                                        <p:cTn id="10" dur="3000"/>
                                        <p:tgtEl>
                                          <p:spTgt spid="13"/>
                                        </p:tgtEl>
                                      </p:cBhvr>
                                    </p:animEffect>
                                    <p:set>
                                      <p:cBhvr>
                                        <p:cTn id="11" dur="1" fill="hold">
                                          <p:stCondLst>
                                            <p:cond delay="2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299855"/>
            <a:ext cx="8421688" cy="1325563"/>
          </a:xfrm>
        </p:spPr>
        <p:txBody>
          <a:bodyPr rtlCol="0"/>
          <a:lstStyle/>
          <a:p>
            <a:r>
              <a:rPr lang="pl-PL" err="1">
                <a:latin typeface="Calibri"/>
                <a:cs typeface="Calibri"/>
              </a:rPr>
              <a:t>Equifax</a:t>
            </a:r>
            <a:r>
              <a:rPr lang="pl-PL">
                <a:latin typeface="Calibri"/>
                <a:cs typeface="Calibri"/>
              </a:rPr>
              <a:t> Data </a:t>
            </a:r>
            <a:r>
              <a:rPr lang="pl-PL" err="1">
                <a:latin typeface="Calibri"/>
                <a:cs typeface="Calibri"/>
              </a:rPr>
              <a:t>Breach</a:t>
            </a:r>
            <a:r>
              <a:rPr lang="pl-PL">
                <a:latin typeface="Calibri"/>
                <a:cs typeface="Calibri"/>
              </a:rPr>
              <a:t> (2017)</a:t>
            </a:r>
            <a:endParaRPr lang="en-US"/>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20XX</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a:t>
            </a:r>
            <a:r>
              <a:rPr lang="pl-PL" err="1">
                <a:latin typeface="Calibri"/>
                <a:cs typeface="Calibri"/>
              </a:rPr>
              <a:t>industry</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22</a:t>
            </a:fld>
            <a:endParaRPr lang="pl-PL"/>
          </a:p>
        </p:txBody>
      </p:sp>
      <p:sp>
        <p:nvSpPr>
          <p:cNvPr id="25" name="Text Placeholder 24">
            <a:extLst>
              <a:ext uri="{FF2B5EF4-FFF2-40B4-BE49-F238E27FC236}">
                <a16:creationId xmlns:a16="http://schemas.microsoft.com/office/drawing/2014/main" id="{5F2F1A8A-34CD-C98A-5C91-EF9EF14244EF}"/>
              </a:ext>
            </a:extLst>
          </p:cNvPr>
          <p:cNvSpPr>
            <a:spLocks noGrp="1"/>
          </p:cNvSpPr>
          <p:nvPr>
            <p:ph type="body" idx="1"/>
          </p:nvPr>
        </p:nvSpPr>
        <p:spPr>
          <a:xfrm>
            <a:off x="1137270" y="2459436"/>
            <a:ext cx="10491891" cy="2739496"/>
          </a:xfrm>
        </p:spPr>
        <p:txBody>
          <a:bodyPr/>
          <a:lstStyle/>
          <a:p>
            <a:pPr>
              <a:buFont typeface="Arial"/>
              <a:buChar char="•"/>
            </a:pPr>
            <a:r>
              <a:rPr lang="en-US" b="1">
                <a:latin typeface="Calibri"/>
                <a:cs typeface="Calibri"/>
              </a:rPr>
              <a:t>Cause: </a:t>
            </a:r>
            <a:r>
              <a:rPr lang="en-US">
                <a:latin typeface="Calibri"/>
                <a:cs typeface="Calibri"/>
              </a:rPr>
              <a:t>a vulnerability in the Apache Struts software, which is used by Equifax for its online dispute portal. The company failed to patch the vulnerability promptly, despite a fix being available. </a:t>
            </a:r>
          </a:p>
          <a:p>
            <a:pPr>
              <a:buFont typeface="Arial"/>
              <a:buChar char="•"/>
            </a:pPr>
            <a:r>
              <a:rPr lang="en-US" b="1">
                <a:latin typeface="Calibri"/>
                <a:cs typeface="Calibri"/>
              </a:rPr>
              <a:t>Responsibility:</a:t>
            </a:r>
            <a:r>
              <a:rPr lang="en-US">
                <a:latin typeface="Calibri"/>
                <a:cs typeface="Calibri"/>
              </a:rPr>
              <a:t> the specific individuals responsible for the breach were not publicly disclosed. The company was accused of negligence in securing sensitive consumer data and for the delayed disclosure of the breach to the public.</a:t>
            </a:r>
            <a:endParaRPr lang="en-US"/>
          </a:p>
          <a:p>
            <a:endParaRPr lang="en-US">
              <a:cs typeface="Calibri"/>
            </a:endParaRPr>
          </a:p>
        </p:txBody>
      </p:sp>
    </p:spTree>
    <p:extLst>
      <p:ext uri="{BB962C8B-B14F-4D97-AF65-F5344CB8AC3E}">
        <p14:creationId xmlns:p14="http://schemas.microsoft.com/office/powerpoint/2010/main" val="3663061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299855"/>
            <a:ext cx="8421688" cy="1325563"/>
          </a:xfrm>
        </p:spPr>
        <p:txBody>
          <a:bodyPr rtlCol="0"/>
          <a:lstStyle/>
          <a:p>
            <a:r>
              <a:rPr lang="pl-PL" err="1">
                <a:latin typeface="Calibri"/>
                <a:cs typeface="Calibri"/>
              </a:rPr>
              <a:t>Equifax</a:t>
            </a:r>
            <a:r>
              <a:rPr lang="pl-PL">
                <a:latin typeface="Calibri"/>
                <a:cs typeface="Calibri"/>
              </a:rPr>
              <a:t> Data </a:t>
            </a:r>
            <a:r>
              <a:rPr lang="pl-PL" err="1">
                <a:latin typeface="Calibri"/>
                <a:cs typeface="Calibri"/>
              </a:rPr>
              <a:t>Breach</a:t>
            </a:r>
            <a:r>
              <a:rPr lang="pl-PL">
                <a:latin typeface="Calibri"/>
                <a:cs typeface="Calibri"/>
              </a:rPr>
              <a:t> (2017)</a:t>
            </a:r>
            <a:endParaRPr lang="en-US"/>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20XX</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a:t>
            </a:r>
            <a:r>
              <a:rPr lang="pl-PL" err="1">
                <a:latin typeface="Calibri"/>
                <a:cs typeface="Calibri"/>
              </a:rPr>
              <a:t>industry</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23</a:t>
            </a:fld>
            <a:endParaRPr lang="pl-PL"/>
          </a:p>
        </p:txBody>
      </p:sp>
      <p:sp>
        <p:nvSpPr>
          <p:cNvPr id="25" name="Text Placeholder 24">
            <a:extLst>
              <a:ext uri="{FF2B5EF4-FFF2-40B4-BE49-F238E27FC236}">
                <a16:creationId xmlns:a16="http://schemas.microsoft.com/office/drawing/2014/main" id="{5F2F1A8A-34CD-C98A-5C91-EF9EF14244EF}"/>
              </a:ext>
            </a:extLst>
          </p:cNvPr>
          <p:cNvSpPr>
            <a:spLocks noGrp="1"/>
          </p:cNvSpPr>
          <p:nvPr>
            <p:ph type="body" idx="1"/>
          </p:nvPr>
        </p:nvSpPr>
        <p:spPr>
          <a:xfrm>
            <a:off x="1094937" y="2036103"/>
            <a:ext cx="10491891" cy="4316412"/>
          </a:xfrm>
        </p:spPr>
        <p:txBody>
          <a:bodyPr/>
          <a:lstStyle/>
          <a:p>
            <a:endParaRPr lang="en-US">
              <a:cs typeface="Calibri"/>
            </a:endParaRPr>
          </a:p>
          <a:p>
            <a:pPr>
              <a:buFont typeface="Arial"/>
              <a:buChar char="•"/>
            </a:pPr>
            <a:r>
              <a:rPr lang="en-US" b="1">
                <a:latin typeface="Calibri"/>
                <a:cs typeface="Calibri"/>
              </a:rPr>
              <a:t>Class Action Lawsuits:</a:t>
            </a:r>
            <a:r>
              <a:rPr lang="en-US">
                <a:latin typeface="Calibri"/>
                <a:cs typeface="Calibri"/>
              </a:rPr>
              <a:t> Numerous class-action lawsuits were filed against Equifax on behalf of affected consumers. These lawsuits alleged negligence, violations of consumer protection laws, and breach of contract.</a:t>
            </a:r>
            <a:endParaRPr lang="en-US"/>
          </a:p>
          <a:p>
            <a:pPr>
              <a:buFont typeface="Arial"/>
              <a:buChar char="•"/>
            </a:pPr>
            <a:r>
              <a:rPr lang="en-US" b="1">
                <a:latin typeface="Calibri"/>
                <a:cs typeface="Calibri"/>
              </a:rPr>
              <a:t>Regulatory Investigations:</a:t>
            </a:r>
            <a:r>
              <a:rPr lang="en-US">
                <a:latin typeface="Calibri"/>
                <a:cs typeface="Calibri"/>
              </a:rPr>
              <a:t> Equifax faced investigations by regulatory bodies, including the U.S. Federal Trade Commission (FTC) and the Consumer Financial Protection Bureau (CFPB). These investigations aimed to determine whether Equifax had taken sufficient measures to protect consumer data and whether the company complied with data protection regulations.</a:t>
            </a:r>
            <a:endParaRPr lang="en-US"/>
          </a:p>
          <a:p>
            <a:pPr>
              <a:buFont typeface="Arial"/>
              <a:buChar char="•"/>
            </a:pPr>
            <a:r>
              <a:rPr lang="en-US" b="1">
                <a:latin typeface="Calibri"/>
                <a:cs typeface="Calibri"/>
              </a:rPr>
              <a:t>Settlement with Federal and State Agencies:</a:t>
            </a:r>
            <a:r>
              <a:rPr lang="en-US">
                <a:latin typeface="Calibri"/>
                <a:cs typeface="Calibri"/>
              </a:rPr>
              <a:t> In 2019, Equifax reached a settlement with the FTC, the CFPB, and state attorneys general. The settlement required Equifax to pay up to $425 million to compensate affected consumers and provide credit monitoring services. Additionally, the company agreed to enhance its data security measures.</a:t>
            </a:r>
            <a:endParaRPr lang="en-US"/>
          </a:p>
          <a:p>
            <a:pPr>
              <a:buFont typeface="Arial"/>
              <a:buChar char="•"/>
            </a:pPr>
            <a:endParaRPr lang="en-US">
              <a:cs typeface="Calibri"/>
            </a:endParaRPr>
          </a:p>
        </p:txBody>
      </p:sp>
    </p:spTree>
    <p:extLst>
      <p:ext uri="{BB962C8B-B14F-4D97-AF65-F5344CB8AC3E}">
        <p14:creationId xmlns:p14="http://schemas.microsoft.com/office/powerpoint/2010/main" val="1299236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r>
              <a:rPr lang="pl-PL" err="1">
                <a:latin typeface="Calibri"/>
                <a:cs typeface="Calibri"/>
              </a:rPr>
              <a:t>Thank</a:t>
            </a:r>
            <a:r>
              <a:rPr lang="pl-PL">
                <a:latin typeface="Calibri"/>
                <a:cs typeface="Calibri"/>
              </a:rPr>
              <a:t> </a:t>
            </a:r>
            <a:r>
              <a:rPr lang="pl-PL" err="1">
                <a:latin typeface="Calibri"/>
                <a:cs typeface="Calibri"/>
              </a:rPr>
              <a:t>you</a:t>
            </a:r>
            <a:r>
              <a:rPr lang="pl-PL">
                <a:latin typeface="Calibri"/>
                <a:cs typeface="Calibri"/>
              </a:rPr>
              <a:t> for </a:t>
            </a:r>
            <a:r>
              <a:rPr lang="pl-PL" err="1">
                <a:latin typeface="Calibri"/>
                <a:cs typeface="Calibri"/>
              </a:rPr>
              <a:t>Attention</a:t>
            </a:r>
            <a:endParaRPr lang="pl-PL" err="1"/>
          </a:p>
        </p:txBody>
      </p:sp>
      <p:sp>
        <p:nvSpPr>
          <p:cNvPr id="4" name="Data — symbol zastępczy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pl-PL"/>
              <a:t>20XX</a:t>
            </a:r>
          </a:p>
        </p:txBody>
      </p:sp>
      <p:sp>
        <p:nvSpPr>
          <p:cNvPr id="5" name="Stopka — symbol zastępczy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industry</a:t>
            </a:r>
          </a:p>
        </p:txBody>
      </p:sp>
      <p:sp>
        <p:nvSpPr>
          <p:cNvPr id="6" name="Numer slajdu — symbol zastępczy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pl-PL" smtClean="0"/>
              <a:pPr rtl="0"/>
              <a:t>24</a:t>
            </a:fld>
            <a:endParaRPr lang="pl-PL"/>
          </a:p>
        </p:txBody>
      </p:sp>
      <p:sp>
        <p:nvSpPr>
          <p:cNvPr id="8" name="Subtitle 7">
            <a:extLst>
              <a:ext uri="{FF2B5EF4-FFF2-40B4-BE49-F238E27FC236}">
                <a16:creationId xmlns:a16="http://schemas.microsoft.com/office/drawing/2014/main" id="{D3A7FEBF-683B-DA84-2D42-F560D15677B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605AF1-623C-4E09-AB5D-8DD0571489F6}"/>
              </a:ext>
            </a:extLst>
          </p:cNvPr>
          <p:cNvSpPr>
            <a:spLocks noGrp="1"/>
          </p:cNvSpPr>
          <p:nvPr>
            <p:ph type="title"/>
          </p:nvPr>
        </p:nvSpPr>
        <p:spPr>
          <a:xfrm>
            <a:off x="5177790" y="548005"/>
            <a:ext cx="6865620" cy="1140644"/>
          </a:xfrm>
        </p:spPr>
        <p:txBody>
          <a:bodyPr rtlCol="0">
            <a:normAutofit/>
          </a:bodyPr>
          <a:lstStyle/>
          <a:p>
            <a:pPr algn="l"/>
            <a:r>
              <a:rPr lang="pl-PL" b="1" i="0">
                <a:solidFill>
                  <a:srgbClr val="000000"/>
                </a:solidFill>
                <a:effectLst/>
                <a:ea typeface="Calibri" panose="020F0502020204030204" pitchFamily="34" charset="0"/>
                <a:cs typeface="Calibri" panose="020F0502020204030204" pitchFamily="34" charset="0"/>
              </a:rPr>
              <a:t>Art. 287</a:t>
            </a:r>
            <a:br>
              <a:rPr lang="pl-PL" b="1" i="0">
                <a:solidFill>
                  <a:srgbClr val="000000"/>
                </a:solidFill>
                <a:effectLst/>
                <a:ea typeface="Calibri" panose="020F0502020204030204" pitchFamily="34" charset="0"/>
                <a:cs typeface="Calibri" panose="020F0502020204030204" pitchFamily="34" charset="0"/>
              </a:rPr>
            </a:br>
            <a:br>
              <a:rPr lang="pl-PL" b="1" i="0">
                <a:solidFill>
                  <a:srgbClr val="000000"/>
                </a:solidFill>
                <a:effectLst/>
                <a:ea typeface="Calibri" panose="020F0502020204030204" pitchFamily="34" charset="0"/>
                <a:cs typeface="Calibri" panose="020F0502020204030204" pitchFamily="34" charset="0"/>
              </a:rPr>
            </a:br>
            <a:r>
              <a:rPr lang="pl-PL" sz="1800" b="1" i="0">
                <a:solidFill>
                  <a:srgbClr val="000000"/>
                </a:solidFill>
                <a:effectLst/>
                <a:ea typeface="Calibri" panose="020F0502020204030204" pitchFamily="34" charset="0"/>
                <a:cs typeface="Calibri" panose="020F0502020204030204" pitchFamily="34" charset="0"/>
              </a:rPr>
              <a:t>Oszustwo komputerowe  Computer fraud</a:t>
            </a:r>
            <a:endParaRPr lang="pl-PL" b="0" i="0">
              <a:solidFill>
                <a:srgbClr val="000000"/>
              </a:solidFill>
              <a:effectLst/>
              <a:ea typeface="Calibri" panose="020F0502020204030204" pitchFamily="34" charset="0"/>
              <a:cs typeface="Calibri" panose="020F0502020204030204" pitchFamily="34" charset="0"/>
            </a:endParaRPr>
          </a:p>
        </p:txBody>
      </p:sp>
      <p:sp>
        <p:nvSpPr>
          <p:cNvPr id="3" name="Zawartość — symbol zastępczy 2">
            <a:extLst>
              <a:ext uri="{FF2B5EF4-FFF2-40B4-BE49-F238E27FC236}">
                <a16:creationId xmlns:a16="http://schemas.microsoft.com/office/drawing/2014/main" id="{9B1DDDEF-20C4-4F65-BAC9-0A763DF7E02B}"/>
              </a:ext>
            </a:extLst>
          </p:cNvPr>
          <p:cNvSpPr>
            <a:spLocks noGrp="1"/>
          </p:cNvSpPr>
          <p:nvPr>
            <p:ph type="body" sz="quarter" idx="13"/>
          </p:nvPr>
        </p:nvSpPr>
        <p:spPr>
          <a:xfrm>
            <a:off x="5177790" y="1814799"/>
            <a:ext cx="3093720" cy="4304061"/>
          </a:xfrm>
        </p:spPr>
        <p:txBody>
          <a:bodyPr vert="horz" lIns="91440" tIns="45720" rIns="91440" bIns="45720" rtlCol="0" anchor="t">
            <a:normAutofit fontScale="70000" lnSpcReduction="20000"/>
          </a:bodyPr>
          <a:lstStyle/>
          <a:p>
            <a:r>
              <a:rPr lang="pl-PL" b="0" i="0">
                <a:solidFill>
                  <a:srgbClr val="000000"/>
                </a:solidFill>
                <a:effectLst/>
                <a:ea typeface="Calibri" panose="020F0502020204030204" pitchFamily="34" charset="0"/>
                <a:cs typeface="Calibri" panose="020F0502020204030204" pitchFamily="34" charset="0"/>
              </a:rPr>
              <a:t>§ 1. Kto, w celu osiągnięcia korzyści majątkowej lub wyrządzenia innej osobie szkody, bez upoważnienia, wpływa na automatyczne przetwarzanie, gromadzenie lub przekazywanie danych informatycznych lub zmienia, usuwa albo wprowadza nowy zapis danych informatycznych, podlega karze pozbawienia wolności od 3 miesięcy do lat 5.</a:t>
            </a:r>
          </a:p>
          <a:p>
            <a:r>
              <a:rPr lang="pl-PL" b="0" i="0">
                <a:solidFill>
                  <a:srgbClr val="000000"/>
                </a:solidFill>
                <a:effectLst/>
                <a:ea typeface="Calibri" panose="020F0502020204030204" pitchFamily="34" charset="0"/>
                <a:cs typeface="Calibri" panose="020F0502020204030204" pitchFamily="34" charset="0"/>
              </a:rPr>
              <a:t>§ 2. W wypadku mniejszej wagi, sprawca podlega grzywnie, karze ograniczenia wolności albo pozbawienia wolności do roku.</a:t>
            </a:r>
          </a:p>
          <a:p>
            <a:r>
              <a:rPr lang="pl-PL" b="0" i="0">
                <a:solidFill>
                  <a:srgbClr val="000000"/>
                </a:solidFill>
                <a:effectLst/>
                <a:ea typeface="Calibri" panose="020F0502020204030204" pitchFamily="34" charset="0"/>
                <a:cs typeface="Calibri" panose="020F0502020204030204" pitchFamily="34" charset="0"/>
              </a:rPr>
              <a:t>§ 3. Jeżeli oszustwo popełniono na szkodę osoby najbliższej, ściganie następuje na wniosek pokrzywdzonego</a:t>
            </a:r>
          </a:p>
        </p:txBody>
      </p:sp>
      <p:sp>
        <p:nvSpPr>
          <p:cNvPr id="4" name="Data — symbol zastępczy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pl-PL"/>
              <a:t>20XX</a:t>
            </a:r>
          </a:p>
        </p:txBody>
      </p:sp>
      <p:sp>
        <p:nvSpPr>
          <p:cNvPr id="5" name="Stopka — symbol zastępczy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industry</a:t>
            </a:r>
          </a:p>
        </p:txBody>
      </p:sp>
      <p:sp>
        <p:nvSpPr>
          <p:cNvPr id="6" name="Numer slajdu — symbol zastępczy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l-PL" smtClean="0"/>
              <a:pPr rtl="0"/>
              <a:t>3</a:t>
            </a:fld>
            <a:endParaRPr lang="pl-PL"/>
          </a:p>
        </p:txBody>
      </p:sp>
      <p:sp>
        <p:nvSpPr>
          <p:cNvPr id="8" name="Zawartość — symbol zastępczy 2">
            <a:extLst>
              <a:ext uri="{FF2B5EF4-FFF2-40B4-BE49-F238E27FC236}">
                <a16:creationId xmlns:a16="http://schemas.microsoft.com/office/drawing/2014/main" id="{1DEA6847-FEFD-209A-44C1-5C3911BF5517}"/>
              </a:ext>
            </a:extLst>
          </p:cNvPr>
          <p:cNvSpPr txBox="1">
            <a:spLocks/>
          </p:cNvSpPr>
          <p:nvPr/>
        </p:nvSpPr>
        <p:spPr>
          <a:xfrm>
            <a:off x="8435340" y="1381852"/>
            <a:ext cx="3093720" cy="523494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a:solidFill>
                <a:srgbClr val="000000"/>
              </a:solidFill>
              <a:ea typeface="Calibri" panose="020F0502020204030204" pitchFamily="34" charset="0"/>
              <a:cs typeface="Calibri" panose="020F0502020204030204" pitchFamily="34" charset="0"/>
            </a:endParaRPr>
          </a:p>
        </p:txBody>
      </p:sp>
      <p:sp>
        <p:nvSpPr>
          <p:cNvPr id="9" name="Zawartość — symbol zastępczy 2">
            <a:extLst>
              <a:ext uri="{FF2B5EF4-FFF2-40B4-BE49-F238E27FC236}">
                <a16:creationId xmlns:a16="http://schemas.microsoft.com/office/drawing/2014/main" id="{9A50A2A8-ED0D-207B-35EA-5CE74440D06A}"/>
              </a:ext>
            </a:extLst>
          </p:cNvPr>
          <p:cNvSpPr txBox="1">
            <a:spLocks/>
          </p:cNvSpPr>
          <p:nvPr/>
        </p:nvSpPr>
        <p:spPr>
          <a:xfrm>
            <a:off x="8405381" y="1793332"/>
            <a:ext cx="3093720" cy="4759868"/>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ea typeface="Calibri" panose="020F0502020204030204" pitchFamily="34" charset="0"/>
                <a:cs typeface="Calibri" panose="020F0502020204030204" pitchFamily="34" charset="0"/>
              </a:rPr>
              <a:t>§ 1. Whoever, </a:t>
            </a:r>
            <a:r>
              <a:rPr lang="pl-PL">
                <a:solidFill>
                  <a:srgbClr val="000000"/>
                </a:solidFill>
                <a:ea typeface="Calibri" panose="020F0502020204030204" pitchFamily="34" charset="0"/>
                <a:cs typeface="Calibri" panose="020F0502020204030204" pitchFamily="34" charset="0"/>
              </a:rPr>
              <a:t>to</a:t>
            </a:r>
            <a:r>
              <a:rPr lang="en-US">
                <a:solidFill>
                  <a:srgbClr val="000000"/>
                </a:solidFill>
                <a:ea typeface="Calibri" panose="020F0502020204030204" pitchFamily="34" charset="0"/>
                <a:cs typeface="Calibri" panose="020F0502020204030204" pitchFamily="34" charset="0"/>
              </a:rPr>
              <a:t> obtain financial gain or cause harm to another person, without authorization, influences the automatic processing, collection, or transmission of computer data, or changes, deletes, or introduces a new record of computer data, shall be punished by imprisonment for a term of from three months to five years.</a:t>
            </a:r>
            <a:endParaRPr lang="pl-PL">
              <a:solidFill>
                <a:srgbClr val="000000"/>
              </a:solidFill>
              <a:ea typeface="Calibri" panose="020F0502020204030204" pitchFamily="34" charset="0"/>
              <a:cs typeface="Calibri" panose="020F0502020204030204" pitchFamily="34" charset="0"/>
            </a:endParaRPr>
          </a:p>
          <a:p>
            <a:endParaRPr lang="en-US">
              <a:solidFill>
                <a:srgbClr val="000000"/>
              </a:solidFill>
              <a:ea typeface="Calibri" panose="020F0502020204030204" pitchFamily="34" charset="0"/>
              <a:cs typeface="Calibri" panose="020F0502020204030204" pitchFamily="34" charset="0"/>
            </a:endParaRPr>
          </a:p>
          <a:p>
            <a:r>
              <a:rPr lang="en-US">
                <a:solidFill>
                  <a:srgbClr val="000000"/>
                </a:solidFill>
                <a:ea typeface="Calibri" panose="020F0502020204030204" pitchFamily="34" charset="0"/>
                <a:cs typeface="Calibri" panose="020F0502020204030204" pitchFamily="34" charset="0"/>
              </a:rPr>
              <a:t>§ 2. In a case of lesser gravity, the perpetrator shall be punished by a fine, imprisonment for one month to one year, or a restriction of liberty.</a:t>
            </a:r>
          </a:p>
          <a:p>
            <a:r>
              <a:rPr lang="en-US">
                <a:solidFill>
                  <a:srgbClr val="000000"/>
                </a:solidFill>
                <a:ea typeface="Calibri" panose="020F0502020204030204" pitchFamily="34" charset="0"/>
                <a:cs typeface="Calibri" panose="020F0502020204030204" pitchFamily="34" charset="0"/>
              </a:rPr>
              <a:t>§ 3. If the fraud is committed to the detriment of a close person, prosecution shall be instituted upon the application of the injured party.</a:t>
            </a:r>
            <a:endParaRPr lang="pl-PL">
              <a:solidFill>
                <a:srgbClr val="000000"/>
              </a:solidFill>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153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605AF1-623C-4E09-AB5D-8DD0571489F6}"/>
              </a:ext>
            </a:extLst>
          </p:cNvPr>
          <p:cNvSpPr>
            <a:spLocks noGrp="1"/>
          </p:cNvSpPr>
          <p:nvPr>
            <p:ph type="title"/>
          </p:nvPr>
        </p:nvSpPr>
        <p:spPr>
          <a:xfrm>
            <a:off x="5177790" y="548005"/>
            <a:ext cx="6865620" cy="1140644"/>
          </a:xfrm>
        </p:spPr>
        <p:txBody>
          <a:bodyPr rtlCol="0">
            <a:normAutofit fontScale="90000"/>
          </a:bodyPr>
          <a:lstStyle/>
          <a:p>
            <a:r>
              <a:rPr lang="pl-PL" b="1" i="0">
                <a:solidFill>
                  <a:srgbClr val="000000"/>
                </a:solidFill>
                <a:effectLst/>
                <a:latin typeface="Calibri"/>
                <a:ea typeface="Calibri" panose="020F0502020204030204" pitchFamily="34" charset="0"/>
                <a:cs typeface="Calibri"/>
              </a:rPr>
              <a:t>Art. </a:t>
            </a:r>
            <a:r>
              <a:rPr lang="pl-PL" b="1">
                <a:solidFill>
                  <a:srgbClr val="000000"/>
                </a:solidFill>
                <a:latin typeface="Calibri"/>
                <a:ea typeface="Calibri" panose="020F0502020204030204" pitchFamily="34" charset="0"/>
                <a:cs typeface="Calibri"/>
              </a:rPr>
              <a:t>269</a:t>
            </a:r>
            <a:br>
              <a:rPr lang="pl-PL" b="1">
                <a:latin typeface="Calibri"/>
                <a:ea typeface="Calibri" panose="020F0502020204030204" pitchFamily="34" charset="0"/>
                <a:cs typeface="Calibri"/>
              </a:rPr>
            </a:br>
            <a:r>
              <a:rPr lang="pl-PL" err="1">
                <a:latin typeface="Calibri"/>
                <a:ea typeface="Calibri" panose="020F0502020204030204" pitchFamily="34" charset="0"/>
                <a:cs typeface="Calibri"/>
              </a:rPr>
              <a:t>Destruction</a:t>
            </a:r>
            <a:r>
              <a:rPr lang="pl-PL">
                <a:latin typeface="Calibri"/>
                <a:ea typeface="Calibri" panose="020F0502020204030204" pitchFamily="34" charset="0"/>
                <a:cs typeface="Calibri"/>
              </a:rPr>
              <a:t> of </a:t>
            </a:r>
            <a:r>
              <a:rPr lang="pl-PL" err="1">
                <a:latin typeface="Calibri"/>
                <a:ea typeface="Calibri" panose="020F0502020204030204" pitchFamily="34" charset="0"/>
                <a:cs typeface="Calibri"/>
              </a:rPr>
              <a:t>Electronic</a:t>
            </a:r>
            <a:r>
              <a:rPr lang="pl-PL">
                <a:latin typeface="Calibri"/>
                <a:ea typeface="Calibri" panose="020F0502020204030204" pitchFamily="34" charset="0"/>
                <a:cs typeface="Calibri"/>
              </a:rPr>
              <a:t> data</a:t>
            </a:r>
            <a:br>
              <a:rPr lang="pl-PL" b="1">
                <a:ea typeface="Calibri" panose="020F0502020204030204" pitchFamily="34" charset="0"/>
                <a:cs typeface="Calibri" panose="020F0502020204030204" pitchFamily="34" charset="0"/>
              </a:rPr>
            </a:br>
            <a:r>
              <a:rPr lang="pl-PL">
                <a:latin typeface="Calibri"/>
                <a:cs typeface="Calibri"/>
              </a:rPr>
              <a:t>Niszczenie danych informatycznych</a:t>
            </a:r>
            <a:endParaRPr lang="pl-PL">
              <a:latin typeface="Calibri"/>
              <a:ea typeface="Calibri" panose="020F0502020204030204" pitchFamily="34" charset="0"/>
              <a:cs typeface="Calibri"/>
            </a:endParaRPr>
          </a:p>
        </p:txBody>
      </p:sp>
      <p:sp>
        <p:nvSpPr>
          <p:cNvPr id="3" name="Zawartość — symbol zastępczy 2">
            <a:extLst>
              <a:ext uri="{FF2B5EF4-FFF2-40B4-BE49-F238E27FC236}">
                <a16:creationId xmlns:a16="http://schemas.microsoft.com/office/drawing/2014/main" id="{9B1DDDEF-20C4-4F65-BAC9-0A763DF7E02B}"/>
              </a:ext>
            </a:extLst>
          </p:cNvPr>
          <p:cNvSpPr>
            <a:spLocks noGrp="1"/>
          </p:cNvSpPr>
          <p:nvPr>
            <p:ph type="body" sz="quarter" idx="13"/>
          </p:nvPr>
        </p:nvSpPr>
        <p:spPr>
          <a:xfrm>
            <a:off x="5177790" y="1814799"/>
            <a:ext cx="3093720" cy="4304061"/>
          </a:xfrm>
        </p:spPr>
        <p:txBody>
          <a:bodyPr vert="horz" lIns="91440" tIns="45720" rIns="91440" bIns="45720" rtlCol="0" anchor="t">
            <a:normAutofit fontScale="62500" lnSpcReduction="20000"/>
          </a:bodyPr>
          <a:lstStyle/>
          <a:p>
            <a:r>
              <a:rPr lang="pl-PL" b="0" i="0">
                <a:solidFill>
                  <a:srgbClr val="000000"/>
                </a:solidFill>
                <a:effectLst/>
                <a:latin typeface="Calibri"/>
                <a:ea typeface="Calibri" panose="020F0502020204030204" pitchFamily="34" charset="0"/>
                <a:cs typeface="Calibri"/>
              </a:rPr>
              <a:t>§ 1. Kto</a:t>
            </a:r>
            <a:r>
              <a:rPr lang="pl-PL">
                <a:solidFill>
                  <a:srgbClr val="000000"/>
                </a:solidFill>
                <a:latin typeface="Calibri"/>
                <a:ea typeface="Calibri" panose="020F0502020204030204" pitchFamily="34" charset="0"/>
                <a:cs typeface="Calibri"/>
              </a:rPr>
              <a:t> niszczy, uszkadza, usuwa lub zmienia dane informatyczne o szczególnym znaczeniu dla obronności kraju</a:t>
            </a:r>
            <a:r>
              <a:rPr lang="pl-PL" b="0" i="0">
                <a:solidFill>
                  <a:srgbClr val="000000"/>
                </a:solidFill>
                <a:effectLst/>
                <a:latin typeface="Calibri"/>
                <a:ea typeface="Calibri" panose="020F0502020204030204" pitchFamily="34" charset="0"/>
                <a:cs typeface="Calibri"/>
              </a:rPr>
              <a:t>, </a:t>
            </a:r>
            <a:r>
              <a:rPr lang="pl-PL">
                <a:solidFill>
                  <a:srgbClr val="000000"/>
                </a:solidFill>
                <a:latin typeface="Calibri"/>
                <a:ea typeface="Calibri" panose="020F0502020204030204" pitchFamily="34" charset="0"/>
                <a:cs typeface="Calibri"/>
              </a:rPr>
              <a:t>bezpieczeństwa </a:t>
            </a:r>
            <a:r>
              <a:rPr lang="pl-PL" b="0" i="0">
                <a:solidFill>
                  <a:srgbClr val="000000"/>
                </a:solidFill>
                <a:effectLst/>
                <a:latin typeface="Calibri"/>
                <a:ea typeface="Calibri" panose="020F0502020204030204" pitchFamily="34" charset="0"/>
                <a:cs typeface="Calibri"/>
              </a:rPr>
              <a:t>w </a:t>
            </a:r>
            <a:r>
              <a:rPr lang="pl-PL">
                <a:solidFill>
                  <a:srgbClr val="000000"/>
                </a:solidFill>
                <a:latin typeface="Calibri"/>
                <a:ea typeface="Calibri" panose="020F0502020204030204" pitchFamily="34" charset="0"/>
                <a:cs typeface="Calibri"/>
              </a:rPr>
              <a:t>komunikacji</a:t>
            </a:r>
            <a:r>
              <a:rPr lang="pl-PL" b="0" i="0">
                <a:solidFill>
                  <a:srgbClr val="000000"/>
                </a:solidFill>
                <a:effectLst/>
                <a:latin typeface="Calibri"/>
                <a:ea typeface="Calibri" panose="020F0502020204030204" pitchFamily="34" charset="0"/>
                <a:cs typeface="Calibri"/>
              </a:rPr>
              <a:t>, </a:t>
            </a:r>
            <a:r>
              <a:rPr lang="pl-PL">
                <a:solidFill>
                  <a:srgbClr val="000000"/>
                </a:solidFill>
                <a:latin typeface="Calibri"/>
                <a:ea typeface="Calibri" panose="020F0502020204030204" pitchFamily="34" charset="0"/>
                <a:cs typeface="Calibri"/>
              </a:rPr>
              <a:t>funkcjonowania administracji rządowej</a:t>
            </a:r>
            <a:r>
              <a:rPr lang="pl-PL" b="0" i="0">
                <a:solidFill>
                  <a:srgbClr val="000000"/>
                </a:solidFill>
                <a:effectLst/>
                <a:latin typeface="Calibri"/>
                <a:ea typeface="Calibri" panose="020F0502020204030204" pitchFamily="34" charset="0"/>
                <a:cs typeface="Calibri"/>
              </a:rPr>
              <a:t>, </a:t>
            </a:r>
            <a:r>
              <a:rPr lang="pl-PL">
                <a:solidFill>
                  <a:srgbClr val="000000"/>
                </a:solidFill>
                <a:latin typeface="Calibri"/>
                <a:ea typeface="Calibri" panose="020F0502020204030204" pitchFamily="34" charset="0"/>
                <a:cs typeface="Calibri"/>
              </a:rPr>
              <a:t>innego organu państwowego lub instytucji państwowej albo samorządu terytorialnego albo zakłóca lub uniemożliwia </a:t>
            </a:r>
            <a:r>
              <a:rPr lang="pl-PL" b="0" i="0">
                <a:solidFill>
                  <a:srgbClr val="000000"/>
                </a:solidFill>
                <a:effectLst/>
                <a:latin typeface="Calibri"/>
                <a:ea typeface="Calibri" panose="020F0502020204030204" pitchFamily="34" charset="0"/>
                <a:cs typeface="Calibri"/>
              </a:rPr>
              <a:t>automatyczne przetwarzanie, gromadzenie lub przekazywanie </a:t>
            </a:r>
            <a:r>
              <a:rPr lang="pl-PL">
                <a:solidFill>
                  <a:srgbClr val="000000"/>
                </a:solidFill>
                <a:latin typeface="Calibri"/>
                <a:ea typeface="Calibri" panose="020F0502020204030204" pitchFamily="34" charset="0"/>
                <a:cs typeface="Calibri"/>
              </a:rPr>
              <a:t>takich </a:t>
            </a:r>
            <a:r>
              <a:rPr lang="pl-PL" b="0" i="0">
                <a:solidFill>
                  <a:srgbClr val="000000"/>
                </a:solidFill>
                <a:effectLst/>
                <a:latin typeface="Calibri"/>
                <a:ea typeface="Calibri" panose="020F0502020204030204" pitchFamily="34" charset="0"/>
                <a:cs typeface="Calibri"/>
              </a:rPr>
              <a:t>danych, podlega karze pozbawienia wolności od </a:t>
            </a:r>
            <a:r>
              <a:rPr lang="pl-PL">
                <a:solidFill>
                  <a:srgbClr val="000000"/>
                </a:solidFill>
                <a:latin typeface="Calibri"/>
                <a:ea typeface="Calibri" panose="020F0502020204030204" pitchFamily="34" charset="0"/>
                <a:cs typeface="Calibri"/>
              </a:rPr>
              <a:t>6 </a:t>
            </a:r>
            <a:r>
              <a:rPr lang="pl-PL" b="0" i="0">
                <a:solidFill>
                  <a:srgbClr val="000000"/>
                </a:solidFill>
                <a:effectLst/>
                <a:latin typeface="Calibri"/>
                <a:ea typeface="Calibri" panose="020F0502020204030204" pitchFamily="34" charset="0"/>
                <a:cs typeface="Calibri"/>
              </a:rPr>
              <a:t>miesięcy do lat </a:t>
            </a:r>
            <a:r>
              <a:rPr lang="pl-PL">
                <a:solidFill>
                  <a:srgbClr val="000000"/>
                </a:solidFill>
                <a:latin typeface="Calibri"/>
                <a:ea typeface="Calibri" panose="020F0502020204030204" pitchFamily="34" charset="0"/>
                <a:cs typeface="Calibri"/>
              </a:rPr>
              <a:t>8</a:t>
            </a:r>
            <a:r>
              <a:rPr lang="pl-PL" b="0" i="0">
                <a:solidFill>
                  <a:srgbClr val="000000"/>
                </a:solidFill>
                <a:effectLst/>
                <a:latin typeface="Calibri"/>
                <a:ea typeface="Calibri" panose="020F0502020204030204" pitchFamily="34" charset="0"/>
                <a:cs typeface="Calibri"/>
              </a:rPr>
              <a:t>.</a:t>
            </a:r>
            <a:endParaRPr lang="pl-PL">
              <a:latin typeface="Calibri"/>
              <a:cs typeface="Calibri"/>
            </a:endParaRPr>
          </a:p>
          <a:p>
            <a:r>
              <a:rPr lang="pl-PL" b="0" i="0">
                <a:solidFill>
                  <a:srgbClr val="000000"/>
                </a:solidFill>
                <a:effectLst/>
                <a:latin typeface="Calibri"/>
                <a:ea typeface="Calibri" panose="020F0502020204030204" pitchFamily="34" charset="0"/>
                <a:cs typeface="Calibri"/>
              </a:rPr>
              <a:t>§ 2. </a:t>
            </a:r>
            <a:r>
              <a:rPr lang="pl-PL">
                <a:solidFill>
                  <a:srgbClr val="000000"/>
                </a:solidFill>
                <a:latin typeface="Calibri"/>
                <a:ea typeface="Calibri" panose="020F0502020204030204" pitchFamily="34" charset="0"/>
                <a:cs typeface="Calibri"/>
              </a:rPr>
              <a:t>Tej samej karze </a:t>
            </a:r>
            <a:r>
              <a:rPr lang="pl-PL" b="0" i="0">
                <a:solidFill>
                  <a:srgbClr val="000000"/>
                </a:solidFill>
                <a:effectLst/>
                <a:latin typeface="Calibri"/>
                <a:ea typeface="Calibri" panose="020F0502020204030204" pitchFamily="34" charset="0"/>
                <a:cs typeface="Calibri"/>
              </a:rPr>
              <a:t>podlega, </a:t>
            </a:r>
            <a:r>
              <a:rPr lang="pl-PL">
                <a:solidFill>
                  <a:srgbClr val="000000"/>
                </a:solidFill>
                <a:latin typeface="Calibri"/>
                <a:ea typeface="Calibri" panose="020F0502020204030204" pitchFamily="34" charset="0"/>
                <a:cs typeface="Calibri"/>
              </a:rPr>
              <a:t>kto dopuszcza się czynu określonego w § 1, niszcząc albo wymieniając informatyczny nośnik danych lub niszcząc </a:t>
            </a:r>
            <a:r>
              <a:rPr lang="pl-PL" b="0" i="0">
                <a:solidFill>
                  <a:srgbClr val="000000"/>
                </a:solidFill>
                <a:effectLst/>
                <a:latin typeface="Calibri"/>
                <a:ea typeface="Calibri" panose="020F0502020204030204" pitchFamily="34" charset="0"/>
                <a:cs typeface="Calibri"/>
              </a:rPr>
              <a:t>albo </a:t>
            </a:r>
            <a:r>
              <a:rPr lang="pl-PL">
                <a:solidFill>
                  <a:srgbClr val="000000"/>
                </a:solidFill>
                <a:latin typeface="Calibri"/>
                <a:ea typeface="Calibri" panose="020F0502020204030204" pitchFamily="34" charset="0"/>
                <a:cs typeface="Calibri"/>
              </a:rPr>
              <a:t>uszkadzając urządzenie służące </a:t>
            </a:r>
            <a:r>
              <a:rPr lang="pl-PL" b="0" i="0">
                <a:solidFill>
                  <a:srgbClr val="000000"/>
                </a:solidFill>
                <a:effectLst/>
                <a:latin typeface="Calibri"/>
                <a:ea typeface="Calibri" panose="020F0502020204030204" pitchFamily="34" charset="0"/>
                <a:cs typeface="Calibri"/>
              </a:rPr>
              <a:t>do </a:t>
            </a:r>
            <a:r>
              <a:rPr lang="pl-PL">
                <a:solidFill>
                  <a:srgbClr val="000000"/>
                </a:solidFill>
                <a:latin typeface="Calibri"/>
                <a:ea typeface="Calibri" panose="020F0502020204030204" pitchFamily="34" charset="0"/>
                <a:cs typeface="Calibri"/>
              </a:rPr>
              <a:t>automatycznego przetwarzania, gromadzenia lub przekazywania danych informatycznych</a:t>
            </a:r>
            <a:r>
              <a:rPr lang="pl-PL" b="0" i="0">
                <a:solidFill>
                  <a:srgbClr val="000000"/>
                </a:solidFill>
                <a:effectLst/>
                <a:latin typeface="Calibri"/>
                <a:ea typeface="Calibri" panose="020F0502020204030204" pitchFamily="34" charset="0"/>
                <a:cs typeface="Calibri"/>
              </a:rPr>
              <a:t>.</a:t>
            </a:r>
            <a:endParaRPr lang="pl-PL">
              <a:latin typeface="Calibri"/>
              <a:cs typeface="Calibri"/>
            </a:endParaRPr>
          </a:p>
          <a:p>
            <a:endParaRPr lang="pl-PL" b="0" i="0">
              <a:solidFill>
                <a:srgbClr val="000000"/>
              </a:solidFill>
              <a:effectLst/>
              <a:ea typeface="Calibri" panose="020F0502020204030204" pitchFamily="34" charset="0"/>
              <a:cs typeface="Calibri" panose="020F0502020204030204" pitchFamily="34" charset="0"/>
            </a:endParaRPr>
          </a:p>
        </p:txBody>
      </p:sp>
      <p:sp>
        <p:nvSpPr>
          <p:cNvPr id="4" name="Data — symbol zastępczy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pl-PL"/>
              <a:t>20XX</a:t>
            </a:r>
          </a:p>
        </p:txBody>
      </p:sp>
      <p:sp>
        <p:nvSpPr>
          <p:cNvPr id="5" name="Stopka — symbol zastępczy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a:t>
            </a:r>
            <a:r>
              <a:rPr lang="pl-PL" err="1">
                <a:latin typeface="Calibri"/>
                <a:cs typeface="Calibri"/>
              </a:rPr>
              <a:t>industry</a:t>
            </a:r>
          </a:p>
        </p:txBody>
      </p:sp>
      <p:sp>
        <p:nvSpPr>
          <p:cNvPr id="6" name="Numer slajdu — symbol zastępczy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l-PL" smtClean="0"/>
              <a:pPr rtl="0"/>
              <a:t>4</a:t>
            </a:fld>
            <a:endParaRPr lang="pl-PL"/>
          </a:p>
        </p:txBody>
      </p:sp>
      <p:sp>
        <p:nvSpPr>
          <p:cNvPr id="8" name="Zawartość — symbol zastępczy 2">
            <a:extLst>
              <a:ext uri="{FF2B5EF4-FFF2-40B4-BE49-F238E27FC236}">
                <a16:creationId xmlns:a16="http://schemas.microsoft.com/office/drawing/2014/main" id="{1DEA6847-FEFD-209A-44C1-5C3911BF5517}"/>
              </a:ext>
            </a:extLst>
          </p:cNvPr>
          <p:cNvSpPr txBox="1">
            <a:spLocks/>
          </p:cNvSpPr>
          <p:nvPr/>
        </p:nvSpPr>
        <p:spPr>
          <a:xfrm>
            <a:off x="8435340" y="1381852"/>
            <a:ext cx="3093720" cy="523494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a:solidFill>
                <a:srgbClr val="000000"/>
              </a:solidFill>
              <a:ea typeface="Calibri" panose="020F0502020204030204" pitchFamily="34" charset="0"/>
              <a:cs typeface="Calibri" panose="020F0502020204030204" pitchFamily="34" charset="0"/>
            </a:endParaRPr>
          </a:p>
        </p:txBody>
      </p:sp>
      <p:sp>
        <p:nvSpPr>
          <p:cNvPr id="9" name="Zawartość — symbol zastępczy 2">
            <a:extLst>
              <a:ext uri="{FF2B5EF4-FFF2-40B4-BE49-F238E27FC236}">
                <a16:creationId xmlns:a16="http://schemas.microsoft.com/office/drawing/2014/main" id="{9A50A2A8-ED0D-207B-35EA-5CE74440D06A}"/>
              </a:ext>
            </a:extLst>
          </p:cNvPr>
          <p:cNvSpPr txBox="1">
            <a:spLocks/>
          </p:cNvSpPr>
          <p:nvPr/>
        </p:nvSpPr>
        <p:spPr>
          <a:xfrm>
            <a:off x="8405381" y="1793332"/>
            <a:ext cx="3093720" cy="4759868"/>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latin typeface="Calibri"/>
                <a:ea typeface="Calibri" panose="020F0502020204030204" pitchFamily="34" charset="0"/>
                <a:cs typeface="Calibri"/>
              </a:rPr>
              <a:t>§ 1. Anyone who destroys, damages, removes, or alters computer data of particular importance to the defense of the country, communication security, the functioning of government administration, another state organ or state institution, or local self-government, or who disrupts or prevents the automatic processing, collection, or transmission of such data, shall be subject to a penalty of imprisonment for a term of 6 months to 8 years.</a:t>
            </a:r>
            <a:endParaRPr lang="en-US">
              <a:latin typeface="Calibri"/>
              <a:cs typeface="Calibri"/>
            </a:endParaRPr>
          </a:p>
          <a:p>
            <a:r>
              <a:rPr lang="en-US">
                <a:solidFill>
                  <a:srgbClr val="000000"/>
                </a:solidFill>
                <a:latin typeface="Calibri"/>
                <a:ea typeface="Calibri" panose="020F0502020204030204" pitchFamily="34" charset="0"/>
                <a:cs typeface="Calibri"/>
              </a:rPr>
              <a:t>§ 2. The same penalty applies to anyone committing an act defined in § 1 by destroying or replacing a computer data storage medium or by destroying or damaging a device used for the automatic processing, collection, or transmission of computer data.</a:t>
            </a:r>
            <a:endParaRPr lang="en-US">
              <a:latin typeface="Calibri"/>
              <a:cs typeface="Calibri"/>
            </a:endParaRPr>
          </a:p>
          <a:p>
            <a:endParaRPr lang="en-US">
              <a:solidFill>
                <a:srgbClr val="000000"/>
              </a:solidFill>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989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rtlCol="0"/>
          <a:lstStyle/>
          <a:p>
            <a:pPr rtl="0"/>
            <a:r>
              <a:rPr lang="pl-PL"/>
              <a:t>Discussed crimes</a:t>
            </a:r>
          </a:p>
        </p:txBody>
      </p:sp>
      <p:sp>
        <p:nvSpPr>
          <p:cNvPr id="3" name="Zawartość — symbol zastępczy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pPr rtl="0"/>
            <a:r>
              <a:rPr lang="pl-PL"/>
              <a:t>Data breach</a:t>
            </a:r>
          </a:p>
        </p:txBody>
      </p:sp>
      <p:sp>
        <p:nvSpPr>
          <p:cNvPr id="4" name="Data — symbol zastępczy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pl-PL"/>
              <a:t>20XX</a:t>
            </a:r>
          </a:p>
        </p:txBody>
      </p:sp>
      <p:sp>
        <p:nvSpPr>
          <p:cNvPr id="5" name="Stopka — symbol zastępczy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industry</a:t>
            </a:r>
          </a:p>
        </p:txBody>
      </p:sp>
      <p:sp>
        <p:nvSpPr>
          <p:cNvPr id="6" name="Numer slajdu — symbol zastępczy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l-PL" smtClean="0"/>
              <a:pPr rtl="0"/>
              <a:t>5</a:t>
            </a:fld>
            <a:endParaRPr lang="pl-PL"/>
          </a:p>
        </p:txBody>
      </p:sp>
      <p:sp>
        <p:nvSpPr>
          <p:cNvPr id="15" name="Zawartość — symbol zastępczy 2">
            <a:extLst>
              <a:ext uri="{FF2B5EF4-FFF2-40B4-BE49-F238E27FC236}">
                <a16:creationId xmlns:a16="http://schemas.microsoft.com/office/drawing/2014/main" id="{01764B7E-FE08-090C-0FB4-872405DF060B}"/>
              </a:ext>
            </a:extLst>
          </p:cNvPr>
          <p:cNvSpPr txBox="1">
            <a:spLocks/>
          </p:cNvSpPr>
          <p:nvPr/>
        </p:nvSpPr>
        <p:spPr>
          <a:xfrm>
            <a:off x="5920169" y="2834640"/>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Phishing</a:t>
            </a:r>
          </a:p>
        </p:txBody>
      </p:sp>
      <p:sp>
        <p:nvSpPr>
          <p:cNvPr id="16" name="Zawartość — symbol zastępczy 2">
            <a:extLst>
              <a:ext uri="{FF2B5EF4-FFF2-40B4-BE49-F238E27FC236}">
                <a16:creationId xmlns:a16="http://schemas.microsoft.com/office/drawing/2014/main" id="{25C342A9-F59B-6EE5-F830-77AB853B7573}"/>
              </a:ext>
            </a:extLst>
          </p:cNvPr>
          <p:cNvSpPr txBox="1">
            <a:spLocks/>
          </p:cNvSpPr>
          <p:nvPr/>
        </p:nvSpPr>
        <p:spPr>
          <a:xfrm>
            <a:off x="5919552" y="3199765"/>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Malware infections</a:t>
            </a:r>
          </a:p>
        </p:txBody>
      </p:sp>
      <p:sp>
        <p:nvSpPr>
          <p:cNvPr id="17" name="Zawartość — symbol zastępczy 2">
            <a:extLst>
              <a:ext uri="{FF2B5EF4-FFF2-40B4-BE49-F238E27FC236}">
                <a16:creationId xmlns:a16="http://schemas.microsoft.com/office/drawing/2014/main" id="{69477DA1-7579-243B-5AA8-3BB76DCD74CF}"/>
              </a:ext>
            </a:extLst>
          </p:cNvPr>
          <p:cNvSpPr txBox="1">
            <a:spLocks/>
          </p:cNvSpPr>
          <p:nvPr/>
        </p:nvSpPr>
        <p:spPr>
          <a:xfrm>
            <a:off x="5918936" y="3564890"/>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Ransomware attacks</a:t>
            </a:r>
          </a:p>
          <a:p>
            <a:endParaRPr lang="pl-PL"/>
          </a:p>
        </p:txBody>
      </p:sp>
      <p:sp>
        <p:nvSpPr>
          <p:cNvPr id="18" name="Zawartość — symbol zastępczy 2">
            <a:extLst>
              <a:ext uri="{FF2B5EF4-FFF2-40B4-BE49-F238E27FC236}">
                <a16:creationId xmlns:a16="http://schemas.microsoft.com/office/drawing/2014/main" id="{34FF093C-54F7-691E-916B-06AA2F51B8E3}"/>
              </a:ext>
            </a:extLst>
          </p:cNvPr>
          <p:cNvSpPr txBox="1">
            <a:spLocks/>
          </p:cNvSpPr>
          <p:nvPr/>
        </p:nvSpPr>
        <p:spPr>
          <a:xfrm>
            <a:off x="5918936" y="3930015"/>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Denial of service (DoS)</a:t>
            </a:r>
          </a:p>
        </p:txBody>
      </p:sp>
      <p:sp>
        <p:nvSpPr>
          <p:cNvPr id="19" name="Zawartość — symbol zastępczy 2">
            <a:extLst>
              <a:ext uri="{FF2B5EF4-FFF2-40B4-BE49-F238E27FC236}">
                <a16:creationId xmlns:a16="http://schemas.microsoft.com/office/drawing/2014/main" id="{3A986D11-9F28-3BE2-C759-E4CDEDEE8329}"/>
              </a:ext>
            </a:extLst>
          </p:cNvPr>
          <p:cNvSpPr txBox="1">
            <a:spLocks/>
          </p:cNvSpPr>
          <p:nvPr/>
        </p:nvSpPr>
        <p:spPr>
          <a:xfrm>
            <a:off x="5918936" y="4295140"/>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Identity Theft</a:t>
            </a:r>
          </a:p>
        </p:txBody>
      </p:sp>
    </p:spTree>
    <p:extLst>
      <p:ext uri="{BB962C8B-B14F-4D97-AF65-F5344CB8AC3E}">
        <p14:creationId xmlns:p14="http://schemas.microsoft.com/office/powerpoint/2010/main" val="224861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pl-PL"/>
              <a:t>Data Breach</a:t>
            </a:r>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1485497" y="2121194"/>
            <a:ext cx="4031945" cy="365125"/>
          </a:xfrm>
        </p:spPr>
        <p:txBody>
          <a:bodyPr vert="horz" lIns="91440" tIns="45720" rIns="91440" bIns="45720" rtlCol="0" anchor="t">
            <a:normAutofit lnSpcReduction="10000"/>
          </a:bodyPr>
          <a:lstStyle/>
          <a:p>
            <a:pPr rtl="0"/>
            <a:r>
              <a:rPr lang="pl-PL"/>
              <a:t>What is a data breach?</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1485261" y="2628419"/>
            <a:ext cx="4031030" cy="1057308"/>
          </a:xfrm>
        </p:spPr>
        <p:txBody>
          <a:bodyPr rtlCol="0">
            <a:normAutofit/>
          </a:bodyPr>
          <a:lstStyle/>
          <a:p>
            <a:pPr rtl="0"/>
            <a:r>
              <a:rPr lang="pl-PL"/>
              <a:t>Data breach is not a threat or attack in its own right. </a:t>
            </a:r>
            <a:br>
              <a:rPr lang="pl-PL"/>
            </a:br>
            <a:r>
              <a:rPr lang="pl-PL"/>
              <a:t>It </a:t>
            </a:r>
            <a:r>
              <a:rPr lang="en-US"/>
              <a:t>comes as a result of a cyberattack </a:t>
            </a:r>
            <a:r>
              <a:rPr lang="pl-PL"/>
              <a:t>gives the criminals an </a:t>
            </a:r>
            <a:r>
              <a:rPr lang="en-US"/>
              <a:t>access to a computer system and steal private</a:t>
            </a:r>
            <a:r>
              <a:rPr lang="pl-PL"/>
              <a:t>, </a:t>
            </a:r>
            <a:r>
              <a:rPr lang="en-US"/>
              <a:t>or confidential data of customers or users</a:t>
            </a:r>
            <a:r>
              <a:rPr lang="pl-PL"/>
              <a:t>.</a:t>
            </a:r>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16"/>
          </p:nvPr>
        </p:nvSpPr>
        <p:spPr>
          <a:xfrm>
            <a:off x="6672601" y="2121194"/>
            <a:ext cx="4031945" cy="365125"/>
          </a:xfrm>
        </p:spPr>
        <p:txBody>
          <a:bodyPr rtlCol="0">
            <a:normAutofit lnSpcReduction="10000"/>
          </a:bodyPr>
          <a:lstStyle/>
          <a:p>
            <a:pPr rtl="0"/>
            <a:r>
              <a:rPr lang="pl-PL"/>
              <a:t>How do they happen?</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17"/>
          </p:nvPr>
        </p:nvSpPr>
        <p:spPr>
          <a:xfrm>
            <a:off x="6672740" y="2628419"/>
            <a:ext cx="4031030" cy="1057308"/>
          </a:xfrm>
        </p:spPr>
        <p:txBody>
          <a:bodyPr rtlCol="0">
            <a:normAutofit/>
          </a:bodyPr>
          <a:lstStyle/>
          <a:p>
            <a:pPr rtl="0"/>
            <a:r>
              <a:rPr lang="pl-PL"/>
              <a:t>Exploit attacks,</a:t>
            </a:r>
            <a:br>
              <a:rPr lang="pl-PL"/>
            </a:br>
            <a:r>
              <a:rPr lang="pl-PL"/>
              <a:t>SQL injections (SQLI),</a:t>
            </a:r>
            <a:br>
              <a:rPr lang="pl-PL"/>
            </a:br>
            <a:r>
              <a:rPr lang="pl-PL"/>
              <a:t>Broken / misconfigured access controls,</a:t>
            </a:r>
            <a:br>
              <a:rPr lang="pl-PL"/>
            </a:br>
            <a:r>
              <a:rPr lang="pl-PL"/>
              <a:t>Phishing attacks</a:t>
            </a:r>
          </a:p>
        </p:txBody>
      </p:sp>
      <p:sp>
        <p:nvSpPr>
          <p:cNvPr id="7" name="Tekst — symbol zastępczy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rtlCol="0">
            <a:normAutofit lnSpcReduction="10000"/>
          </a:bodyPr>
          <a:lstStyle/>
          <a:p>
            <a:pPr rtl="0"/>
            <a:r>
              <a:rPr lang="pl-PL"/>
              <a:t>What about data encryption?</a:t>
            </a:r>
          </a:p>
        </p:txBody>
      </p:sp>
      <p:sp>
        <p:nvSpPr>
          <p:cNvPr id="8" name="Tekst — symbol zastępczy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rtlCol="0">
            <a:normAutofit fontScale="92500"/>
          </a:bodyPr>
          <a:lstStyle/>
          <a:p>
            <a:pPr rtl="0"/>
            <a:r>
              <a:rPr lang="pl-PL"/>
              <a:t>Typically the data held on servers is encrypted.</a:t>
            </a:r>
          </a:p>
          <a:p>
            <a:pPr rtl="0"/>
            <a:r>
              <a:rPr lang="pl-PL"/>
              <a:t>Plenty of services use old, already solved encryptions.</a:t>
            </a:r>
          </a:p>
          <a:p>
            <a:pPr rtl="0"/>
            <a:r>
              <a:rPr lang="pl-PL"/>
              <a:t>Simple passwords can be easily breached.</a:t>
            </a:r>
          </a:p>
        </p:txBody>
      </p:sp>
      <p:sp>
        <p:nvSpPr>
          <p:cNvPr id="9" name="Tekst — symbol zastępczy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rtlCol="0">
            <a:normAutofit lnSpcReduction="10000"/>
          </a:bodyPr>
          <a:lstStyle/>
          <a:p>
            <a:pPr rtl="0"/>
            <a:r>
              <a:rPr lang="pl-PL"/>
              <a:t>Biggest data breaches</a:t>
            </a:r>
          </a:p>
        </p:txBody>
      </p:sp>
      <p:sp>
        <p:nvSpPr>
          <p:cNvPr id="10" name="Tekst — symbol zastępczy 9">
            <a:extLst>
              <a:ext uri="{FF2B5EF4-FFF2-40B4-BE49-F238E27FC236}">
                <a16:creationId xmlns:a16="http://schemas.microsoft.com/office/drawing/2014/main" id="{7F39C97C-2DDC-4706-B96C-B02FAE53A426}"/>
              </a:ext>
            </a:extLst>
          </p:cNvPr>
          <p:cNvSpPr>
            <a:spLocks noGrp="1"/>
          </p:cNvSpPr>
          <p:nvPr>
            <p:ph type="body" sz="quarter" idx="24"/>
          </p:nvPr>
        </p:nvSpPr>
        <p:spPr>
          <a:xfrm>
            <a:off x="7090893" y="4826656"/>
            <a:ext cx="3215951" cy="1057308"/>
          </a:xfrm>
        </p:spPr>
        <p:txBody>
          <a:bodyPr rtlCol="0">
            <a:normAutofit fontScale="92500" lnSpcReduction="10000"/>
          </a:bodyPr>
          <a:lstStyle/>
          <a:p>
            <a:pPr algn="l" rtl="0"/>
            <a:r>
              <a:rPr lang="pl-PL"/>
              <a:t>1. Yahoo – 3 billion customers (2013)</a:t>
            </a:r>
            <a:br>
              <a:rPr lang="pl-PL"/>
            </a:br>
            <a:r>
              <a:rPr lang="pl-PL"/>
              <a:t>2. Mariott International – 500 milion (2014)</a:t>
            </a:r>
            <a:br>
              <a:rPr lang="pl-PL"/>
            </a:br>
            <a:r>
              <a:rPr lang="pl-PL"/>
              <a:t>3. Yahoo – 500 milion (2014)</a:t>
            </a:r>
            <a:br>
              <a:rPr lang="pl-PL"/>
            </a:br>
            <a:r>
              <a:rPr lang="pl-PL"/>
              <a:t>4. AdultFriendFinder – 412 milion (2016)</a:t>
            </a:r>
            <a:br>
              <a:rPr lang="pl-PL"/>
            </a:br>
            <a:r>
              <a:rPr lang="pl-PL"/>
              <a:t>5. Myspace - 360 milion (2013)</a:t>
            </a:r>
          </a:p>
        </p:txBody>
      </p:sp>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20XX</a:t>
            </a:r>
          </a:p>
        </p:txBody>
      </p:sp>
      <p:sp>
        <p:nvSpPr>
          <p:cNvPr id="81" name="Stopka — symbol zastępczy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industry</a:t>
            </a:r>
          </a:p>
        </p:txBody>
      </p:sp>
      <p:sp>
        <p:nvSpPr>
          <p:cNvPr id="82" name="Numer slajdu — symbol zastępczy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pl-PL" smtClean="0"/>
              <a:pPr rtl="0"/>
              <a:t>6</a:t>
            </a:fld>
            <a:endParaRPr lang="pl-PL"/>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6F38-5E70-CA7E-3CAD-295DFE5D6EE4}"/>
              </a:ext>
            </a:extLst>
          </p:cNvPr>
          <p:cNvSpPr>
            <a:spLocks noGrp="1"/>
          </p:cNvSpPr>
          <p:nvPr>
            <p:ph type="title"/>
          </p:nvPr>
        </p:nvSpPr>
        <p:spPr/>
        <p:txBody>
          <a:bodyPr/>
          <a:lstStyle/>
          <a:p>
            <a:r>
              <a:rPr lang="en-US">
                <a:latin typeface="Calibri"/>
                <a:cs typeface="Calibri"/>
              </a:rPr>
              <a:t>Yahoo data breach (2013)</a:t>
            </a:r>
          </a:p>
        </p:txBody>
      </p:sp>
      <p:sp>
        <p:nvSpPr>
          <p:cNvPr id="4" name="Content Placeholder 3">
            <a:extLst>
              <a:ext uri="{FF2B5EF4-FFF2-40B4-BE49-F238E27FC236}">
                <a16:creationId xmlns:a16="http://schemas.microsoft.com/office/drawing/2014/main" id="{C5A01E49-5C9F-04EA-7053-1EFFC2272C82}"/>
              </a:ext>
            </a:extLst>
          </p:cNvPr>
          <p:cNvSpPr>
            <a:spLocks noGrp="1"/>
          </p:cNvSpPr>
          <p:nvPr>
            <p:ph sz="half" idx="2"/>
          </p:nvPr>
        </p:nvSpPr>
        <p:spPr>
          <a:xfrm>
            <a:off x="1018251" y="2223164"/>
            <a:ext cx="10552442" cy="4221407"/>
          </a:xfrm>
        </p:spPr>
        <p:txBody>
          <a:bodyPr vert="horz" lIns="91440" tIns="45720" rIns="91440" bIns="45720" rtlCol="0" anchor="t">
            <a:normAutofit/>
          </a:bodyPr>
          <a:lstStyle/>
          <a:p>
            <a:pPr marL="285750" indent="-285750">
              <a:buFont typeface="Arial"/>
              <a:buChar char="•"/>
            </a:pPr>
            <a:r>
              <a:rPr lang="en-US" b="1"/>
              <a:t>Date of Discovery:</a:t>
            </a:r>
            <a:r>
              <a:rPr lang="en-US"/>
              <a:t> Announced in December 2016, but the breach occurred in August 2013.</a:t>
            </a:r>
          </a:p>
          <a:p>
            <a:pPr marL="285750" indent="-285750">
              <a:buFont typeface="Arial"/>
              <a:buChar char="•"/>
            </a:pPr>
            <a:r>
              <a:rPr lang="en-US" b="1">
                <a:latin typeface="Calibri"/>
                <a:cs typeface="Calibri"/>
              </a:rPr>
              <a:t>Scope:</a:t>
            </a:r>
            <a:r>
              <a:rPr lang="en-US">
                <a:latin typeface="Calibri"/>
                <a:cs typeface="Calibri"/>
              </a:rPr>
              <a:t> The 2013 breach affected over 1 billion user accounts.</a:t>
            </a:r>
          </a:p>
          <a:p>
            <a:pPr marL="285750" indent="-285750">
              <a:buFont typeface="Arial"/>
              <a:buChar char="•"/>
            </a:pPr>
            <a:r>
              <a:rPr lang="en-US" b="1">
                <a:latin typeface="Calibri"/>
                <a:cs typeface="Calibri"/>
              </a:rPr>
              <a:t>Compromised Information:</a:t>
            </a:r>
            <a:r>
              <a:rPr lang="en-US">
                <a:latin typeface="Calibri"/>
                <a:cs typeface="Calibri"/>
              </a:rPr>
              <a:t> Stolen data included names, email addresses, telephone numbers, hashed passwords, and security questions.</a:t>
            </a:r>
          </a:p>
          <a:p>
            <a:pPr marL="285750" indent="-285750">
              <a:buFont typeface="Arial"/>
              <a:buChar char="•"/>
            </a:pPr>
            <a:r>
              <a:rPr lang="en-US" b="1">
                <a:latin typeface="Calibri"/>
                <a:cs typeface="Calibri"/>
              </a:rPr>
              <a:t>Cause:</a:t>
            </a:r>
            <a:r>
              <a:rPr lang="en-US">
                <a:latin typeface="Calibri"/>
                <a:cs typeface="Calibri"/>
              </a:rPr>
              <a:t> The breach was attributed to state-sponsored actors.</a:t>
            </a:r>
          </a:p>
          <a:p>
            <a:pPr marL="285750" indent="-285750">
              <a:buFont typeface="Arial"/>
              <a:buChar char="•"/>
            </a:pPr>
            <a:r>
              <a:rPr lang="en-US" b="1">
                <a:latin typeface="Calibri"/>
                <a:cs typeface="Calibri"/>
              </a:rPr>
              <a:t>Responsibility:</a:t>
            </a:r>
            <a:r>
              <a:rPr lang="en-US">
                <a:latin typeface="Calibri"/>
                <a:cs typeface="Calibri"/>
              </a:rPr>
              <a:t> Yahoo attributed the attack to a "state-sponsored actor," suggesting that a government-backed entity was behind the intrusion.</a:t>
            </a:r>
          </a:p>
          <a:p>
            <a:pPr marL="285750" indent="-285750">
              <a:buFont typeface="Arial"/>
              <a:buChar char="•"/>
            </a:pPr>
            <a:r>
              <a:rPr lang="en-US" b="1">
                <a:latin typeface="Calibri"/>
                <a:cs typeface="Calibri"/>
              </a:rPr>
              <a:t>Consequences:</a:t>
            </a:r>
            <a:r>
              <a:rPr lang="en-US">
                <a:latin typeface="Calibri"/>
                <a:cs typeface="Calibri"/>
              </a:rPr>
              <a:t> This breach severely damaged Yahoo's reputation and had significant consequences for the company. It led to a decrease in the valuation of Yahoo during its acquisition by Verizon.</a:t>
            </a:r>
          </a:p>
          <a:p>
            <a:endParaRPr lang="en-US"/>
          </a:p>
        </p:txBody>
      </p:sp>
      <p:sp>
        <p:nvSpPr>
          <p:cNvPr id="9" name="Date Placeholder 8">
            <a:extLst>
              <a:ext uri="{FF2B5EF4-FFF2-40B4-BE49-F238E27FC236}">
                <a16:creationId xmlns:a16="http://schemas.microsoft.com/office/drawing/2014/main" id="{5EB121B6-77B9-14F2-961E-B9EFBA870829}"/>
              </a:ext>
            </a:extLst>
          </p:cNvPr>
          <p:cNvSpPr>
            <a:spLocks noGrp="1"/>
          </p:cNvSpPr>
          <p:nvPr>
            <p:ph type="dt" sz="half" idx="10"/>
          </p:nvPr>
        </p:nvSpPr>
        <p:spPr/>
        <p:txBody>
          <a:bodyPr/>
          <a:lstStyle/>
          <a:p>
            <a:pPr rtl="0"/>
            <a:r>
              <a:rPr lang="pl-PL" noProof="0"/>
              <a:t>20XX</a:t>
            </a:r>
          </a:p>
        </p:txBody>
      </p:sp>
      <p:sp>
        <p:nvSpPr>
          <p:cNvPr id="10" name="Footer Placeholder 9">
            <a:extLst>
              <a:ext uri="{FF2B5EF4-FFF2-40B4-BE49-F238E27FC236}">
                <a16:creationId xmlns:a16="http://schemas.microsoft.com/office/drawing/2014/main" id="{5A1AF636-4DAD-497E-4FA5-A723B00BB057}"/>
              </a:ext>
            </a:extLst>
          </p:cNvPr>
          <p:cNvSpPr>
            <a:spLocks noGrp="1"/>
          </p:cNvSpPr>
          <p:nvPr>
            <p:ph type="ftr" sz="quarter" idx="11"/>
          </p:nvPr>
        </p:nvSpPr>
        <p:spPr/>
        <p:txBody>
          <a:bodyPr/>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industry</a:t>
            </a:r>
          </a:p>
        </p:txBody>
      </p:sp>
      <p:sp>
        <p:nvSpPr>
          <p:cNvPr id="11" name="Slide Number Placeholder 10">
            <a:extLst>
              <a:ext uri="{FF2B5EF4-FFF2-40B4-BE49-F238E27FC236}">
                <a16:creationId xmlns:a16="http://schemas.microsoft.com/office/drawing/2014/main" id="{CC30756C-DFFF-3E42-4F46-9B2D96DA4605}"/>
              </a:ext>
            </a:extLst>
          </p:cNvPr>
          <p:cNvSpPr>
            <a:spLocks noGrp="1"/>
          </p:cNvSpPr>
          <p:nvPr>
            <p:ph type="sldNum" sz="quarter" idx="12"/>
          </p:nvPr>
        </p:nvSpPr>
        <p:spPr/>
        <p:txBody>
          <a:bodyPr/>
          <a:lstStyle/>
          <a:p>
            <a:pPr rtl="0"/>
            <a:fld id="{B5CEABB6-07DC-46E8-9B57-56EC44A396E5}" type="slidenum">
              <a:rPr lang="pl-PL" noProof="0" smtClean="0"/>
              <a:t>7</a:t>
            </a:fld>
            <a:endParaRPr lang="pl-PL" noProof="0"/>
          </a:p>
        </p:txBody>
      </p:sp>
    </p:spTree>
    <p:extLst>
      <p:ext uri="{BB962C8B-B14F-4D97-AF65-F5344CB8AC3E}">
        <p14:creationId xmlns:p14="http://schemas.microsoft.com/office/powerpoint/2010/main" val="32946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6F38-5E70-CA7E-3CAD-295DFE5D6EE4}"/>
              </a:ext>
            </a:extLst>
          </p:cNvPr>
          <p:cNvSpPr>
            <a:spLocks noGrp="1"/>
          </p:cNvSpPr>
          <p:nvPr>
            <p:ph type="title"/>
          </p:nvPr>
        </p:nvSpPr>
        <p:spPr/>
        <p:txBody>
          <a:bodyPr/>
          <a:lstStyle/>
          <a:p>
            <a:r>
              <a:rPr lang="en-US">
                <a:latin typeface="Calibri"/>
                <a:cs typeface="Calibri"/>
              </a:rPr>
              <a:t>Yahoo data breach (2014)</a:t>
            </a:r>
          </a:p>
        </p:txBody>
      </p:sp>
      <p:sp>
        <p:nvSpPr>
          <p:cNvPr id="4" name="Content Placeholder 3">
            <a:extLst>
              <a:ext uri="{FF2B5EF4-FFF2-40B4-BE49-F238E27FC236}">
                <a16:creationId xmlns:a16="http://schemas.microsoft.com/office/drawing/2014/main" id="{C5A01E49-5C9F-04EA-7053-1EFFC2272C82}"/>
              </a:ext>
            </a:extLst>
          </p:cNvPr>
          <p:cNvSpPr>
            <a:spLocks noGrp="1"/>
          </p:cNvSpPr>
          <p:nvPr>
            <p:ph sz="half" idx="2"/>
          </p:nvPr>
        </p:nvSpPr>
        <p:spPr>
          <a:xfrm>
            <a:off x="1018251" y="2223164"/>
            <a:ext cx="10552442" cy="4221407"/>
          </a:xfrm>
        </p:spPr>
        <p:txBody>
          <a:bodyPr vert="horz" lIns="91440" tIns="45720" rIns="91440" bIns="45720" rtlCol="0" anchor="t">
            <a:normAutofit/>
          </a:bodyPr>
          <a:lstStyle/>
          <a:p>
            <a:pPr marL="285750" indent="-285750">
              <a:buChar char="•"/>
            </a:pPr>
            <a:r>
              <a:rPr lang="en-US" b="1">
                <a:latin typeface="Calibri"/>
                <a:cs typeface="Calibri"/>
              </a:rPr>
              <a:t>Date of Discovery:</a:t>
            </a:r>
            <a:r>
              <a:rPr lang="en-US">
                <a:latin typeface="Calibri"/>
                <a:cs typeface="Calibri"/>
              </a:rPr>
              <a:t> Announced in September 2016.</a:t>
            </a:r>
            <a:endParaRPr lang="en-US"/>
          </a:p>
          <a:p>
            <a:pPr marL="285750" indent="-285750">
              <a:buChar char="•"/>
            </a:pPr>
            <a:r>
              <a:rPr lang="en-US" b="1">
                <a:latin typeface="Calibri"/>
                <a:cs typeface="Calibri"/>
              </a:rPr>
              <a:t>Scope:</a:t>
            </a:r>
            <a:r>
              <a:rPr lang="en-US">
                <a:latin typeface="Calibri"/>
                <a:cs typeface="Calibri"/>
              </a:rPr>
              <a:t> The 2014 breach affected around 500 million user accounts.</a:t>
            </a:r>
          </a:p>
          <a:p>
            <a:pPr marL="285750" indent="-285750">
              <a:buChar char="•"/>
            </a:pPr>
            <a:r>
              <a:rPr lang="en-US" b="1">
                <a:latin typeface="Calibri"/>
                <a:cs typeface="Calibri"/>
              </a:rPr>
              <a:t>Compromised Information:</a:t>
            </a:r>
            <a:r>
              <a:rPr lang="en-US">
                <a:latin typeface="Calibri"/>
                <a:cs typeface="Calibri"/>
              </a:rPr>
              <a:t> Similar to the 2013 breach, the stolen data included names, email addresses, telephone numbers, hashed passwords, and security questions.</a:t>
            </a:r>
            <a:endParaRPr lang="en-US"/>
          </a:p>
          <a:p>
            <a:pPr marL="285750" indent="-285750">
              <a:buChar char="•"/>
            </a:pPr>
            <a:r>
              <a:rPr lang="en-US" b="1">
                <a:latin typeface="Calibri"/>
                <a:cs typeface="Calibri"/>
              </a:rPr>
              <a:t>Cause:</a:t>
            </a:r>
            <a:r>
              <a:rPr lang="en-US">
                <a:latin typeface="Calibri"/>
                <a:cs typeface="Calibri"/>
              </a:rPr>
              <a:t> The 2014 breach was also attributed to state-sponsored actors.</a:t>
            </a:r>
            <a:endParaRPr lang="en-US"/>
          </a:p>
          <a:p>
            <a:pPr marL="285750" indent="-285750">
              <a:buChar char="•"/>
            </a:pPr>
            <a:r>
              <a:rPr lang="en-US" b="1">
                <a:latin typeface="Calibri"/>
                <a:cs typeface="Calibri"/>
              </a:rPr>
              <a:t>Responsibility:</a:t>
            </a:r>
            <a:r>
              <a:rPr lang="en-US">
                <a:latin typeface="Calibri"/>
                <a:cs typeface="Calibri"/>
              </a:rPr>
              <a:t> Yahoo, again, attributed the breach to a "state-sponsored actor."</a:t>
            </a:r>
            <a:endParaRPr lang="en-US"/>
          </a:p>
          <a:p>
            <a:pPr marL="285750" indent="-285750">
              <a:buChar char="•"/>
            </a:pPr>
            <a:r>
              <a:rPr lang="en-US" b="1">
                <a:latin typeface="Calibri"/>
                <a:cs typeface="Calibri"/>
              </a:rPr>
              <a:t>Consequences:</a:t>
            </a:r>
            <a:r>
              <a:rPr lang="en-US">
                <a:latin typeface="Calibri"/>
                <a:cs typeface="Calibri"/>
              </a:rPr>
              <a:t> The revelation of this breach further eroded trust in Yahoo's ability to secure user data, and it had implications for the Verizon acquisition deal.</a:t>
            </a:r>
            <a:endParaRPr lang="en-US"/>
          </a:p>
          <a:p>
            <a:pPr marL="285750" indent="-285750">
              <a:buFont typeface="Arial"/>
              <a:buChar char="•"/>
            </a:pPr>
            <a:endParaRPr lang="en-US"/>
          </a:p>
        </p:txBody>
      </p:sp>
      <p:sp>
        <p:nvSpPr>
          <p:cNvPr id="9" name="Date Placeholder 8">
            <a:extLst>
              <a:ext uri="{FF2B5EF4-FFF2-40B4-BE49-F238E27FC236}">
                <a16:creationId xmlns:a16="http://schemas.microsoft.com/office/drawing/2014/main" id="{5EB121B6-77B9-14F2-961E-B9EFBA870829}"/>
              </a:ext>
            </a:extLst>
          </p:cNvPr>
          <p:cNvSpPr>
            <a:spLocks noGrp="1"/>
          </p:cNvSpPr>
          <p:nvPr>
            <p:ph type="dt" sz="half" idx="10"/>
          </p:nvPr>
        </p:nvSpPr>
        <p:spPr/>
        <p:txBody>
          <a:bodyPr/>
          <a:lstStyle/>
          <a:p>
            <a:pPr rtl="0"/>
            <a:r>
              <a:rPr lang="pl-PL" noProof="0"/>
              <a:t>20XX</a:t>
            </a:r>
          </a:p>
        </p:txBody>
      </p:sp>
      <p:sp>
        <p:nvSpPr>
          <p:cNvPr id="10" name="Footer Placeholder 9">
            <a:extLst>
              <a:ext uri="{FF2B5EF4-FFF2-40B4-BE49-F238E27FC236}">
                <a16:creationId xmlns:a16="http://schemas.microsoft.com/office/drawing/2014/main" id="{5A1AF636-4DAD-497E-4FA5-A723B00BB057}"/>
              </a:ext>
            </a:extLst>
          </p:cNvPr>
          <p:cNvSpPr>
            <a:spLocks noGrp="1"/>
          </p:cNvSpPr>
          <p:nvPr>
            <p:ph type="ftr" sz="quarter" idx="11"/>
          </p:nvPr>
        </p:nvSpPr>
        <p:spPr/>
        <p:txBody>
          <a:bodyPr/>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industry</a:t>
            </a:r>
          </a:p>
        </p:txBody>
      </p:sp>
      <p:sp>
        <p:nvSpPr>
          <p:cNvPr id="11" name="Slide Number Placeholder 10">
            <a:extLst>
              <a:ext uri="{FF2B5EF4-FFF2-40B4-BE49-F238E27FC236}">
                <a16:creationId xmlns:a16="http://schemas.microsoft.com/office/drawing/2014/main" id="{CC30756C-DFFF-3E42-4F46-9B2D96DA4605}"/>
              </a:ext>
            </a:extLst>
          </p:cNvPr>
          <p:cNvSpPr>
            <a:spLocks noGrp="1"/>
          </p:cNvSpPr>
          <p:nvPr>
            <p:ph type="sldNum" sz="quarter" idx="12"/>
          </p:nvPr>
        </p:nvSpPr>
        <p:spPr/>
        <p:txBody>
          <a:bodyPr/>
          <a:lstStyle/>
          <a:p>
            <a:pPr rtl="0"/>
            <a:fld id="{B5CEABB6-07DC-46E8-9B57-56EC44A396E5}" type="slidenum">
              <a:rPr lang="pl-PL" noProof="0" smtClean="0"/>
              <a:t>8</a:t>
            </a:fld>
            <a:endParaRPr lang="pl-PL" noProof="0"/>
          </a:p>
        </p:txBody>
      </p:sp>
    </p:spTree>
    <p:extLst>
      <p:ext uri="{BB962C8B-B14F-4D97-AF65-F5344CB8AC3E}">
        <p14:creationId xmlns:p14="http://schemas.microsoft.com/office/powerpoint/2010/main" val="219742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6F38-5E70-CA7E-3CAD-295DFE5D6EE4}"/>
              </a:ext>
            </a:extLst>
          </p:cNvPr>
          <p:cNvSpPr>
            <a:spLocks noGrp="1"/>
          </p:cNvSpPr>
          <p:nvPr>
            <p:ph type="title"/>
          </p:nvPr>
        </p:nvSpPr>
        <p:spPr>
          <a:xfrm>
            <a:off x="1885156" y="142669"/>
            <a:ext cx="8421688" cy="1325563"/>
          </a:xfrm>
        </p:spPr>
        <p:txBody>
          <a:bodyPr/>
          <a:lstStyle/>
          <a:p>
            <a:r>
              <a:rPr lang="en-US">
                <a:latin typeface="Calibri"/>
                <a:cs typeface="Calibri"/>
              </a:rPr>
              <a:t>Consequences for Yahoo</a:t>
            </a:r>
          </a:p>
        </p:txBody>
      </p:sp>
      <p:sp>
        <p:nvSpPr>
          <p:cNvPr id="4" name="Content Placeholder 3">
            <a:extLst>
              <a:ext uri="{FF2B5EF4-FFF2-40B4-BE49-F238E27FC236}">
                <a16:creationId xmlns:a16="http://schemas.microsoft.com/office/drawing/2014/main" id="{C5A01E49-5C9F-04EA-7053-1EFFC2272C82}"/>
              </a:ext>
            </a:extLst>
          </p:cNvPr>
          <p:cNvSpPr>
            <a:spLocks noGrp="1"/>
          </p:cNvSpPr>
          <p:nvPr>
            <p:ph sz="half" idx="2"/>
          </p:nvPr>
        </p:nvSpPr>
        <p:spPr>
          <a:xfrm>
            <a:off x="1018251" y="1373722"/>
            <a:ext cx="10552442" cy="5070849"/>
          </a:xfrm>
        </p:spPr>
        <p:txBody>
          <a:bodyPr vert="horz" lIns="91440" tIns="45720" rIns="91440" bIns="45720" rtlCol="0" anchor="t">
            <a:normAutofit fontScale="92500" lnSpcReduction="10000"/>
          </a:bodyPr>
          <a:lstStyle/>
          <a:p>
            <a:pPr marL="342900" indent="-342900">
              <a:buAutoNum type="arabicPeriod"/>
            </a:pPr>
            <a:r>
              <a:rPr lang="en-US" b="1">
                <a:latin typeface="Calibri"/>
                <a:cs typeface="Calibri"/>
              </a:rPr>
              <a:t>Class-Action Lawsuits:</a:t>
            </a:r>
            <a:endParaRPr lang="en-US"/>
          </a:p>
          <a:p>
            <a:pPr marL="800100" lvl="1" indent="-342900">
              <a:buChar char="•"/>
            </a:pPr>
            <a:r>
              <a:rPr lang="en-US" b="1">
                <a:latin typeface="Calibri"/>
                <a:cs typeface="Calibri"/>
              </a:rPr>
              <a:t>Users:</a:t>
            </a:r>
            <a:r>
              <a:rPr lang="en-US">
                <a:latin typeface="Calibri"/>
                <a:cs typeface="Calibri"/>
              </a:rPr>
              <a:t> Yahoo faced numerous class-action lawsuits from affected users who alleged that the company failed to adequately protect their personal information and did not promptly disclose the breaches.</a:t>
            </a:r>
            <a:endParaRPr lang="en-US"/>
          </a:p>
          <a:p>
            <a:pPr marL="800100" lvl="1" indent="-342900">
              <a:buChar char="•"/>
            </a:pPr>
            <a:r>
              <a:rPr lang="en-US" b="1">
                <a:latin typeface="Calibri"/>
                <a:cs typeface="Calibri"/>
              </a:rPr>
              <a:t>Investors:</a:t>
            </a:r>
            <a:r>
              <a:rPr lang="en-US">
                <a:latin typeface="Calibri"/>
                <a:cs typeface="Calibri"/>
              </a:rPr>
              <a:t> Shareholders also filed lawsuits against Yahoo, claiming that the company violated securities laws by not disclosing the breaches sooner, which affected the value of Yahoo's stock.</a:t>
            </a:r>
            <a:endParaRPr lang="en-US"/>
          </a:p>
          <a:p>
            <a:pPr marL="342900" indent="-342900">
              <a:buAutoNum type="arabicPeriod"/>
            </a:pPr>
            <a:r>
              <a:rPr lang="en-US" b="1">
                <a:latin typeface="Calibri"/>
                <a:cs typeface="Calibri"/>
              </a:rPr>
              <a:t>Regulatory Investigations:</a:t>
            </a:r>
            <a:endParaRPr lang="en-US"/>
          </a:p>
          <a:p>
            <a:pPr marL="800100" lvl="1" indent="-342900">
              <a:buChar char="•"/>
            </a:pPr>
            <a:r>
              <a:rPr lang="en-US" b="1">
                <a:latin typeface="Calibri"/>
                <a:cs typeface="Calibri"/>
              </a:rPr>
              <a:t>U.S. Securities and Exchange Commission (SEC):</a:t>
            </a:r>
            <a:r>
              <a:rPr lang="en-US">
                <a:latin typeface="Calibri"/>
                <a:cs typeface="Calibri"/>
              </a:rPr>
              <a:t> The SEC initiated an investigation into whether Yahoo's failure to disclose the data breaches in a timely manner violated securities laws. The SEC was concerned about the adequacy of Yahoo's risk factor disclosures and the company's internal controls.</a:t>
            </a:r>
            <a:endParaRPr lang="en-US"/>
          </a:p>
          <a:p>
            <a:pPr marL="800100" lvl="1" indent="-342900">
              <a:buChar char="•"/>
            </a:pPr>
            <a:r>
              <a:rPr lang="en-US" b="1">
                <a:latin typeface="Calibri"/>
                <a:cs typeface="Calibri"/>
              </a:rPr>
              <a:t>Federal Trade Commission (FTC):</a:t>
            </a:r>
            <a:r>
              <a:rPr lang="en-US">
                <a:latin typeface="Calibri"/>
                <a:cs typeface="Calibri"/>
              </a:rPr>
              <a:t> The FTC also conducted an investigation to determine whether Yahoo's security practices were reasonable and whether the company had taken appropriate actions in response to the breaches.</a:t>
            </a:r>
            <a:endParaRPr lang="en-US"/>
          </a:p>
          <a:p>
            <a:pPr marL="342900" indent="-342900">
              <a:buAutoNum type="arabicPeriod"/>
            </a:pPr>
            <a:r>
              <a:rPr lang="en-US" b="1">
                <a:latin typeface="Calibri"/>
                <a:cs typeface="Calibri"/>
              </a:rPr>
              <a:t>Settlements:</a:t>
            </a:r>
            <a:endParaRPr lang="en-US"/>
          </a:p>
          <a:p>
            <a:pPr marL="800100" lvl="1" indent="-342900">
              <a:buChar char="•"/>
            </a:pPr>
            <a:r>
              <a:rPr lang="en-US">
                <a:latin typeface="Calibri"/>
                <a:cs typeface="Calibri"/>
              </a:rPr>
              <a:t>In 2018, Yahoo reached a settlement in a class-action lawsuit with shareholders. The settlement involved Yahoo paying $80 million to investors who purchased Yahoo securities between 2013 and 2016.</a:t>
            </a:r>
            <a:endParaRPr lang="en-US"/>
          </a:p>
          <a:p>
            <a:pPr marL="800100" lvl="1" indent="-342900">
              <a:buChar char="•"/>
            </a:pPr>
            <a:r>
              <a:rPr lang="en-US">
                <a:latin typeface="Calibri"/>
                <a:cs typeface="Calibri"/>
              </a:rPr>
              <a:t>In 2019, Yahoo agreed to a $117.5 million settlement in a class-action lawsuit with affected users. The settlement fund was intended to compensate individuals who suffered financial losses or out-of-pocket costs due to the data breaches.</a:t>
            </a:r>
            <a:endParaRPr lang="en-US"/>
          </a:p>
          <a:p>
            <a:pPr marL="342900" indent="-342900">
              <a:buAutoNum type="arabicPeriod"/>
            </a:pPr>
            <a:r>
              <a:rPr lang="en-US" b="1">
                <a:latin typeface="Calibri"/>
                <a:cs typeface="Calibri"/>
              </a:rPr>
              <a:t>Impact on Verizon Acquisition:</a:t>
            </a:r>
            <a:endParaRPr lang="en-US"/>
          </a:p>
          <a:p>
            <a:pPr marL="800100" lvl="1" indent="-342900">
              <a:buChar char="•"/>
            </a:pPr>
            <a:r>
              <a:rPr lang="en-US">
                <a:latin typeface="Calibri"/>
                <a:cs typeface="Calibri"/>
              </a:rPr>
              <a:t>The breaches had a direct impact on Verizon's acquisition of Yahoo. In 2017, Verizon negotiated a $350 million reduction in the acquisition price, citing the perceived impact of the breaches on Yahoo's value and business prospects.</a:t>
            </a:r>
            <a:endParaRPr lang="en-US"/>
          </a:p>
          <a:p>
            <a:pPr marL="342900" indent="-342900">
              <a:buAutoNum type="arabicPeriod"/>
            </a:pPr>
            <a:r>
              <a:rPr lang="en-US" b="1">
                <a:latin typeface="Calibri"/>
                <a:cs typeface="Calibri"/>
              </a:rPr>
              <a:t>Reputation Damage:</a:t>
            </a:r>
            <a:endParaRPr lang="en-US"/>
          </a:p>
          <a:p>
            <a:pPr marL="800100" lvl="1" indent="-342900">
              <a:buChar char="•"/>
            </a:pPr>
            <a:r>
              <a:rPr lang="en-US">
                <a:latin typeface="Calibri"/>
                <a:cs typeface="Calibri"/>
              </a:rPr>
              <a:t>The legal consequences were part of a broader impact on Yahoo's reputation. The incidents raised questions about the company's commitment to user security and data protection, contributing to a decline in user trust.</a:t>
            </a:r>
            <a:endParaRPr lang="en-US"/>
          </a:p>
          <a:p>
            <a:endParaRPr lang="en-US"/>
          </a:p>
        </p:txBody>
      </p:sp>
      <p:sp>
        <p:nvSpPr>
          <p:cNvPr id="9" name="Date Placeholder 8">
            <a:extLst>
              <a:ext uri="{FF2B5EF4-FFF2-40B4-BE49-F238E27FC236}">
                <a16:creationId xmlns:a16="http://schemas.microsoft.com/office/drawing/2014/main" id="{5EB121B6-77B9-14F2-961E-B9EFBA870829}"/>
              </a:ext>
            </a:extLst>
          </p:cNvPr>
          <p:cNvSpPr>
            <a:spLocks noGrp="1"/>
          </p:cNvSpPr>
          <p:nvPr>
            <p:ph type="dt" sz="half" idx="10"/>
          </p:nvPr>
        </p:nvSpPr>
        <p:spPr/>
        <p:txBody>
          <a:bodyPr/>
          <a:lstStyle/>
          <a:p>
            <a:pPr rtl="0"/>
            <a:r>
              <a:rPr lang="pl-PL" noProof="0"/>
              <a:t>20XX</a:t>
            </a:r>
          </a:p>
        </p:txBody>
      </p:sp>
      <p:sp>
        <p:nvSpPr>
          <p:cNvPr id="10" name="Footer Placeholder 9">
            <a:extLst>
              <a:ext uri="{FF2B5EF4-FFF2-40B4-BE49-F238E27FC236}">
                <a16:creationId xmlns:a16="http://schemas.microsoft.com/office/drawing/2014/main" id="{5A1AF636-4DAD-497E-4FA5-A723B00BB057}"/>
              </a:ext>
            </a:extLst>
          </p:cNvPr>
          <p:cNvSpPr>
            <a:spLocks noGrp="1"/>
          </p:cNvSpPr>
          <p:nvPr>
            <p:ph type="ftr" sz="quarter" idx="11"/>
          </p:nvPr>
        </p:nvSpPr>
        <p:spPr/>
        <p:txBody>
          <a:bodyPr/>
          <a:lstStyle/>
          <a:p>
            <a:r>
              <a:rPr lang="pl-PL" err="1">
                <a:latin typeface="Calibri"/>
                <a:cs typeface="Calibri"/>
              </a:rPr>
              <a:t>Legal</a:t>
            </a:r>
            <a:r>
              <a:rPr lang="pl-PL">
                <a:latin typeface="Calibri"/>
                <a:cs typeface="Calibri"/>
              </a:rPr>
              <a:t> </a:t>
            </a:r>
            <a:r>
              <a:rPr lang="pl-PL" err="1">
                <a:latin typeface="Calibri"/>
                <a:cs typeface="Calibri"/>
              </a:rPr>
              <a:t>Risk</a:t>
            </a:r>
            <a:r>
              <a:rPr lang="pl-PL">
                <a:latin typeface="Calibri"/>
                <a:cs typeface="Calibri"/>
              </a:rPr>
              <a:t> And </a:t>
            </a:r>
            <a:r>
              <a:rPr lang="pl-PL" err="1">
                <a:latin typeface="Calibri"/>
                <a:cs typeface="Calibri"/>
              </a:rPr>
              <a:t>Compliance</a:t>
            </a:r>
            <a:r>
              <a:rPr lang="pl-PL">
                <a:latin typeface="Calibri"/>
                <a:cs typeface="Calibri"/>
              </a:rPr>
              <a:t> in ICT </a:t>
            </a:r>
            <a:r>
              <a:rPr lang="pl-PL" err="1">
                <a:latin typeface="Calibri"/>
                <a:cs typeface="Calibri"/>
              </a:rPr>
              <a:t>industry</a:t>
            </a:r>
          </a:p>
        </p:txBody>
      </p:sp>
      <p:sp>
        <p:nvSpPr>
          <p:cNvPr id="11" name="Slide Number Placeholder 10">
            <a:extLst>
              <a:ext uri="{FF2B5EF4-FFF2-40B4-BE49-F238E27FC236}">
                <a16:creationId xmlns:a16="http://schemas.microsoft.com/office/drawing/2014/main" id="{CC30756C-DFFF-3E42-4F46-9B2D96DA4605}"/>
              </a:ext>
            </a:extLst>
          </p:cNvPr>
          <p:cNvSpPr>
            <a:spLocks noGrp="1"/>
          </p:cNvSpPr>
          <p:nvPr>
            <p:ph type="sldNum" sz="quarter" idx="12"/>
          </p:nvPr>
        </p:nvSpPr>
        <p:spPr/>
        <p:txBody>
          <a:bodyPr/>
          <a:lstStyle/>
          <a:p>
            <a:pPr rtl="0"/>
            <a:fld id="{B5CEABB6-07DC-46E8-9B57-56EC44A396E5}" type="slidenum">
              <a:rPr lang="pl-PL" noProof="0" smtClean="0"/>
              <a:t>9</a:t>
            </a:fld>
            <a:endParaRPr lang="pl-PL" noProof="0"/>
          </a:p>
        </p:txBody>
      </p:sp>
    </p:spTree>
    <p:extLst>
      <p:ext uri="{BB962C8B-B14F-4D97-AF65-F5344CB8AC3E}">
        <p14:creationId xmlns:p14="http://schemas.microsoft.com/office/powerpoint/2010/main" val="3745682713"/>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8874_TF22318419_Win32" id="{2245315F-D87A-4F04-B2E6-D4B8F848854B}" vid="{52001354-15AD-4DBE-A78D-2413E275432B}"/>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fcbd4b1-acba-40f5-9c18-6e7440fbdee0" xsi:nil="true"/>
    <_activity xmlns="9fcbd4b1-acba-40f5-9c18-6e7440fbdee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5" ma:contentTypeDescription="Utwórz nowy dokument." ma:contentTypeScope="" ma:versionID="57ac2d893af2fbe51245bd05c9013be2">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ae31b8d8f0acc2fb5c6ac54b4f1b6757"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BA3906-9696-4247-AC0D-DD5C26B2A70A}">
  <ds:schemaRefs>
    <ds:schemaRef ds:uri="http://purl.org/dc/dcmitype/"/>
    <ds:schemaRef ds:uri="http://www.w3.org/XML/1998/namespace"/>
    <ds:schemaRef ds:uri="http://schemas.microsoft.com/office/2006/documentManagement/types"/>
    <ds:schemaRef ds:uri="a6820557-34c2-4f59-b216-d67d264fdacd"/>
    <ds:schemaRef ds:uri="9fcbd4b1-acba-40f5-9c18-6e7440fbdee0"/>
    <ds:schemaRef ds:uri="http://schemas.microsoft.com/office/2006/metadata/properties"/>
    <ds:schemaRef ds:uri="http://schemas.microsoft.com/office/infopath/2007/PartnerControls"/>
    <ds:schemaRef ds:uri="http://schemas.openxmlformats.org/package/2006/metadata/core-properties"/>
    <ds:schemaRef ds:uri="http://purl.org/dc/elements/1.1/"/>
    <ds:schemaRef ds:uri="http://purl.org/dc/terms/"/>
  </ds:schemaRefs>
</ds:datastoreItem>
</file>

<file path=customXml/itemProps2.xml><?xml version="1.0" encoding="utf-8"?>
<ds:datastoreItem xmlns:ds="http://schemas.openxmlformats.org/officeDocument/2006/customXml" ds:itemID="{655EC220-F0A7-4D3C-9064-75B496B5FDEE}">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Minimalistyczna prezentacja sprzedażowa</Template>
  <TotalTime>0</TotalTime>
  <Words>8885</Words>
  <Application>Microsoft Office PowerPoint</Application>
  <PresentationFormat>Widescreen</PresentationFormat>
  <Paragraphs>439</Paragraphs>
  <Slides>24</Slides>
  <Notes>19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Monoline</vt:lpstr>
      <vt:lpstr>Cybercrimes in business</vt:lpstr>
      <vt:lpstr>Cybercrime definition</vt:lpstr>
      <vt:lpstr>Art. 287  Oszustwo komputerowe  Computer fraud</vt:lpstr>
      <vt:lpstr>Art. 269 Destruction of Electronic data Niszczenie danych informatycznych</vt:lpstr>
      <vt:lpstr>Discussed crimes</vt:lpstr>
      <vt:lpstr>Data Breach</vt:lpstr>
      <vt:lpstr>Yahoo data breach (2013)</vt:lpstr>
      <vt:lpstr>Yahoo data breach (2014)</vt:lpstr>
      <vt:lpstr>Consequences for Yahoo</vt:lpstr>
      <vt:lpstr>Phishing</vt:lpstr>
      <vt:lpstr>Spear Phishing at RSA Security (2011)</vt:lpstr>
      <vt:lpstr>Malware</vt:lpstr>
      <vt:lpstr>ILOVEYOU (2000)</vt:lpstr>
      <vt:lpstr>Ransomware (art. 268, 268A)</vt:lpstr>
      <vt:lpstr>Wannacry (2017)</vt:lpstr>
      <vt:lpstr>Wannacry (2017) </vt:lpstr>
      <vt:lpstr>Wannacry (2017)</vt:lpstr>
      <vt:lpstr>Denial of Service (DOS, Art. 268, 268a, 269a)</vt:lpstr>
      <vt:lpstr>Mirai botnet</vt:lpstr>
      <vt:lpstr>Mirai attack on Dyn (2016)</vt:lpstr>
      <vt:lpstr>Identity THEFT</vt:lpstr>
      <vt:lpstr>Equifax Data Breach (2017)</vt:lpstr>
      <vt:lpstr>Equifax Data Breach (2017)</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Cybercrimes in business</dc:title>
  <dc:creator>Hubert Ruczyński</dc:creator>
  <cp:lastModifiedBy>Hubert Ruczyński</cp:lastModifiedBy>
  <cp:revision>5</cp:revision>
  <dcterms:created xsi:type="dcterms:W3CDTF">2023-10-13T11:32:29Z</dcterms:created>
  <dcterms:modified xsi:type="dcterms:W3CDTF">2023-12-13T18:20:20Z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