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23"/>
  </p:notesMasterIdLst>
  <p:sldIdLst>
    <p:sldId id="256" r:id="rId5"/>
    <p:sldId id="318" r:id="rId6"/>
    <p:sldId id="352" r:id="rId7"/>
    <p:sldId id="353" r:id="rId8"/>
    <p:sldId id="347" r:id="rId9"/>
    <p:sldId id="348" r:id="rId10"/>
    <p:sldId id="349" r:id="rId11"/>
    <p:sldId id="319" r:id="rId12"/>
    <p:sldId id="331" r:id="rId13"/>
    <p:sldId id="361" r:id="rId14"/>
    <p:sldId id="317" r:id="rId15"/>
    <p:sldId id="360" r:id="rId16"/>
    <p:sldId id="356" r:id="rId17"/>
    <p:sldId id="357" r:id="rId18"/>
    <p:sldId id="350" r:id="rId19"/>
    <p:sldId id="351" r:id="rId20"/>
    <p:sldId id="354" r:id="rId21"/>
    <p:sldId id="307"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anose="020B0604020202020204" charset="0"/>
      <p:regular r:id="rId28"/>
      <p:bold r:id="rId29"/>
      <p:italic r:id="rId30"/>
      <p:boldItalic r:id="rId31"/>
    </p:embeddedFont>
    <p:embeddedFont>
      <p:font typeface="Questrial"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4EB874-BB51-CC46-FB59-C44CB9A57D72}" name="Hubert Ruczyński" initials="HR" userId="88f5ae79448d9369" providerId="Windows Live"/>
  <p188:author id="{E720E4C1-DD08-00C1-ABA6-D680534E90A0}" name="Ruczyński Hubert (STUD)" initials="RH(" userId="Ruczyński Hubert (STUD)" providerId="None"/>
  <p188:author id="{FD9F7ECD-E4CA-5B83-791C-A9D3A9719280}" name="Gość" initials="Go" userId="S::urn:spo:anon#ba2c161e4164b9687dc1cb478000dfd38d54d731b1fa57a74e67dda2d533c646::" providerId="AD"/>
  <p188:author id="{5E1D34DA-8208-F600-EE62-1E6713E0C0F7}" name="Ruczyński Hubert (STUD)" initials="RH(" userId="S::01151402@pw.edu.pl::35753aab-0d69-494c-b54d-f9fed967c656" providerId="AD"/>
  <p188:author id="{A6DFECE0-391B-3AA7-426F-AEFE5FB951D5}" name="Gość" initials="Go" userId="Gość"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4533D"/>
    <a:srgbClr val="7C843C"/>
    <a:srgbClr val="D6E29C"/>
    <a:srgbClr val="AFC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A072D-3D95-4027-86B9-850557226BD4}" v="900" dt="2023-11-07T00:00:14.012"/>
    <p1510:client id="{060C9FBC-4B35-4F02-96DF-98250E57BD42}" v="153" dt="2023-11-07T20:41:25.272"/>
    <p1510:client id="{1C20EB30-AA69-4440-BF83-5A5B4146F833}" v="4" dt="2023-11-07T16:54:03.118"/>
    <p1510:client id="{47259F48-D504-448A-A258-6CB93891EA8F}" v="123" dt="2023-11-07T20:54:03.777"/>
    <p1510:client id="{6FB43E49-71B1-4FA2-9303-5D28FD0391A9}" v="767" dt="2023-11-07T20:58:06.581"/>
    <p1510:client id="{897FAFE3-9EB1-44C3-9DC5-4201A4D16A42}" v="982" dt="2023-11-07T20:58:23.498"/>
    <p1510:client id="{9255B565-93D0-421B-B3C9-CA0D618DA92B}" v="18" dt="2023-11-07T20:25:17.139"/>
  </p1510:revLst>
</p1510:revInfo>
</file>

<file path=ppt/tableStyles.xml><?xml version="1.0" encoding="utf-8"?>
<a:tblStyleLst xmlns:a="http://schemas.openxmlformats.org/drawingml/2006/main" def="{8742039E-8F14-41EF-8A5F-DE2133D96232}">
  <a:tblStyle styleId="{8742039E-8F14-41EF-8A5F-DE2133D96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ść" providerId="Windows Live" clId="Web-{6FB43E49-71B1-4FA2-9303-5D28FD0391A9}"/>
    <pc:docChg chg="addSld delSld modSld sldOrd">
      <pc:chgData name="Gość" userId="" providerId="Windows Live" clId="Web-{6FB43E49-71B1-4FA2-9303-5D28FD0391A9}" dt="2023-11-07T20:58:06.581" v="2202"/>
      <pc:docMkLst>
        <pc:docMk/>
      </pc:docMkLst>
      <pc:sldChg chg="ord modNotes">
        <pc:chgData name="Gość" userId="" providerId="Windows Live" clId="Web-{6FB43E49-71B1-4FA2-9303-5D28FD0391A9}" dt="2023-11-07T20:31:17.037" v="2201"/>
        <pc:sldMkLst>
          <pc:docMk/>
          <pc:sldMk cId="2324369637" sldId="317"/>
        </pc:sldMkLst>
      </pc:sldChg>
      <pc:sldChg chg="addSp modSp del modNotes">
        <pc:chgData name="Gość" userId="" providerId="Windows Live" clId="Web-{6FB43E49-71B1-4FA2-9303-5D28FD0391A9}" dt="2023-11-07T18:35:36.238" v="491"/>
        <pc:sldMkLst>
          <pc:docMk/>
          <pc:sldMk cId="4242922894" sldId="329"/>
        </pc:sldMkLst>
        <pc:spChg chg="add mod">
          <ac:chgData name="Gość" userId="" providerId="Windows Live" clId="Web-{6FB43E49-71B1-4FA2-9303-5D28FD0391A9}" dt="2023-11-07T18:27:11.368" v="251" actId="1076"/>
          <ac:spMkLst>
            <pc:docMk/>
            <pc:sldMk cId="4242922894" sldId="329"/>
            <ac:spMk id="2" creationId="{34FE9D6E-16CD-1515-8284-D7A09DD78EB9}"/>
          </ac:spMkLst>
        </pc:spChg>
        <pc:spChg chg="add mod">
          <ac:chgData name="Gość" userId="" providerId="Windows Live" clId="Web-{6FB43E49-71B1-4FA2-9303-5D28FD0391A9}" dt="2023-11-07T18:27:20.384" v="255" actId="1076"/>
          <ac:spMkLst>
            <pc:docMk/>
            <pc:sldMk cId="4242922894" sldId="329"/>
            <ac:spMk id="3" creationId="{40158961-BF7F-7228-8390-F39AC46B296D}"/>
          </ac:spMkLst>
        </pc:spChg>
        <pc:spChg chg="add mod">
          <ac:chgData name="Gość" userId="" providerId="Windows Live" clId="Web-{6FB43E49-71B1-4FA2-9303-5D28FD0391A9}" dt="2023-11-07T18:27:17.977" v="254" actId="1076"/>
          <ac:spMkLst>
            <pc:docMk/>
            <pc:sldMk cId="4242922894" sldId="329"/>
            <ac:spMk id="4" creationId="{D6A67EC2-1D08-7579-69C2-56547611685F}"/>
          </ac:spMkLst>
        </pc:spChg>
        <pc:spChg chg="mod">
          <ac:chgData name="Gość" userId="" providerId="Windows Live" clId="Web-{6FB43E49-71B1-4FA2-9303-5D28FD0391A9}" dt="2023-11-07T18:20:54.125" v="46" actId="20577"/>
          <ac:spMkLst>
            <pc:docMk/>
            <pc:sldMk cId="4242922894" sldId="329"/>
            <ac:spMk id="158" creationId="{00000000-0000-0000-0000-000000000000}"/>
          </ac:spMkLst>
        </pc:spChg>
        <pc:cxnChg chg="mod">
          <ac:chgData name="Gość" userId="" providerId="Windows Live" clId="Web-{6FB43E49-71B1-4FA2-9303-5D28FD0391A9}" dt="2023-11-07T17:34:56.185" v="22" actId="14100"/>
          <ac:cxnSpMkLst>
            <pc:docMk/>
            <pc:sldMk cId="4242922894" sldId="329"/>
            <ac:cxnSpMk id="166" creationId="{00000000-0000-0000-0000-000000000000}"/>
          </ac:cxnSpMkLst>
        </pc:cxnChg>
      </pc:sldChg>
      <pc:sldChg chg="modNotes">
        <pc:chgData name="Gość" userId="" providerId="Windows Live" clId="Web-{6FB43E49-71B1-4FA2-9303-5D28FD0391A9}" dt="2023-11-07T18:53:23.824" v="818"/>
        <pc:sldMkLst>
          <pc:docMk/>
          <pc:sldMk cId="3621976759" sldId="348"/>
        </pc:sldMkLst>
      </pc:sldChg>
      <pc:sldChg chg="ord">
        <pc:chgData name="Gość" userId="" providerId="Windows Live" clId="Web-{6FB43E49-71B1-4FA2-9303-5D28FD0391A9}" dt="2023-11-07T20:58:06.581" v="2202"/>
        <pc:sldMkLst>
          <pc:docMk/>
          <pc:sldMk cId="2140100828" sldId="353"/>
        </pc:sldMkLst>
      </pc:sldChg>
      <pc:sldChg chg="add del replId">
        <pc:chgData name="Gość" userId="" providerId="Windows Live" clId="Web-{6FB43E49-71B1-4FA2-9303-5D28FD0391A9}" dt="2023-11-07T20:29:36.533" v="2199"/>
        <pc:sldMkLst>
          <pc:docMk/>
          <pc:sldMk cId="305658644" sldId="355"/>
        </pc:sldMkLst>
      </pc:sldChg>
      <pc:sldChg chg="addSp delSp modSp add replId modNotes">
        <pc:chgData name="Gość" userId="" providerId="Windows Live" clId="Web-{6FB43E49-71B1-4FA2-9303-5D28FD0391A9}" dt="2023-11-07T20:28:41.938" v="2184" actId="20577"/>
        <pc:sldMkLst>
          <pc:docMk/>
          <pc:sldMk cId="3030995636" sldId="356"/>
        </pc:sldMkLst>
        <pc:spChg chg="add del">
          <ac:chgData name="Gość" userId="" providerId="Windows Live" clId="Web-{6FB43E49-71B1-4FA2-9303-5D28FD0391A9}" dt="2023-11-07T18:47:53.754" v="796"/>
          <ac:spMkLst>
            <pc:docMk/>
            <pc:sldMk cId="3030995636" sldId="356"/>
            <ac:spMk id="2" creationId="{97E4BA28-6B77-2626-2834-B03D452715C5}"/>
          </ac:spMkLst>
        </pc:spChg>
        <pc:spChg chg="add mod">
          <ac:chgData name="Gość" userId="" providerId="Windows Live" clId="Web-{6FB43E49-71B1-4FA2-9303-5D28FD0391A9}" dt="2023-11-07T20:28:14.999" v="2172" actId="14100"/>
          <ac:spMkLst>
            <pc:docMk/>
            <pc:sldMk cId="3030995636" sldId="356"/>
            <ac:spMk id="3" creationId="{3031B2D4-0F95-81AC-D195-75D470BDB9F9}"/>
          </ac:spMkLst>
        </pc:spChg>
        <pc:spChg chg="add del mod">
          <ac:chgData name="Gość" userId="" providerId="Windows Live" clId="Web-{6FB43E49-71B1-4FA2-9303-5D28FD0391A9}" dt="2023-11-07T19:29:36.919" v="1985"/>
          <ac:spMkLst>
            <pc:docMk/>
            <pc:sldMk cId="3030995636" sldId="356"/>
            <ac:spMk id="3" creationId="{D48329B0-9A0B-C989-AB80-FBB51B41A0C4}"/>
          </ac:spMkLst>
        </pc:spChg>
        <pc:spChg chg="add mod">
          <ac:chgData name="Gość" userId="" providerId="Windows Live" clId="Web-{6FB43E49-71B1-4FA2-9303-5D28FD0391A9}" dt="2023-11-07T19:36:33.834" v="1996" actId="1076"/>
          <ac:spMkLst>
            <pc:docMk/>
            <pc:sldMk cId="3030995636" sldId="356"/>
            <ac:spMk id="4" creationId="{0780CA67-77A7-C958-50A6-98E9C12F978E}"/>
          </ac:spMkLst>
        </pc:spChg>
        <pc:spChg chg="add mod">
          <ac:chgData name="Gość" userId="" providerId="Windows Live" clId="Web-{6FB43E49-71B1-4FA2-9303-5D28FD0391A9}" dt="2023-11-07T19:38:33.165" v="2006" actId="1076"/>
          <ac:spMkLst>
            <pc:docMk/>
            <pc:sldMk cId="3030995636" sldId="356"/>
            <ac:spMk id="5" creationId="{668A73D9-2B20-72D7-E1D8-603331EBC10B}"/>
          </ac:spMkLst>
        </pc:spChg>
        <pc:spChg chg="add mod">
          <ac:chgData name="Gość" userId="" providerId="Windows Live" clId="Web-{6FB43E49-71B1-4FA2-9303-5D28FD0391A9}" dt="2023-11-07T19:38:10.024" v="2004" actId="1076"/>
          <ac:spMkLst>
            <pc:docMk/>
            <pc:sldMk cId="3030995636" sldId="356"/>
            <ac:spMk id="6" creationId="{FC1B9A0C-9080-C9EC-A67C-2DBF53B7F334}"/>
          </ac:spMkLst>
        </pc:spChg>
        <pc:spChg chg="add mod">
          <ac:chgData name="Gość" userId="" providerId="Windows Live" clId="Web-{6FB43E49-71B1-4FA2-9303-5D28FD0391A9}" dt="2023-11-07T20:28:41.938" v="2184" actId="20577"/>
          <ac:spMkLst>
            <pc:docMk/>
            <pc:sldMk cId="3030995636" sldId="356"/>
            <ac:spMk id="7" creationId="{23DBC779-1FA6-BA9C-AF83-CCE38B68C7E9}"/>
          </ac:spMkLst>
        </pc:spChg>
        <pc:spChg chg="add del mod">
          <ac:chgData name="Gość" userId="" providerId="Windows Live" clId="Web-{6FB43E49-71B1-4FA2-9303-5D28FD0391A9}" dt="2023-11-07T19:41:40.872" v="2007"/>
          <ac:spMkLst>
            <pc:docMk/>
            <pc:sldMk cId="3030995636" sldId="356"/>
            <ac:spMk id="9" creationId="{46042992-9799-9952-BD27-E815C895ACD9}"/>
          </ac:spMkLst>
        </pc:spChg>
        <pc:spChg chg="add del mod">
          <ac:chgData name="Gość" userId="" providerId="Windows Live" clId="Web-{6FB43E49-71B1-4FA2-9303-5D28FD0391A9}" dt="2023-11-07T19:29:36.888" v="1984"/>
          <ac:spMkLst>
            <pc:docMk/>
            <pc:sldMk cId="3030995636" sldId="356"/>
            <ac:spMk id="10" creationId="{2CD88C5B-A5C2-641D-3A65-C708F46C9483}"/>
          </ac:spMkLst>
        </pc:spChg>
        <pc:spChg chg="add del mod">
          <ac:chgData name="Gość" userId="" providerId="Windows Live" clId="Web-{6FB43E49-71B1-4FA2-9303-5D28FD0391A9}" dt="2023-11-07T19:29:35.231" v="1983"/>
          <ac:spMkLst>
            <pc:docMk/>
            <pc:sldMk cId="3030995636" sldId="356"/>
            <ac:spMk id="11" creationId="{CF0DF038-3E9E-7F85-63A6-7D335B673A67}"/>
          </ac:spMkLst>
        </pc:spChg>
        <pc:spChg chg="add del mod">
          <ac:chgData name="Gość" userId="" providerId="Windows Live" clId="Web-{6FB43E49-71B1-4FA2-9303-5D28FD0391A9}" dt="2023-11-07T19:29:35.185" v="1982"/>
          <ac:spMkLst>
            <pc:docMk/>
            <pc:sldMk cId="3030995636" sldId="356"/>
            <ac:spMk id="12" creationId="{9418D487-BF6B-6897-DE1E-BA3A26355493}"/>
          </ac:spMkLst>
        </pc:spChg>
        <pc:spChg chg="mod">
          <ac:chgData name="Gość" userId="" providerId="Windows Live" clId="Web-{6FB43E49-71B1-4FA2-9303-5D28FD0391A9}" dt="2023-11-07T18:21:38.688" v="69" actId="20577"/>
          <ac:spMkLst>
            <pc:docMk/>
            <pc:sldMk cId="3030995636" sldId="356"/>
            <ac:spMk id="158" creationId="{00000000-0000-0000-0000-000000000000}"/>
          </ac:spMkLst>
        </pc:spChg>
        <pc:picChg chg="add mod">
          <ac:chgData name="Gość" userId="" providerId="Windows Live" clId="Web-{6FB43E49-71B1-4FA2-9303-5D28FD0391A9}" dt="2023-11-07T20:27:57.108" v="2160" actId="1076"/>
          <ac:picMkLst>
            <pc:docMk/>
            <pc:sldMk cId="3030995636" sldId="356"/>
            <ac:picMk id="2" creationId="{5B3A4374-30F0-4E53-CA89-A01D7C75D861}"/>
          </ac:picMkLst>
        </pc:picChg>
        <pc:picChg chg="add del mod">
          <ac:chgData name="Gość" userId="" providerId="Windows Live" clId="Web-{6FB43E49-71B1-4FA2-9303-5D28FD0391A9}" dt="2023-11-07T19:23:57.333" v="1898"/>
          <ac:picMkLst>
            <pc:docMk/>
            <pc:sldMk cId="3030995636" sldId="356"/>
            <ac:picMk id="7" creationId="{181396F6-2AB3-B9BF-740B-E638CB0A38C6}"/>
          </ac:picMkLst>
        </pc:picChg>
        <pc:picChg chg="add del mod">
          <ac:chgData name="Gość" userId="" providerId="Windows Live" clId="Web-{6FB43E49-71B1-4FA2-9303-5D28FD0391A9}" dt="2023-11-07T19:28:47.574" v="1944"/>
          <ac:picMkLst>
            <pc:docMk/>
            <pc:sldMk cId="3030995636" sldId="356"/>
            <ac:picMk id="8" creationId="{7B28CF9E-8571-449B-0636-D2A2865FD650}"/>
          </ac:picMkLst>
        </pc:picChg>
        <pc:picChg chg="add mod">
          <ac:chgData name="Gość" userId="" providerId="Windows Live" clId="Web-{6FB43E49-71B1-4FA2-9303-5D28FD0391A9}" dt="2023-11-07T19:36:37.772" v="1998" actId="14100"/>
          <ac:picMkLst>
            <pc:docMk/>
            <pc:sldMk cId="3030995636" sldId="356"/>
            <ac:picMk id="13" creationId="{19D77F89-02FE-C78D-7489-2C93B232D9D3}"/>
          </ac:picMkLst>
        </pc:picChg>
      </pc:sldChg>
      <pc:sldChg chg="addSp modSp add replId modNotes">
        <pc:chgData name="Gość" userId="" providerId="Windows Live" clId="Web-{6FB43E49-71B1-4FA2-9303-5D28FD0391A9}" dt="2023-11-07T19:51:12.948" v="2157" actId="14100"/>
        <pc:sldMkLst>
          <pc:docMk/>
          <pc:sldMk cId="3977525805" sldId="357"/>
        </pc:sldMkLst>
        <pc:spChg chg="add">
          <ac:chgData name="Gość" userId="" providerId="Windows Live" clId="Web-{6FB43E49-71B1-4FA2-9303-5D28FD0391A9}" dt="2023-11-07T19:43:36.359" v="2028"/>
          <ac:spMkLst>
            <pc:docMk/>
            <pc:sldMk cId="3977525805" sldId="357"/>
            <ac:spMk id="2" creationId="{FDCC08EC-4372-1101-67E9-6AE147A494C7}"/>
          </ac:spMkLst>
        </pc:spChg>
        <pc:spChg chg="add mod">
          <ac:chgData name="Gość" userId="" providerId="Windows Live" clId="Web-{6FB43E49-71B1-4FA2-9303-5D28FD0391A9}" dt="2023-11-07T19:48:26.194" v="2101" actId="1076"/>
          <ac:spMkLst>
            <pc:docMk/>
            <pc:sldMk cId="3977525805" sldId="357"/>
            <ac:spMk id="3" creationId="{63EB3E7F-3CB0-1EF2-B7F7-0749D4F60533}"/>
          </ac:spMkLst>
        </pc:spChg>
        <pc:spChg chg="add mod">
          <ac:chgData name="Gość" userId="" providerId="Windows Live" clId="Web-{6FB43E49-71B1-4FA2-9303-5D28FD0391A9}" dt="2023-11-07T19:48:22.397" v="2100" actId="1076"/>
          <ac:spMkLst>
            <pc:docMk/>
            <pc:sldMk cId="3977525805" sldId="357"/>
            <ac:spMk id="4" creationId="{A2748C57-82DC-8272-31EC-698E2593D592}"/>
          </ac:spMkLst>
        </pc:spChg>
        <pc:spChg chg="add mod">
          <ac:chgData name="Gość" userId="" providerId="Windows Live" clId="Web-{6FB43E49-71B1-4FA2-9303-5D28FD0391A9}" dt="2023-11-07T19:48:36.975" v="2103" actId="1076"/>
          <ac:spMkLst>
            <pc:docMk/>
            <pc:sldMk cId="3977525805" sldId="357"/>
            <ac:spMk id="5" creationId="{1F6E0AC3-9EB2-FCB9-AE77-7957CE8B1B3F}"/>
          </ac:spMkLst>
        </pc:spChg>
        <pc:spChg chg="add mod">
          <ac:chgData name="Gość" userId="" providerId="Windows Live" clId="Web-{6FB43E49-71B1-4FA2-9303-5D28FD0391A9}" dt="2023-11-07T19:48:33.975" v="2102" actId="1076"/>
          <ac:spMkLst>
            <pc:docMk/>
            <pc:sldMk cId="3977525805" sldId="357"/>
            <ac:spMk id="6" creationId="{3555EA80-9371-354D-BF20-B4EE293586C4}"/>
          </ac:spMkLst>
        </pc:spChg>
        <pc:spChg chg="add mod">
          <ac:chgData name="Gość" userId="" providerId="Windows Live" clId="Web-{6FB43E49-71B1-4FA2-9303-5D28FD0391A9}" dt="2023-11-07T19:51:11.135" v="2156" actId="1076"/>
          <ac:spMkLst>
            <pc:docMk/>
            <pc:sldMk cId="3977525805" sldId="357"/>
            <ac:spMk id="7" creationId="{5B6865C4-4B87-35CD-A2C5-2E9FF7E5A34E}"/>
          </ac:spMkLst>
        </pc:spChg>
        <pc:spChg chg="mod">
          <ac:chgData name="Gość" userId="" providerId="Windows Live" clId="Web-{6FB43E49-71B1-4FA2-9303-5D28FD0391A9}" dt="2023-11-07T18:21:46.861" v="72" actId="20577"/>
          <ac:spMkLst>
            <pc:docMk/>
            <pc:sldMk cId="3977525805" sldId="357"/>
            <ac:spMk id="158" creationId="{00000000-0000-0000-0000-000000000000}"/>
          </ac:spMkLst>
        </pc:spChg>
        <pc:cxnChg chg="add mod">
          <ac:chgData name="Gość" userId="" providerId="Windows Live" clId="Web-{6FB43E49-71B1-4FA2-9303-5D28FD0391A9}" dt="2023-11-07T19:51:12.948" v="2157" actId="14100"/>
          <ac:cxnSpMkLst>
            <pc:docMk/>
            <pc:sldMk cId="3977525805" sldId="357"/>
            <ac:cxnSpMk id="8" creationId="{2E3054DF-A45B-1948-2322-88A70E06B4CE}"/>
          </ac:cxnSpMkLst>
        </pc:cxnChg>
        <pc:cxnChg chg="add mod">
          <ac:chgData name="Gość" userId="" providerId="Windows Live" clId="Web-{6FB43E49-71B1-4FA2-9303-5D28FD0391A9}" dt="2023-11-07T19:49:22.289" v="2125" actId="14100"/>
          <ac:cxnSpMkLst>
            <pc:docMk/>
            <pc:sldMk cId="3977525805" sldId="357"/>
            <ac:cxnSpMk id="9" creationId="{2BB359F1-9D40-9AE9-0DD9-822EDC43332B}"/>
          </ac:cxnSpMkLst>
        </pc:cxnChg>
        <pc:cxnChg chg="add mod">
          <ac:chgData name="Gość" userId="" providerId="Windows Live" clId="Web-{6FB43E49-71B1-4FA2-9303-5D28FD0391A9}" dt="2023-11-07T19:50:17.478" v="2134" actId="14100"/>
          <ac:cxnSpMkLst>
            <pc:docMk/>
            <pc:sldMk cId="3977525805" sldId="357"/>
            <ac:cxnSpMk id="10" creationId="{65BD8FF6-BADF-BD33-1D4E-367E05A35422}"/>
          </ac:cxnSpMkLst>
        </pc:cxnChg>
        <pc:cxnChg chg="add mod">
          <ac:chgData name="Gość" userId="" providerId="Windows Live" clId="Web-{6FB43E49-71B1-4FA2-9303-5D28FD0391A9}" dt="2023-11-07T19:50:21.540" v="2135" actId="14100"/>
          <ac:cxnSpMkLst>
            <pc:docMk/>
            <pc:sldMk cId="3977525805" sldId="357"/>
            <ac:cxnSpMk id="11" creationId="{E3891786-EA96-32A2-EF38-3E6D87BFF380}"/>
          </ac:cxnSpMkLst>
        </pc:cxnChg>
      </pc:sldChg>
      <pc:sldChg chg="add del replId">
        <pc:chgData name="Gość" userId="" providerId="Windows Live" clId="Web-{6FB43E49-71B1-4FA2-9303-5D28FD0391A9}" dt="2023-11-07T18:35:36.191" v="490"/>
        <pc:sldMkLst>
          <pc:docMk/>
          <pc:sldMk cId="1519421012" sldId="358"/>
        </pc:sldMkLst>
      </pc:sldChg>
      <pc:sldChg chg="add del replId">
        <pc:chgData name="Gość" userId="" providerId="Windows Live" clId="Web-{6FB43E49-71B1-4FA2-9303-5D28FD0391A9}" dt="2023-11-07T18:35:34.410" v="489"/>
        <pc:sldMkLst>
          <pc:docMk/>
          <pc:sldMk cId="1350609358" sldId="359"/>
        </pc:sldMkLst>
      </pc:sldChg>
      <pc:sldChg chg="addSp modSp add ord replId modNotes">
        <pc:chgData name="Gość" userId="" providerId="Windows Live" clId="Web-{6FB43E49-71B1-4FA2-9303-5D28FD0391A9}" dt="2023-11-07T20:29:08.532" v="2198" actId="14100"/>
        <pc:sldMkLst>
          <pc:docMk/>
          <pc:sldMk cId="3572674235" sldId="360"/>
        </pc:sldMkLst>
        <pc:spChg chg="add mod">
          <ac:chgData name="Gość" userId="" providerId="Windows Live" clId="Web-{6FB43E49-71B1-4FA2-9303-5D28FD0391A9}" dt="2023-11-07T20:29:08.532" v="2198" actId="14100"/>
          <ac:spMkLst>
            <pc:docMk/>
            <pc:sldMk cId="3572674235" sldId="360"/>
            <ac:spMk id="8" creationId="{F190E344-3C09-7739-311D-ECD6B93598D1}"/>
          </ac:spMkLst>
        </pc:spChg>
        <pc:picChg chg="add mod">
          <ac:chgData name="Gość" userId="" providerId="Windows Live" clId="Web-{6FB43E49-71B1-4FA2-9303-5D28FD0391A9}" dt="2023-11-07T18:37:55.132" v="492" actId="14100"/>
          <ac:picMkLst>
            <pc:docMk/>
            <pc:sldMk cId="3572674235" sldId="360"/>
            <ac:picMk id="5" creationId="{364DE15F-C655-ADBE-AC03-46C7B477D9F7}"/>
          </ac:picMkLst>
        </pc:picChg>
        <pc:picChg chg="add mod">
          <ac:chgData name="Gość" userId="" providerId="Windows Live" clId="Web-{6FB43E49-71B1-4FA2-9303-5D28FD0391A9}" dt="2023-11-07T18:41:31.777" v="498" actId="1076"/>
          <ac:picMkLst>
            <pc:docMk/>
            <pc:sldMk cId="3572674235" sldId="360"/>
            <ac:picMk id="6" creationId="{30048ECB-A825-F869-5E48-F512516ACE86}"/>
          </ac:picMkLst>
        </pc:picChg>
        <pc:picChg chg="add mod">
          <ac:chgData name="Gość" userId="" providerId="Windows Live" clId="Web-{6FB43E49-71B1-4FA2-9303-5D28FD0391A9}" dt="2023-11-07T18:42:17.763" v="500" actId="1076"/>
          <ac:picMkLst>
            <pc:docMk/>
            <pc:sldMk cId="3572674235" sldId="360"/>
            <ac:picMk id="7" creationId="{A04E3286-7EEE-FD9A-96FE-951389F68C28}"/>
          </ac:picMkLst>
        </pc:picChg>
      </pc:sldChg>
    </pc:docChg>
  </pc:docChgLst>
  <pc:docChgLst>
    <pc:chgData name="project.report.152@outlook.com" userId="119d7846c4bc8cac" providerId="LiveId" clId="{1C20EB30-AA69-4440-BF83-5A5B4146F833}"/>
    <pc:docChg chg="undo custSel addSld delSld sldOrd">
      <pc:chgData name="project.report.152@outlook.com" userId="119d7846c4bc8cac" providerId="LiveId" clId="{1C20EB30-AA69-4440-BF83-5A5B4146F833}" dt="2023-11-07T16:54:03.119" v="3" actId="22"/>
      <pc:docMkLst>
        <pc:docMk/>
      </pc:docMkLst>
      <pc:sldChg chg="add del">
        <pc:chgData name="project.report.152@outlook.com" userId="119d7846c4bc8cac" providerId="LiveId" clId="{1C20EB30-AA69-4440-BF83-5A5B4146F833}" dt="2023-11-07T16:54:03.119" v="3" actId="22"/>
        <pc:sldMkLst>
          <pc:docMk/>
          <pc:sldMk cId="2713065104" sldId="355"/>
        </pc:sldMkLst>
      </pc:sldChg>
      <pc:sldChg chg="add del ord">
        <pc:chgData name="project.report.152@outlook.com" userId="119d7846c4bc8cac" providerId="LiveId" clId="{1C20EB30-AA69-4440-BF83-5A5B4146F833}" dt="2023-11-07T16:54:03.119" v="3" actId="22"/>
        <pc:sldMkLst>
          <pc:docMk/>
          <pc:sldMk cId="672380685" sldId="356"/>
        </pc:sldMkLst>
      </pc:sldChg>
    </pc:docChg>
  </pc:docChgLst>
  <pc:docChgLst>
    <pc:chgData name="Adrian Stańdo" userId="ab9911a058bd1037" providerId="Windows Live" clId="Web-{47259F48-D504-448A-A258-6CB93891EA8F}"/>
    <pc:docChg chg="modSld">
      <pc:chgData name="Adrian Stańdo" userId="ab9911a058bd1037" providerId="Windows Live" clId="Web-{47259F48-D504-448A-A258-6CB93891EA8F}" dt="2023-11-07T20:54:01.793" v="112" actId="20577"/>
      <pc:docMkLst>
        <pc:docMk/>
      </pc:docMkLst>
      <pc:sldChg chg="addSp delSp modSp delAnim">
        <pc:chgData name="Adrian Stańdo" userId="ab9911a058bd1037" providerId="Windows Live" clId="Web-{47259F48-D504-448A-A258-6CB93891EA8F}" dt="2023-11-07T20:54:01.793" v="112" actId="20577"/>
        <pc:sldMkLst>
          <pc:docMk/>
          <pc:sldMk cId="3271894883" sldId="361"/>
        </pc:sldMkLst>
        <pc:spChg chg="mod">
          <ac:chgData name="Adrian Stańdo" userId="ab9911a058bd1037" providerId="Windows Live" clId="Web-{47259F48-D504-448A-A258-6CB93891EA8F}" dt="2023-11-07T20:54:01.793" v="112" actId="20577"/>
          <ac:spMkLst>
            <pc:docMk/>
            <pc:sldMk cId="3271894883" sldId="361"/>
            <ac:spMk id="4" creationId="{DC095CA0-70A7-AABD-3A48-80C8D03D1756}"/>
          </ac:spMkLst>
        </pc:spChg>
        <pc:picChg chg="add del mod">
          <ac:chgData name="Adrian Stańdo" userId="ab9911a058bd1037" providerId="Windows Live" clId="Web-{47259F48-D504-448A-A258-6CB93891EA8F}" dt="2023-11-07T20:51:06.936" v="89"/>
          <ac:picMkLst>
            <pc:docMk/>
            <pc:sldMk cId="3271894883" sldId="361"/>
            <ac:picMk id="2" creationId="{1E6202E0-C984-9C82-5334-65728294F9B5}"/>
          </ac:picMkLst>
        </pc:picChg>
        <pc:picChg chg="add mod">
          <ac:chgData name="Adrian Stańdo" userId="ab9911a058bd1037" providerId="Windows Live" clId="Web-{47259F48-D504-448A-A258-6CB93891EA8F}" dt="2023-11-07T20:53:48.370" v="109" actId="14100"/>
          <ac:picMkLst>
            <pc:docMk/>
            <pc:sldMk cId="3271894883" sldId="361"/>
            <ac:picMk id="3" creationId="{6E4F8253-8CC4-1046-7071-63FC6D95595A}"/>
          </ac:picMkLst>
        </pc:picChg>
      </pc:sldChg>
    </pc:docChg>
  </pc:docChgLst>
  <pc:docChgLst>
    <pc:chgData name="Gość" providerId="Windows Live" clId="Web-{03EA072D-3D95-4027-86B9-850557226BD4}"/>
    <pc:docChg chg="addSld delSld modSld sldOrd">
      <pc:chgData name="Gość" userId="" providerId="Windows Live" clId="Web-{03EA072D-3D95-4027-86B9-850557226BD4}" dt="2023-11-07T00:00:14.012" v="878" actId="20577"/>
      <pc:docMkLst>
        <pc:docMk/>
      </pc:docMkLst>
      <pc:sldChg chg="addSp modSp del">
        <pc:chgData name="Gość" userId="" providerId="Windows Live" clId="Web-{03EA072D-3D95-4027-86B9-850557226BD4}" dt="2023-11-06T23:51:03.830" v="790"/>
        <pc:sldMkLst>
          <pc:docMk/>
          <pc:sldMk cId="517399691" sldId="334"/>
        </pc:sldMkLst>
        <pc:spChg chg="add mod">
          <ac:chgData name="Gość" userId="" providerId="Windows Live" clId="Web-{03EA072D-3D95-4027-86B9-850557226BD4}" dt="2023-11-06T23:50:34.734" v="787" actId="14100"/>
          <ac:spMkLst>
            <pc:docMk/>
            <pc:sldMk cId="517399691" sldId="334"/>
            <ac:spMk id="2" creationId="{E378FF4C-81A0-5AAC-C989-CAC2295D24F3}"/>
          </ac:spMkLst>
        </pc:spChg>
      </pc:sldChg>
      <pc:sldChg chg="modSp">
        <pc:chgData name="Gość" userId="" providerId="Windows Live" clId="Web-{03EA072D-3D95-4027-86B9-850557226BD4}" dt="2023-11-06T22:13:58.756" v="783"/>
        <pc:sldMkLst>
          <pc:docMk/>
          <pc:sldMk cId="3084791876" sldId="349"/>
        </pc:sldMkLst>
        <pc:graphicFrameChg chg="mod modGraphic">
          <ac:chgData name="Gość" userId="" providerId="Windows Live" clId="Web-{03EA072D-3D95-4027-86B9-850557226BD4}" dt="2023-11-06T22:13:58.756" v="783"/>
          <ac:graphicFrameMkLst>
            <pc:docMk/>
            <pc:sldMk cId="3084791876" sldId="349"/>
            <ac:graphicFrameMk id="2" creationId="{C91969A1-B377-8254-AD93-62CDC82E4609}"/>
          </ac:graphicFrameMkLst>
        </pc:graphicFrameChg>
      </pc:sldChg>
      <pc:sldChg chg="modSp add ord replId">
        <pc:chgData name="Gość" userId="" providerId="Windows Live" clId="Web-{03EA072D-3D95-4027-86B9-850557226BD4}" dt="2023-11-07T00:00:14.012" v="878" actId="20577"/>
        <pc:sldMkLst>
          <pc:docMk/>
          <pc:sldMk cId="2695856493" sldId="352"/>
        </pc:sldMkLst>
        <pc:spChg chg="mod">
          <ac:chgData name="Gość" userId="" providerId="Windows Live" clId="Web-{03EA072D-3D95-4027-86B9-850557226BD4}" dt="2023-11-07T00:00:14.012" v="878" actId="20577"/>
          <ac:spMkLst>
            <pc:docMk/>
            <pc:sldMk cId="2695856493" sldId="352"/>
            <ac:spMk id="5" creationId="{CB482EF3-DB27-D0D2-2920-922CA41D3A94}"/>
          </ac:spMkLst>
        </pc:spChg>
        <pc:spChg chg="mod">
          <ac:chgData name="Gość" userId="" providerId="Windows Live" clId="Web-{03EA072D-3D95-4027-86B9-850557226BD4}" dt="2023-11-06T23:51:10.440" v="797" actId="20577"/>
          <ac:spMkLst>
            <pc:docMk/>
            <pc:sldMk cId="2695856493" sldId="352"/>
            <ac:spMk id="158" creationId="{00000000-0000-0000-0000-000000000000}"/>
          </ac:spMkLst>
        </pc:spChg>
      </pc:sldChg>
    </pc:docChg>
  </pc:docChgLst>
  <pc:docChgLst>
    <pc:chgData name="Gość" providerId="Windows Live" clId="Web-{137D0813-E526-4338-A342-06D6E2F7CA5D}"/>
    <pc:docChg chg="modSld">
      <pc:chgData name="Gość" userId="" providerId="Windows Live" clId="Web-{137D0813-E526-4338-A342-06D6E2F7CA5D}" dt="2023-11-06T16:56:16.524" v="421"/>
      <pc:docMkLst>
        <pc:docMk/>
      </pc:docMkLst>
      <pc:sldChg chg="modSp">
        <pc:chgData name="Gość" userId="" providerId="Windows Live" clId="Web-{137D0813-E526-4338-A342-06D6E2F7CA5D}" dt="2023-11-06T16:53:49.021" v="250"/>
        <pc:sldMkLst>
          <pc:docMk/>
          <pc:sldMk cId="3621976759" sldId="348"/>
        </pc:sldMkLst>
        <pc:graphicFrameChg chg="mod modGraphic">
          <ac:chgData name="Gość" userId="" providerId="Windows Live" clId="Web-{137D0813-E526-4338-A342-06D6E2F7CA5D}" dt="2023-11-06T16:53:49.021" v="250"/>
          <ac:graphicFrameMkLst>
            <pc:docMk/>
            <pc:sldMk cId="3621976759" sldId="348"/>
            <ac:graphicFrameMk id="2" creationId="{C91969A1-B377-8254-AD93-62CDC82E4609}"/>
          </ac:graphicFrameMkLst>
        </pc:graphicFrameChg>
      </pc:sldChg>
      <pc:sldChg chg="modSp">
        <pc:chgData name="Gość" userId="" providerId="Windows Live" clId="Web-{137D0813-E526-4338-A342-06D6E2F7CA5D}" dt="2023-11-06T16:56:16.524" v="421"/>
        <pc:sldMkLst>
          <pc:docMk/>
          <pc:sldMk cId="3084791876" sldId="349"/>
        </pc:sldMkLst>
        <pc:graphicFrameChg chg="mod modGraphic">
          <ac:chgData name="Gość" userId="" providerId="Windows Live" clId="Web-{137D0813-E526-4338-A342-06D6E2F7CA5D}" dt="2023-11-06T16:56:16.524" v="421"/>
          <ac:graphicFrameMkLst>
            <pc:docMk/>
            <pc:sldMk cId="3084791876" sldId="349"/>
            <ac:graphicFrameMk id="2" creationId="{C91969A1-B377-8254-AD93-62CDC82E4609}"/>
          </ac:graphicFrameMkLst>
        </pc:graphicFrameChg>
      </pc:sldChg>
    </pc:docChg>
  </pc:docChgLst>
  <pc:docChgLst>
    <pc:chgData name="Adrian Stańdo" userId="ab9911a058bd1037" providerId="Windows Live" clId="Web-{9255B565-93D0-421B-B3C9-CA0D618DA92B}"/>
    <pc:docChg chg="addSld modSld">
      <pc:chgData name="Adrian Stańdo" userId="ab9911a058bd1037" providerId="Windows Live" clId="Web-{9255B565-93D0-421B-B3C9-CA0D618DA92B}" dt="2023-11-07T20:25:17.139" v="15" actId="20577"/>
      <pc:docMkLst>
        <pc:docMk/>
      </pc:docMkLst>
      <pc:sldChg chg="modSp">
        <pc:chgData name="Adrian Stańdo" userId="ab9911a058bd1037" providerId="Windows Live" clId="Web-{9255B565-93D0-421B-B3C9-CA0D618DA92B}" dt="2023-11-07T20:24:52.794" v="5" actId="20577"/>
        <pc:sldMkLst>
          <pc:docMk/>
          <pc:sldMk cId="4250926043" sldId="319"/>
        </pc:sldMkLst>
        <pc:spChg chg="mod">
          <ac:chgData name="Adrian Stańdo" userId="ab9911a058bd1037" providerId="Windows Live" clId="Web-{9255B565-93D0-421B-B3C9-CA0D618DA92B}" dt="2023-11-07T20:24:52.794" v="5" actId="20577"/>
          <ac:spMkLst>
            <pc:docMk/>
            <pc:sldMk cId="4250926043" sldId="319"/>
            <ac:spMk id="195" creationId="{00000000-0000-0000-0000-000000000000}"/>
          </ac:spMkLst>
        </pc:spChg>
      </pc:sldChg>
      <pc:sldChg chg="addSp delSp modSp">
        <pc:chgData name="Adrian Stańdo" userId="ab9911a058bd1037" providerId="Windows Live" clId="Web-{9255B565-93D0-421B-B3C9-CA0D618DA92B}" dt="2023-11-07T20:25:05.810" v="11"/>
        <pc:sldMkLst>
          <pc:docMk/>
          <pc:sldMk cId="1105823979" sldId="331"/>
        </pc:sldMkLst>
        <pc:spChg chg="add del mod">
          <ac:chgData name="Adrian Stańdo" userId="ab9911a058bd1037" providerId="Windows Live" clId="Web-{9255B565-93D0-421B-B3C9-CA0D618DA92B}" dt="2023-11-07T20:25:05.810" v="11"/>
          <ac:spMkLst>
            <pc:docMk/>
            <pc:sldMk cId="1105823979" sldId="331"/>
            <ac:spMk id="2" creationId="{D5DA545A-8DB4-A436-0E67-DAB2266FEDF1}"/>
          </ac:spMkLst>
        </pc:spChg>
        <pc:spChg chg="mod">
          <ac:chgData name="Adrian Stańdo" userId="ab9911a058bd1037" providerId="Windows Live" clId="Web-{9255B565-93D0-421B-B3C9-CA0D618DA92B}" dt="2023-11-07T20:24:59.700" v="7" actId="20577"/>
          <ac:spMkLst>
            <pc:docMk/>
            <pc:sldMk cId="1105823979" sldId="331"/>
            <ac:spMk id="158" creationId="{00000000-0000-0000-0000-000000000000}"/>
          </ac:spMkLst>
        </pc:spChg>
      </pc:sldChg>
      <pc:sldChg chg="modSp add replId">
        <pc:chgData name="Adrian Stańdo" userId="ab9911a058bd1037" providerId="Windows Live" clId="Web-{9255B565-93D0-421B-B3C9-CA0D618DA92B}" dt="2023-11-07T20:25:17.139" v="15" actId="20577"/>
        <pc:sldMkLst>
          <pc:docMk/>
          <pc:sldMk cId="3271894883" sldId="361"/>
        </pc:sldMkLst>
        <pc:spChg chg="mod">
          <ac:chgData name="Adrian Stańdo" userId="ab9911a058bd1037" providerId="Windows Live" clId="Web-{9255B565-93D0-421B-B3C9-CA0D618DA92B}" dt="2023-11-07T20:25:17.139" v="15" actId="20577"/>
          <ac:spMkLst>
            <pc:docMk/>
            <pc:sldMk cId="3271894883" sldId="361"/>
            <ac:spMk id="158" creationId="{00000000-0000-0000-0000-000000000000}"/>
          </ac:spMkLst>
        </pc:spChg>
      </pc:sldChg>
    </pc:docChg>
  </pc:docChgLst>
  <pc:docChgLst>
    <pc:chgData name="Hubert Ruczyński" userId="88f5ae79448d9369" providerId="LiveId" clId="{897FAFE3-9EB1-44C3-9DC5-4201A4D16A42}"/>
    <pc:docChg chg="undo custSel addSld delSld modSld sldOrd">
      <pc:chgData name="Hubert Ruczyński" userId="88f5ae79448d9369" providerId="LiveId" clId="{897FAFE3-9EB1-44C3-9DC5-4201A4D16A42}" dt="2023-11-07T20:58:23.500" v="6107"/>
      <pc:docMkLst>
        <pc:docMk/>
      </pc:docMkLst>
      <pc:sldChg chg="modSp mod modNotesTx">
        <pc:chgData name="Hubert Ruczyński" userId="88f5ae79448d9369" providerId="LiveId" clId="{897FAFE3-9EB1-44C3-9DC5-4201A4D16A42}" dt="2023-11-07T10:26:17.668" v="2619" actId="20577"/>
        <pc:sldMkLst>
          <pc:docMk/>
          <pc:sldMk cId="0" sldId="256"/>
        </pc:sldMkLst>
        <pc:spChg chg="mod">
          <ac:chgData name="Hubert Ruczyński" userId="88f5ae79448d9369" providerId="LiveId" clId="{897FAFE3-9EB1-44C3-9DC5-4201A4D16A42}" dt="2023-11-07T10:20:07.337" v="2285" actId="20577"/>
          <ac:spMkLst>
            <pc:docMk/>
            <pc:sldMk cId="0" sldId="256"/>
            <ac:spMk id="143" creationId="{00000000-0000-0000-0000-000000000000}"/>
          </ac:spMkLst>
        </pc:spChg>
      </pc:sldChg>
      <pc:sldChg chg="del">
        <pc:chgData name="Hubert Ruczyński" userId="88f5ae79448d9369" providerId="LiveId" clId="{897FAFE3-9EB1-44C3-9DC5-4201A4D16A42}" dt="2023-10-29T13:04:29.634" v="182" actId="47"/>
        <pc:sldMkLst>
          <pc:docMk/>
          <pc:sldMk cId="0" sldId="259"/>
        </pc:sldMkLst>
      </pc:sldChg>
      <pc:sldChg chg="del">
        <pc:chgData name="Hubert Ruczyński" userId="88f5ae79448d9369" providerId="LiveId" clId="{897FAFE3-9EB1-44C3-9DC5-4201A4D16A42}" dt="2023-10-29T13:18:20.851" v="513" actId="47"/>
        <pc:sldMkLst>
          <pc:docMk/>
          <pc:sldMk cId="3829421528" sldId="281"/>
        </pc:sldMkLst>
      </pc:sldChg>
      <pc:sldChg chg="delCm">
        <pc:chgData name="Hubert Ruczyński" userId="88f5ae79448d9369" providerId="LiveId" clId="{897FAFE3-9EB1-44C3-9DC5-4201A4D16A42}" dt="2023-11-07T11:30:05.361" v="4109"/>
        <pc:sldMkLst>
          <pc:docMk/>
          <pc:sldMk cId="1869882143" sldId="307"/>
        </pc:sldMkLst>
        <pc:extLst>
          <p:ext xmlns:p="http://schemas.openxmlformats.org/presentationml/2006/main" uri="{D6D511B9-2390-475A-947B-AFAB55BFBCF1}">
            <pc226:cmChg xmlns:pc226="http://schemas.microsoft.com/office/powerpoint/2022/06/main/command" chg="del">
              <pc226:chgData name="Hubert Ruczyński" userId="88f5ae79448d9369" providerId="LiveId" clId="{897FAFE3-9EB1-44C3-9DC5-4201A4D16A42}" dt="2023-11-07T11:30:05.361" v="4109"/>
              <pc2:cmMkLst xmlns:pc2="http://schemas.microsoft.com/office/powerpoint/2019/9/main/command">
                <pc:docMk/>
                <pc:sldMk cId="1869882143" sldId="307"/>
                <pc2:cmMk id="{FD89536A-9522-4A11-B48E-5BEA56F305C2}"/>
              </pc2:cmMkLst>
            </pc226:cmChg>
          </p:ext>
        </pc:extLst>
      </pc:sldChg>
      <pc:sldChg chg="modSp mod modNotesTx">
        <pc:chgData name="Hubert Ruczyński" userId="88f5ae79448d9369" providerId="LiveId" clId="{897FAFE3-9EB1-44C3-9DC5-4201A4D16A42}" dt="2023-11-07T11:05:07.389" v="4105" actId="20577"/>
        <pc:sldMkLst>
          <pc:docMk/>
          <pc:sldMk cId="2324369637" sldId="317"/>
        </pc:sldMkLst>
        <pc:spChg chg="mod">
          <ac:chgData name="Hubert Ruczyński" userId="88f5ae79448d9369" providerId="LiveId" clId="{897FAFE3-9EB1-44C3-9DC5-4201A4D16A42}" dt="2023-10-29T13:18:17.653" v="512" actId="20577"/>
          <ac:spMkLst>
            <pc:docMk/>
            <pc:sldMk cId="2324369637" sldId="317"/>
            <ac:spMk id="194" creationId="{00000000-0000-0000-0000-000000000000}"/>
          </ac:spMkLst>
        </pc:spChg>
        <pc:spChg chg="mod">
          <ac:chgData name="Hubert Ruczyński" userId="88f5ae79448d9369" providerId="LiveId" clId="{897FAFE3-9EB1-44C3-9DC5-4201A4D16A42}" dt="2023-11-07T10:40:09.714" v="3295" actId="242"/>
          <ac:spMkLst>
            <pc:docMk/>
            <pc:sldMk cId="2324369637" sldId="317"/>
            <ac:spMk id="195" creationId="{00000000-0000-0000-0000-000000000000}"/>
          </ac:spMkLst>
        </pc:spChg>
        <pc:spChg chg="mod">
          <ac:chgData name="Hubert Ruczyński" userId="88f5ae79448d9369" providerId="LiveId" clId="{897FAFE3-9EB1-44C3-9DC5-4201A4D16A42}" dt="2023-10-29T13:17:56.195" v="497" actId="20577"/>
          <ac:spMkLst>
            <pc:docMk/>
            <pc:sldMk cId="2324369637" sldId="317"/>
            <ac:spMk id="196" creationId="{00000000-0000-0000-0000-000000000000}"/>
          </ac:spMkLst>
        </pc:spChg>
      </pc:sldChg>
      <pc:sldChg chg="modSp mod modNotesTx">
        <pc:chgData name="Hubert Ruczyński" userId="88f5ae79448d9369" providerId="LiveId" clId="{897FAFE3-9EB1-44C3-9DC5-4201A4D16A42}" dt="2023-11-07T10:39:59.917" v="3293" actId="242"/>
        <pc:sldMkLst>
          <pc:docMk/>
          <pc:sldMk cId="2595023431" sldId="318"/>
        </pc:sldMkLst>
        <pc:spChg chg="mod">
          <ac:chgData name="Hubert Ruczyński" userId="88f5ae79448d9369" providerId="LiveId" clId="{897FAFE3-9EB1-44C3-9DC5-4201A4D16A42}" dt="2023-10-29T13:06:28.405" v="313" actId="20577"/>
          <ac:spMkLst>
            <pc:docMk/>
            <pc:sldMk cId="2595023431" sldId="318"/>
            <ac:spMk id="194" creationId="{00000000-0000-0000-0000-000000000000}"/>
          </ac:spMkLst>
        </pc:spChg>
        <pc:spChg chg="mod">
          <ac:chgData name="Hubert Ruczyński" userId="88f5ae79448d9369" providerId="LiveId" clId="{897FAFE3-9EB1-44C3-9DC5-4201A4D16A42}" dt="2023-11-07T10:39:59.917" v="3293" actId="242"/>
          <ac:spMkLst>
            <pc:docMk/>
            <pc:sldMk cId="2595023431" sldId="318"/>
            <ac:spMk id="195" creationId="{00000000-0000-0000-0000-000000000000}"/>
          </ac:spMkLst>
        </pc:spChg>
      </pc:sldChg>
      <pc:sldChg chg="addSp delSp modSp mod modNotesTx">
        <pc:chgData name="Hubert Ruczyński" userId="88f5ae79448d9369" providerId="LiveId" clId="{897FAFE3-9EB1-44C3-9DC5-4201A4D16A42}" dt="2023-11-07T20:31:57.472" v="6058" actId="20577"/>
        <pc:sldMkLst>
          <pc:docMk/>
          <pc:sldMk cId="4250926043" sldId="319"/>
        </pc:sldMkLst>
        <pc:spChg chg="add del mod">
          <ac:chgData name="Hubert Ruczyński" userId="88f5ae79448d9369" providerId="LiveId" clId="{897FAFE3-9EB1-44C3-9DC5-4201A4D16A42}" dt="2023-11-07T20:31:49.618" v="6040" actId="478"/>
          <ac:spMkLst>
            <pc:docMk/>
            <pc:sldMk cId="4250926043" sldId="319"/>
            <ac:spMk id="3" creationId="{9E107357-190B-D567-3C7E-F240F38DF351}"/>
          </ac:spMkLst>
        </pc:spChg>
        <pc:spChg chg="add del mod">
          <ac:chgData name="Hubert Ruczyński" userId="88f5ae79448d9369" providerId="LiveId" clId="{897FAFE3-9EB1-44C3-9DC5-4201A4D16A42}" dt="2023-11-07T20:31:52.616" v="6042" actId="478"/>
          <ac:spMkLst>
            <pc:docMk/>
            <pc:sldMk cId="4250926043" sldId="319"/>
            <ac:spMk id="4" creationId="{2355F7EC-3586-6A34-1FF5-71AEDF57B441}"/>
          </ac:spMkLst>
        </pc:spChg>
        <pc:spChg chg="add mod">
          <ac:chgData name="Hubert Ruczyński" userId="88f5ae79448d9369" providerId="LiveId" clId="{897FAFE3-9EB1-44C3-9DC5-4201A4D16A42}" dt="2023-11-07T20:31:57.472" v="6058" actId="20577"/>
          <ac:spMkLst>
            <pc:docMk/>
            <pc:sldMk cId="4250926043" sldId="319"/>
            <ac:spMk id="5" creationId="{12D7B2F5-B346-E1CF-2BD7-26912E987F09}"/>
          </ac:spMkLst>
        </pc:spChg>
        <pc:spChg chg="del">
          <ac:chgData name="Hubert Ruczyński" userId="88f5ae79448d9369" providerId="LiveId" clId="{897FAFE3-9EB1-44C3-9DC5-4201A4D16A42}" dt="2023-10-29T13:16:30.928" v="465" actId="478"/>
          <ac:spMkLst>
            <pc:docMk/>
            <pc:sldMk cId="4250926043" sldId="319"/>
            <ac:spMk id="194" creationId="{00000000-0000-0000-0000-000000000000}"/>
          </ac:spMkLst>
        </pc:spChg>
        <pc:spChg chg="mod">
          <ac:chgData name="Hubert Ruczyński" userId="88f5ae79448d9369" providerId="LiveId" clId="{897FAFE3-9EB1-44C3-9DC5-4201A4D16A42}" dt="2023-11-07T20:31:29.618" v="6039" actId="20577"/>
          <ac:spMkLst>
            <pc:docMk/>
            <pc:sldMk cId="4250926043" sldId="319"/>
            <ac:spMk id="195" creationId="{00000000-0000-0000-0000-000000000000}"/>
          </ac:spMkLst>
        </pc:spChg>
        <pc:spChg chg="mod">
          <ac:chgData name="Hubert Ruczyński" userId="88f5ae79448d9369" providerId="LiveId" clId="{897FAFE3-9EB1-44C3-9DC5-4201A4D16A42}" dt="2023-10-29T13:16:27.805" v="464" actId="20577"/>
          <ac:spMkLst>
            <pc:docMk/>
            <pc:sldMk cId="4250926043" sldId="319"/>
            <ac:spMk id="196" creationId="{00000000-0000-0000-0000-000000000000}"/>
          </ac:spMkLst>
        </pc:spChg>
      </pc:sldChg>
      <pc:sldChg chg="del">
        <pc:chgData name="Hubert Ruczyński" userId="88f5ae79448d9369" providerId="LiveId" clId="{897FAFE3-9EB1-44C3-9DC5-4201A4D16A42}" dt="2023-10-29T13:18:21.314" v="514" actId="47"/>
        <pc:sldMkLst>
          <pc:docMk/>
          <pc:sldMk cId="2993054083" sldId="320"/>
        </pc:sldMkLst>
      </pc:sldChg>
      <pc:sldChg chg="del">
        <pc:chgData name="Hubert Ruczyński" userId="88f5ae79448d9369" providerId="LiveId" clId="{897FAFE3-9EB1-44C3-9DC5-4201A4D16A42}" dt="2023-10-29T13:18:22.032" v="515" actId="47"/>
        <pc:sldMkLst>
          <pc:docMk/>
          <pc:sldMk cId="1668817176" sldId="321"/>
        </pc:sldMkLst>
      </pc:sldChg>
      <pc:sldChg chg="del">
        <pc:chgData name="Hubert Ruczyński" userId="88f5ae79448d9369" providerId="LiveId" clId="{897FAFE3-9EB1-44C3-9DC5-4201A4D16A42}" dt="2023-10-29T13:18:22.328" v="516" actId="47"/>
        <pc:sldMkLst>
          <pc:docMk/>
          <pc:sldMk cId="2179961339" sldId="322"/>
        </pc:sldMkLst>
      </pc:sldChg>
      <pc:sldChg chg="del">
        <pc:chgData name="Hubert Ruczyński" userId="88f5ae79448d9369" providerId="LiveId" clId="{897FAFE3-9EB1-44C3-9DC5-4201A4D16A42}" dt="2023-10-29T13:18:22.800" v="517" actId="47"/>
        <pc:sldMkLst>
          <pc:docMk/>
          <pc:sldMk cId="288100048" sldId="323"/>
        </pc:sldMkLst>
      </pc:sldChg>
      <pc:sldChg chg="del">
        <pc:chgData name="Hubert Ruczyński" userId="88f5ae79448d9369" providerId="LiveId" clId="{897FAFE3-9EB1-44C3-9DC5-4201A4D16A42}" dt="2023-10-29T13:18:23.268" v="518" actId="47"/>
        <pc:sldMkLst>
          <pc:docMk/>
          <pc:sldMk cId="1308553350" sldId="324"/>
        </pc:sldMkLst>
      </pc:sldChg>
      <pc:sldChg chg="del">
        <pc:chgData name="Hubert Ruczyński" userId="88f5ae79448d9369" providerId="LiveId" clId="{897FAFE3-9EB1-44C3-9DC5-4201A4D16A42}" dt="2023-10-29T13:18:23.687" v="519" actId="47"/>
        <pc:sldMkLst>
          <pc:docMk/>
          <pc:sldMk cId="1340108671" sldId="325"/>
        </pc:sldMkLst>
      </pc:sldChg>
      <pc:sldChg chg="del">
        <pc:chgData name="Hubert Ruczyński" userId="88f5ae79448d9369" providerId="LiveId" clId="{897FAFE3-9EB1-44C3-9DC5-4201A4D16A42}" dt="2023-10-29T13:18:24.079" v="520" actId="47"/>
        <pc:sldMkLst>
          <pc:docMk/>
          <pc:sldMk cId="1760093145" sldId="326"/>
        </pc:sldMkLst>
      </pc:sldChg>
      <pc:sldChg chg="del">
        <pc:chgData name="Hubert Ruczyński" userId="88f5ae79448d9369" providerId="LiveId" clId="{897FAFE3-9EB1-44C3-9DC5-4201A4D16A42}" dt="2023-10-29T13:18:24.868" v="521" actId="47"/>
        <pc:sldMkLst>
          <pc:docMk/>
          <pc:sldMk cId="1297587925" sldId="327"/>
        </pc:sldMkLst>
      </pc:sldChg>
      <pc:sldChg chg="del">
        <pc:chgData name="Hubert Ruczyński" userId="88f5ae79448d9369" providerId="LiveId" clId="{897FAFE3-9EB1-44C3-9DC5-4201A4D16A42}" dt="2023-10-29T13:18:25.273" v="522" actId="47"/>
        <pc:sldMkLst>
          <pc:docMk/>
          <pc:sldMk cId="2379944598" sldId="328"/>
        </pc:sldMkLst>
      </pc:sldChg>
      <pc:sldChg chg="ord">
        <pc:chgData name="Hubert Ruczyński" userId="88f5ae79448d9369" providerId="LiveId" clId="{897FAFE3-9EB1-44C3-9DC5-4201A4D16A42}" dt="2023-10-29T13:20:07.008" v="546"/>
        <pc:sldMkLst>
          <pc:docMk/>
          <pc:sldMk cId="4242922894" sldId="329"/>
        </pc:sldMkLst>
      </pc:sldChg>
      <pc:sldChg chg="addSp delSp modSp mod modAnim delCm modCm modNotesTx">
        <pc:chgData name="Hubert Ruczyński" userId="88f5ae79448d9369" providerId="LiveId" clId="{897FAFE3-9EB1-44C3-9DC5-4201A4D16A42}" dt="2023-11-07T20:56:36.736" v="6105" actId="2711"/>
        <pc:sldMkLst>
          <pc:docMk/>
          <pc:sldMk cId="1105823979" sldId="331"/>
        </pc:sldMkLst>
        <pc:spChg chg="mod">
          <ac:chgData name="Hubert Ruczyński" userId="88f5ae79448d9369" providerId="LiveId" clId="{897FAFE3-9EB1-44C3-9DC5-4201A4D16A42}" dt="2023-11-07T20:56:36.736" v="6105" actId="2711"/>
          <ac:spMkLst>
            <pc:docMk/>
            <pc:sldMk cId="1105823979" sldId="331"/>
            <ac:spMk id="3" creationId="{6FA95810-E708-1026-AA99-476CB5D0AF5F}"/>
          </ac:spMkLst>
        </pc:spChg>
        <pc:spChg chg="add del mod">
          <ac:chgData name="Hubert Ruczyński" userId="88f5ae79448d9369" providerId="LiveId" clId="{897FAFE3-9EB1-44C3-9DC5-4201A4D16A42}" dt="2023-10-29T13:16:48.196" v="486" actId="478"/>
          <ac:spMkLst>
            <pc:docMk/>
            <pc:sldMk cId="1105823979" sldId="331"/>
            <ac:spMk id="3" creationId="{A6B9DCFD-92E5-69FD-DE82-97F7E7F520C3}"/>
          </ac:spMkLst>
        </pc:spChg>
        <pc:spChg chg="mod">
          <ac:chgData name="Hubert Ruczyński" userId="88f5ae79448d9369" providerId="LiveId" clId="{897FAFE3-9EB1-44C3-9DC5-4201A4D16A42}" dt="2023-10-29T13:16:41.551" v="483" actId="20577"/>
          <ac:spMkLst>
            <pc:docMk/>
            <pc:sldMk cId="1105823979" sldId="331"/>
            <ac:spMk id="158" creationId="{00000000-0000-0000-0000-000000000000}"/>
          </ac:spMkLst>
        </pc:spChg>
        <pc:spChg chg="del">
          <ac:chgData name="Hubert Ruczyński" userId="88f5ae79448d9369" providerId="LiveId" clId="{897FAFE3-9EB1-44C3-9DC5-4201A4D16A42}" dt="2023-10-29T13:16:45.837" v="484" actId="478"/>
          <ac:spMkLst>
            <pc:docMk/>
            <pc:sldMk cId="1105823979" sldId="331"/>
            <ac:spMk id="162" creationId="{00000000-0000-0000-0000-000000000000}"/>
          </ac:spMkLst>
        </pc:spChg>
        <pc:graphicFrameChg chg="add del mod">
          <ac:chgData name="Hubert Ruczyński" userId="88f5ae79448d9369" providerId="LiveId" clId="{897FAFE3-9EB1-44C3-9DC5-4201A4D16A42}" dt="2023-10-29T13:17:45.978" v="488" actId="478"/>
          <ac:graphicFrameMkLst>
            <pc:docMk/>
            <pc:sldMk cId="1105823979" sldId="331"/>
            <ac:graphicFrameMk id="4" creationId="{D49424ED-24FA-4B5A-7958-E1DF9EA49372}"/>
          </ac:graphicFrameMkLst>
        </pc:graphicFrameChg>
        <pc:extLst>
          <p:ext xmlns:p="http://schemas.openxmlformats.org/presentationml/2006/main" uri="{D6D511B9-2390-475A-947B-AFAB55BFBCF1}">
            <pc226:cmChg xmlns:pc226="http://schemas.microsoft.com/office/powerpoint/2022/06/main/command" chg="del mod">
              <pc226:chgData name="Hubert Ruczyński" userId="88f5ae79448d9369" providerId="LiveId" clId="{897FAFE3-9EB1-44C3-9DC5-4201A4D16A42}" dt="2023-11-07T11:11:24.379" v="4107"/>
              <pc2:cmMkLst xmlns:pc2="http://schemas.microsoft.com/office/powerpoint/2019/9/main/command">
                <pc:docMk/>
                <pc:sldMk cId="1105823979" sldId="331"/>
                <pc2:cmMk id="{444D9CAF-A5FA-4D09-92C1-58D954CDB684}"/>
              </pc2:cmMkLst>
            </pc226:cmChg>
          </p:ext>
        </pc:extLst>
      </pc:sldChg>
      <pc:sldChg chg="del">
        <pc:chgData name="Hubert Ruczyński" userId="88f5ae79448d9369" providerId="LiveId" clId="{897FAFE3-9EB1-44C3-9DC5-4201A4D16A42}" dt="2023-10-29T13:17:49.174" v="489" actId="47"/>
        <pc:sldMkLst>
          <pc:docMk/>
          <pc:sldMk cId="1082526153" sldId="332"/>
        </pc:sldMkLst>
      </pc:sldChg>
      <pc:sldChg chg="addSp delSp modSp mod ord">
        <pc:chgData name="Hubert Ruczyński" userId="88f5ae79448d9369" providerId="LiveId" clId="{897FAFE3-9EB1-44C3-9DC5-4201A4D16A42}" dt="2023-11-03T14:51:02.662" v="2119" actId="14100"/>
        <pc:sldMkLst>
          <pc:docMk/>
          <pc:sldMk cId="517399691" sldId="334"/>
        </pc:sldMkLst>
        <pc:spChg chg="del mod">
          <ac:chgData name="Hubert Ruczyński" userId="88f5ae79448d9369" providerId="LiveId" clId="{897FAFE3-9EB1-44C3-9DC5-4201A4D16A42}" dt="2023-10-29T13:05:35.700" v="231" actId="478"/>
          <ac:spMkLst>
            <pc:docMk/>
            <pc:sldMk cId="517399691" sldId="334"/>
            <ac:spMk id="7" creationId="{78A8EC75-C5AD-7714-5A90-2725EA41B38B}"/>
          </ac:spMkLst>
        </pc:spChg>
        <pc:spChg chg="del">
          <ac:chgData name="Hubert Ruczyński" userId="88f5ae79448d9369" providerId="LiveId" clId="{897FAFE3-9EB1-44C3-9DC5-4201A4D16A42}" dt="2023-10-29T13:05:35.700" v="231" actId="478"/>
          <ac:spMkLst>
            <pc:docMk/>
            <pc:sldMk cId="517399691" sldId="334"/>
            <ac:spMk id="8" creationId="{31E28DA4-979B-2017-2D11-B6257A82419A}"/>
          </ac:spMkLst>
        </pc:spChg>
        <pc:spChg chg="del">
          <ac:chgData name="Hubert Ruczyński" userId="88f5ae79448d9369" providerId="LiveId" clId="{897FAFE3-9EB1-44C3-9DC5-4201A4D16A42}" dt="2023-10-29T13:05:35.700" v="231" actId="478"/>
          <ac:spMkLst>
            <pc:docMk/>
            <pc:sldMk cId="517399691" sldId="334"/>
            <ac:spMk id="9" creationId="{FD3FAF40-9F3F-7AFA-3F3D-BE04179162EC}"/>
          </ac:spMkLst>
        </pc:spChg>
        <pc:spChg chg="add del mod">
          <ac:chgData name="Hubert Ruczyński" userId="88f5ae79448d9369" providerId="LiveId" clId="{897FAFE3-9EB1-44C3-9DC5-4201A4D16A42}" dt="2023-10-29T13:05:32.196" v="226" actId="478"/>
          <ac:spMkLst>
            <pc:docMk/>
            <pc:sldMk cId="517399691" sldId="334"/>
            <ac:spMk id="11" creationId="{F4990715-92F8-FD85-042D-275D8DE4CA7F}"/>
          </ac:spMkLst>
        </pc:spChg>
        <pc:spChg chg="mod">
          <ac:chgData name="Hubert Ruczyński" userId="88f5ae79448d9369" providerId="LiveId" clId="{897FAFE3-9EB1-44C3-9DC5-4201A4D16A42}" dt="2023-10-29T13:07:08.596" v="334" actId="113"/>
          <ac:spMkLst>
            <pc:docMk/>
            <pc:sldMk cId="517399691" sldId="334"/>
            <ac:spMk id="158" creationId="{00000000-0000-0000-0000-000000000000}"/>
          </ac:spMkLst>
        </pc:spChg>
        <pc:spChg chg="del">
          <ac:chgData name="Hubert Ruczyński" userId="88f5ae79448d9369" providerId="LiveId" clId="{897FAFE3-9EB1-44C3-9DC5-4201A4D16A42}" dt="2023-10-29T13:05:30.038" v="225" actId="478"/>
          <ac:spMkLst>
            <pc:docMk/>
            <pc:sldMk cId="517399691" sldId="334"/>
            <ac:spMk id="162" creationId="{00000000-0000-0000-0000-000000000000}"/>
          </ac:spMkLst>
        </pc:spChg>
        <pc:picChg chg="del">
          <ac:chgData name="Hubert Ruczyński" userId="88f5ae79448d9369" providerId="LiveId" clId="{897FAFE3-9EB1-44C3-9DC5-4201A4D16A42}" dt="2023-10-29T13:05:33.132" v="228" actId="478"/>
          <ac:picMkLst>
            <pc:docMk/>
            <pc:sldMk cId="517399691" sldId="334"/>
            <ac:picMk id="2" creationId="{ADE3A0F9-D7FC-CA68-70CD-FE7150C3F2E7}"/>
          </ac:picMkLst>
        </pc:picChg>
        <pc:picChg chg="del">
          <ac:chgData name="Hubert Ruczyński" userId="88f5ae79448d9369" providerId="LiveId" clId="{897FAFE3-9EB1-44C3-9DC5-4201A4D16A42}" dt="2023-10-29T13:05:32.760" v="227" actId="478"/>
          <ac:picMkLst>
            <pc:docMk/>
            <pc:sldMk cId="517399691" sldId="334"/>
            <ac:picMk id="3" creationId="{97B97BB1-93A7-9146-7269-3C8703D4150E}"/>
          </ac:picMkLst>
        </pc:picChg>
        <pc:picChg chg="del mod">
          <ac:chgData name="Hubert Ruczyński" userId="88f5ae79448d9369" providerId="LiveId" clId="{897FAFE3-9EB1-44C3-9DC5-4201A4D16A42}" dt="2023-10-29T13:05:35.700" v="231" actId="478"/>
          <ac:picMkLst>
            <pc:docMk/>
            <pc:sldMk cId="517399691" sldId="334"/>
            <ac:picMk id="4" creationId="{2DD0C837-AD28-D46C-3B68-7DAC1D36CAEE}"/>
          </ac:picMkLst>
        </pc:picChg>
        <pc:picChg chg="del">
          <ac:chgData name="Hubert Ruczyński" userId="88f5ae79448d9369" providerId="LiveId" clId="{897FAFE3-9EB1-44C3-9DC5-4201A4D16A42}" dt="2023-10-29T13:05:35.700" v="231" actId="478"/>
          <ac:picMkLst>
            <pc:docMk/>
            <pc:sldMk cId="517399691" sldId="334"/>
            <ac:picMk id="5" creationId="{20E30A1B-DD8B-D08C-1470-2F4DDD32D0A4}"/>
          </ac:picMkLst>
        </pc:picChg>
        <pc:picChg chg="del">
          <ac:chgData name="Hubert Ruczyński" userId="88f5ae79448d9369" providerId="LiveId" clId="{897FAFE3-9EB1-44C3-9DC5-4201A4D16A42}" dt="2023-10-29T13:05:35.700" v="231" actId="478"/>
          <ac:picMkLst>
            <pc:docMk/>
            <pc:sldMk cId="517399691" sldId="334"/>
            <ac:picMk id="6" creationId="{240DD9C9-E9A6-0AE3-9ADC-8688039B6D2F}"/>
          </ac:picMkLst>
        </pc:picChg>
        <pc:cxnChg chg="mod">
          <ac:chgData name="Hubert Ruczyński" userId="88f5ae79448d9369" providerId="LiveId" clId="{897FAFE3-9EB1-44C3-9DC5-4201A4D16A42}" dt="2023-11-03T14:51:02.662" v="2119" actId="14100"/>
          <ac:cxnSpMkLst>
            <pc:docMk/>
            <pc:sldMk cId="517399691" sldId="334"/>
            <ac:cxnSpMk id="166" creationId="{00000000-0000-0000-0000-000000000000}"/>
          </ac:cxnSpMkLst>
        </pc:cxnChg>
      </pc:sldChg>
      <pc:sldChg chg="del">
        <pc:chgData name="Hubert Ruczyński" userId="88f5ae79448d9369" providerId="LiveId" clId="{897FAFE3-9EB1-44C3-9DC5-4201A4D16A42}" dt="2023-10-29T13:15:46.958" v="431" actId="47"/>
        <pc:sldMkLst>
          <pc:docMk/>
          <pc:sldMk cId="3863076597" sldId="335"/>
        </pc:sldMkLst>
      </pc:sldChg>
      <pc:sldChg chg="del">
        <pc:chgData name="Hubert Ruczyński" userId="88f5ae79448d9369" providerId="LiveId" clId="{897FAFE3-9EB1-44C3-9DC5-4201A4D16A42}" dt="2023-10-29T13:15:48.023" v="432" actId="47"/>
        <pc:sldMkLst>
          <pc:docMk/>
          <pc:sldMk cId="3692735917" sldId="336"/>
        </pc:sldMkLst>
      </pc:sldChg>
      <pc:sldChg chg="del">
        <pc:chgData name="Hubert Ruczyński" userId="88f5ae79448d9369" providerId="LiveId" clId="{897FAFE3-9EB1-44C3-9DC5-4201A4D16A42}" dt="2023-10-29T13:15:48.497" v="433" actId="47"/>
        <pc:sldMkLst>
          <pc:docMk/>
          <pc:sldMk cId="3911446096" sldId="337"/>
        </pc:sldMkLst>
      </pc:sldChg>
      <pc:sldChg chg="del">
        <pc:chgData name="Hubert Ruczyński" userId="88f5ae79448d9369" providerId="LiveId" clId="{897FAFE3-9EB1-44C3-9DC5-4201A4D16A42}" dt="2023-10-29T13:15:49.003" v="434" actId="47"/>
        <pc:sldMkLst>
          <pc:docMk/>
          <pc:sldMk cId="2242729508" sldId="338"/>
        </pc:sldMkLst>
      </pc:sldChg>
      <pc:sldChg chg="del">
        <pc:chgData name="Hubert Ruczyński" userId="88f5ae79448d9369" providerId="LiveId" clId="{897FAFE3-9EB1-44C3-9DC5-4201A4D16A42}" dt="2023-10-29T13:17:49.743" v="490" actId="47"/>
        <pc:sldMkLst>
          <pc:docMk/>
          <pc:sldMk cId="467025278" sldId="340"/>
        </pc:sldMkLst>
      </pc:sldChg>
      <pc:sldChg chg="del">
        <pc:chgData name="Hubert Ruczyński" userId="88f5ae79448d9369" providerId="LiveId" clId="{897FAFE3-9EB1-44C3-9DC5-4201A4D16A42}" dt="2023-10-29T13:17:51.401" v="492" actId="47"/>
        <pc:sldMkLst>
          <pc:docMk/>
          <pc:sldMk cId="281733505" sldId="341"/>
        </pc:sldMkLst>
      </pc:sldChg>
      <pc:sldChg chg="del">
        <pc:chgData name="Hubert Ruczyński" userId="88f5ae79448d9369" providerId="LiveId" clId="{897FAFE3-9EB1-44C3-9DC5-4201A4D16A42}" dt="2023-10-29T13:17:51.764" v="493" actId="47"/>
        <pc:sldMkLst>
          <pc:docMk/>
          <pc:sldMk cId="1014516990" sldId="342"/>
        </pc:sldMkLst>
      </pc:sldChg>
      <pc:sldChg chg="del">
        <pc:chgData name="Hubert Ruczyński" userId="88f5ae79448d9369" providerId="LiveId" clId="{897FAFE3-9EB1-44C3-9DC5-4201A4D16A42}" dt="2023-10-29T13:17:50.225" v="491" actId="47"/>
        <pc:sldMkLst>
          <pc:docMk/>
          <pc:sldMk cId="3896661693" sldId="343"/>
        </pc:sldMkLst>
      </pc:sldChg>
      <pc:sldChg chg="del">
        <pc:chgData name="Hubert Ruczyński" userId="88f5ae79448d9369" providerId="LiveId" clId="{897FAFE3-9EB1-44C3-9DC5-4201A4D16A42}" dt="2023-10-29T13:17:52.505" v="494" actId="47"/>
        <pc:sldMkLst>
          <pc:docMk/>
          <pc:sldMk cId="886408194" sldId="344"/>
        </pc:sldMkLst>
      </pc:sldChg>
      <pc:sldChg chg="del">
        <pc:chgData name="Hubert Ruczyński" userId="88f5ae79448d9369" providerId="LiveId" clId="{897FAFE3-9EB1-44C3-9DC5-4201A4D16A42}" dt="2023-10-29T13:17:53.485" v="495" actId="47"/>
        <pc:sldMkLst>
          <pc:docMk/>
          <pc:sldMk cId="1411980556" sldId="345"/>
        </pc:sldMkLst>
      </pc:sldChg>
      <pc:sldChg chg="del">
        <pc:chgData name="Hubert Ruczyński" userId="88f5ae79448d9369" providerId="LiveId" clId="{897FAFE3-9EB1-44C3-9DC5-4201A4D16A42}" dt="2023-10-29T13:15:50.950" v="435" actId="47"/>
        <pc:sldMkLst>
          <pc:docMk/>
          <pc:sldMk cId="647589696" sldId="346"/>
        </pc:sldMkLst>
      </pc:sldChg>
      <pc:sldChg chg="modSp add mod ord modNotesTx">
        <pc:chgData name="Hubert Ruczyński" userId="88f5ae79448d9369" providerId="LiveId" clId="{897FAFE3-9EB1-44C3-9DC5-4201A4D16A42}" dt="2023-11-07T10:51:13.439" v="3570" actId="403"/>
        <pc:sldMkLst>
          <pc:docMk/>
          <pc:sldMk cId="354579636" sldId="347"/>
        </pc:sldMkLst>
        <pc:spChg chg="mod">
          <ac:chgData name="Hubert Ruczyński" userId="88f5ae79448d9369" providerId="LiveId" clId="{897FAFE3-9EB1-44C3-9DC5-4201A4D16A42}" dt="2023-11-07T10:39:37.914" v="3289" actId="20577"/>
          <ac:spMkLst>
            <pc:docMk/>
            <pc:sldMk cId="354579636" sldId="347"/>
            <ac:spMk id="194" creationId="{00000000-0000-0000-0000-000000000000}"/>
          </ac:spMkLst>
        </pc:spChg>
        <pc:spChg chg="mod">
          <ac:chgData name="Hubert Ruczyński" userId="88f5ae79448d9369" providerId="LiveId" clId="{897FAFE3-9EB1-44C3-9DC5-4201A4D16A42}" dt="2023-11-07T10:39:56.246" v="3292" actId="242"/>
          <ac:spMkLst>
            <pc:docMk/>
            <pc:sldMk cId="354579636" sldId="347"/>
            <ac:spMk id="195" creationId="{00000000-0000-0000-0000-000000000000}"/>
          </ac:spMkLst>
        </pc:spChg>
        <pc:spChg chg="mod">
          <ac:chgData name="Hubert Ruczyński" userId="88f5ae79448d9369" providerId="LiveId" clId="{897FAFE3-9EB1-44C3-9DC5-4201A4D16A42}" dt="2023-10-29T13:15:56.072" v="437" actId="20577"/>
          <ac:spMkLst>
            <pc:docMk/>
            <pc:sldMk cId="354579636" sldId="347"/>
            <ac:spMk id="196" creationId="{00000000-0000-0000-0000-000000000000}"/>
          </ac:spMkLst>
        </pc:spChg>
      </pc:sldChg>
      <pc:sldChg chg="addSp modSp add mod ord modNotesTx">
        <pc:chgData name="Hubert Ruczyński" userId="88f5ae79448d9369" providerId="LiveId" clId="{897FAFE3-9EB1-44C3-9DC5-4201A4D16A42}" dt="2023-11-07T11:34:28.687" v="4317" actId="113"/>
        <pc:sldMkLst>
          <pc:docMk/>
          <pc:sldMk cId="3621976759" sldId="348"/>
        </pc:sldMkLst>
        <pc:spChg chg="mod">
          <ac:chgData name="Hubert Ruczyński" userId="88f5ae79448d9369" providerId="LiveId" clId="{897FAFE3-9EB1-44C3-9DC5-4201A4D16A42}" dt="2023-10-29T13:15:41.747" v="429"/>
          <ac:spMkLst>
            <pc:docMk/>
            <pc:sldMk cId="3621976759" sldId="348"/>
            <ac:spMk id="158" creationId="{00000000-0000-0000-0000-000000000000}"/>
          </ac:spMkLst>
        </pc:spChg>
        <pc:graphicFrameChg chg="add mod modGraphic">
          <ac:chgData name="Hubert Ruczyński" userId="88f5ae79448d9369" providerId="LiveId" clId="{897FAFE3-9EB1-44C3-9DC5-4201A4D16A42}" dt="2023-11-07T11:34:28.687" v="4317" actId="113"/>
          <ac:graphicFrameMkLst>
            <pc:docMk/>
            <pc:sldMk cId="3621976759" sldId="348"/>
            <ac:graphicFrameMk id="2" creationId="{C91969A1-B377-8254-AD93-62CDC82E4609}"/>
          </ac:graphicFrameMkLst>
        </pc:graphicFrameChg>
        <pc:cxnChg chg="mod">
          <ac:chgData name="Hubert Ruczyński" userId="88f5ae79448d9369" providerId="LiveId" clId="{897FAFE3-9EB1-44C3-9DC5-4201A4D16A42}" dt="2023-11-07T10:14:57.712" v="2156" actId="14100"/>
          <ac:cxnSpMkLst>
            <pc:docMk/>
            <pc:sldMk cId="3621976759" sldId="348"/>
            <ac:cxnSpMk id="166" creationId="{00000000-0000-0000-0000-000000000000}"/>
          </ac:cxnSpMkLst>
        </pc:cxnChg>
      </pc:sldChg>
      <pc:sldChg chg="addSp delSp modSp add mod modNotesTx">
        <pc:chgData name="Hubert Ruczyński" userId="88f5ae79448d9369" providerId="LiveId" clId="{897FAFE3-9EB1-44C3-9DC5-4201A4D16A42}" dt="2023-11-07T11:37:50.008" v="4854" actId="20577"/>
        <pc:sldMkLst>
          <pc:docMk/>
          <pc:sldMk cId="3084791876" sldId="349"/>
        </pc:sldMkLst>
        <pc:graphicFrameChg chg="mod modGraphic">
          <ac:chgData name="Hubert Ruczyński" userId="88f5ae79448d9369" providerId="LiveId" clId="{897FAFE3-9EB1-44C3-9DC5-4201A4D16A42}" dt="2023-11-07T11:34:32.130" v="4318" actId="113"/>
          <ac:graphicFrameMkLst>
            <pc:docMk/>
            <pc:sldMk cId="3084791876" sldId="349"/>
            <ac:graphicFrameMk id="2" creationId="{C91969A1-B377-8254-AD93-62CDC82E4609}"/>
          </ac:graphicFrameMkLst>
        </pc:graphicFrameChg>
        <pc:cxnChg chg="add mod">
          <ac:chgData name="Hubert Ruczyński" userId="88f5ae79448d9369" providerId="LiveId" clId="{897FAFE3-9EB1-44C3-9DC5-4201A4D16A42}" dt="2023-11-07T10:38:30.883" v="3202"/>
          <ac:cxnSpMkLst>
            <pc:docMk/>
            <pc:sldMk cId="3084791876" sldId="349"/>
            <ac:cxnSpMk id="4" creationId="{7032B13D-94BC-52C7-17EB-BF0276AF14DA}"/>
          </ac:cxnSpMkLst>
        </pc:cxnChg>
        <pc:cxnChg chg="del mod">
          <ac:chgData name="Hubert Ruczyński" userId="88f5ae79448d9369" providerId="LiveId" clId="{897FAFE3-9EB1-44C3-9DC5-4201A4D16A42}" dt="2023-11-07T10:38:30.544" v="3201" actId="478"/>
          <ac:cxnSpMkLst>
            <pc:docMk/>
            <pc:sldMk cId="3084791876" sldId="349"/>
            <ac:cxnSpMk id="166" creationId="{00000000-0000-0000-0000-000000000000}"/>
          </ac:cxnSpMkLst>
        </pc:cxnChg>
      </pc:sldChg>
      <pc:sldChg chg="modSp add mod ord modNotesTx">
        <pc:chgData name="Hubert Ruczyński" userId="88f5ae79448d9369" providerId="LiveId" clId="{897FAFE3-9EB1-44C3-9DC5-4201A4D16A42}" dt="2023-11-07T11:05:09.975" v="4106" actId="20577"/>
        <pc:sldMkLst>
          <pc:docMk/>
          <pc:sldMk cId="60281461" sldId="350"/>
        </pc:sldMkLst>
        <pc:spChg chg="mod">
          <ac:chgData name="Hubert Ruczyński" userId="88f5ae79448d9369" providerId="LiveId" clId="{897FAFE3-9EB1-44C3-9DC5-4201A4D16A42}" dt="2023-11-07T10:40:16.353" v="3296" actId="242"/>
          <ac:spMkLst>
            <pc:docMk/>
            <pc:sldMk cId="60281461" sldId="350"/>
            <ac:spMk id="195" creationId="{00000000-0000-0000-0000-000000000000}"/>
          </ac:spMkLst>
        </pc:spChg>
        <pc:spChg chg="mod">
          <ac:chgData name="Hubert Ruczyński" userId="88f5ae79448d9369" providerId="LiveId" clId="{897FAFE3-9EB1-44C3-9DC5-4201A4D16A42}" dt="2023-10-29T13:18:33.508" v="527" actId="20577"/>
          <ac:spMkLst>
            <pc:docMk/>
            <pc:sldMk cId="60281461" sldId="350"/>
            <ac:spMk id="196" creationId="{00000000-0000-0000-0000-000000000000}"/>
          </ac:spMkLst>
        </pc:spChg>
      </pc:sldChg>
      <pc:sldChg chg="addSp delSp modSp add mod ord modAnim">
        <pc:chgData name="Hubert Ruczyński" userId="88f5ae79448d9369" providerId="LiveId" clId="{897FAFE3-9EB1-44C3-9DC5-4201A4D16A42}" dt="2023-11-07T10:43:46.621" v="3321"/>
        <pc:sldMkLst>
          <pc:docMk/>
          <pc:sldMk cId="3963305675" sldId="351"/>
        </pc:sldMkLst>
        <pc:spChg chg="add del mod">
          <ac:chgData name="Hubert Ruczyński" userId="88f5ae79448d9369" providerId="LiveId" clId="{897FAFE3-9EB1-44C3-9DC5-4201A4D16A42}" dt="2023-11-03T14:43:04.853" v="1270"/>
          <ac:spMkLst>
            <pc:docMk/>
            <pc:sldMk cId="3963305675" sldId="351"/>
            <ac:spMk id="3" creationId="{02BE9036-198D-DAAB-F40F-18992402FC70}"/>
          </ac:spMkLst>
        </pc:spChg>
        <pc:spChg chg="add del mod">
          <ac:chgData name="Hubert Ruczyński" userId="88f5ae79448d9369" providerId="LiveId" clId="{897FAFE3-9EB1-44C3-9DC5-4201A4D16A42}" dt="2023-11-03T14:43:33.834" v="1277"/>
          <ac:spMkLst>
            <pc:docMk/>
            <pc:sldMk cId="3963305675" sldId="351"/>
            <ac:spMk id="4" creationId="{6A1E309B-5115-296E-4D01-91AED03B6EC7}"/>
          </ac:spMkLst>
        </pc:spChg>
        <pc:spChg chg="add mod">
          <ac:chgData name="Hubert Ruczyński" userId="88f5ae79448d9369" providerId="LiveId" clId="{897FAFE3-9EB1-44C3-9DC5-4201A4D16A42}" dt="2023-11-03T14:50:40.558" v="2118" actId="403"/>
          <ac:spMkLst>
            <pc:docMk/>
            <pc:sldMk cId="3963305675" sldId="351"/>
            <ac:spMk id="5" creationId="{CB482EF3-DB27-D0D2-2920-922CA41D3A94}"/>
          </ac:spMkLst>
        </pc:spChg>
        <pc:spChg chg="mod">
          <ac:chgData name="Hubert Ruczyński" userId="88f5ae79448d9369" providerId="LiveId" clId="{897FAFE3-9EB1-44C3-9DC5-4201A4D16A42}" dt="2023-11-03T14:42:40.592" v="1265" actId="20577"/>
          <ac:spMkLst>
            <pc:docMk/>
            <pc:sldMk cId="3963305675" sldId="351"/>
            <ac:spMk id="158" creationId="{00000000-0000-0000-0000-000000000000}"/>
          </ac:spMkLst>
        </pc:spChg>
        <pc:cxnChg chg="mod">
          <ac:chgData name="Hubert Ruczyński" userId="88f5ae79448d9369" providerId="LiveId" clId="{897FAFE3-9EB1-44C3-9DC5-4201A4D16A42}" dt="2023-11-03T14:42:46.157" v="1266" actId="14100"/>
          <ac:cxnSpMkLst>
            <pc:docMk/>
            <pc:sldMk cId="3963305675" sldId="351"/>
            <ac:cxnSpMk id="166" creationId="{00000000-0000-0000-0000-000000000000}"/>
          </ac:cxnSpMkLst>
        </pc:cxnChg>
      </pc:sldChg>
      <pc:sldChg chg="addSp modSp mod modAnim modNotesTx">
        <pc:chgData name="Hubert Ruczyński" userId="88f5ae79448d9369" providerId="LiveId" clId="{897FAFE3-9EB1-44C3-9DC5-4201A4D16A42}" dt="2023-11-07T10:40:57.852" v="3302" actId="120"/>
        <pc:sldMkLst>
          <pc:docMk/>
          <pc:sldMk cId="2695856493" sldId="352"/>
        </pc:sldMkLst>
        <pc:spChg chg="add mod">
          <ac:chgData name="Hubert Ruczyński" userId="88f5ae79448d9369" providerId="LiveId" clId="{897FAFE3-9EB1-44C3-9DC5-4201A4D16A42}" dt="2023-11-07T10:40:55.684" v="3301" actId="120"/>
          <ac:spMkLst>
            <pc:docMk/>
            <pc:sldMk cId="2695856493" sldId="352"/>
            <ac:spMk id="4" creationId="{73015582-DC1B-DC0B-B8B3-4AD579C81A6B}"/>
          </ac:spMkLst>
        </pc:spChg>
        <pc:spChg chg="mod">
          <ac:chgData name="Hubert Ruczyński" userId="88f5ae79448d9369" providerId="LiveId" clId="{897FAFE3-9EB1-44C3-9DC5-4201A4D16A42}" dt="2023-11-07T10:40:57.852" v="3302" actId="120"/>
          <ac:spMkLst>
            <pc:docMk/>
            <pc:sldMk cId="2695856493" sldId="352"/>
            <ac:spMk id="5" creationId="{CB482EF3-DB27-D0D2-2920-922CA41D3A94}"/>
          </ac:spMkLst>
        </pc:spChg>
        <pc:spChg chg="mod">
          <ac:chgData name="Hubert Ruczyński" userId="88f5ae79448d9369" providerId="LiveId" clId="{897FAFE3-9EB1-44C3-9DC5-4201A4D16A42}" dt="2023-11-07T10:28:42.357" v="2757" actId="20577"/>
          <ac:spMkLst>
            <pc:docMk/>
            <pc:sldMk cId="2695856493" sldId="352"/>
            <ac:spMk id="158" creationId="{00000000-0000-0000-0000-000000000000}"/>
          </ac:spMkLst>
        </pc:spChg>
        <pc:cxnChg chg="mod">
          <ac:chgData name="Hubert Ruczyński" userId="88f5ae79448d9369" providerId="LiveId" clId="{897FAFE3-9EB1-44C3-9DC5-4201A4D16A42}" dt="2023-11-07T10:28:39.657" v="2746" actId="14100"/>
          <ac:cxnSpMkLst>
            <pc:docMk/>
            <pc:sldMk cId="2695856493" sldId="352"/>
            <ac:cxnSpMk id="166" creationId="{00000000-0000-0000-0000-000000000000}"/>
          </ac:cxnSpMkLst>
        </pc:cxnChg>
      </pc:sldChg>
      <pc:sldChg chg="modSp add mod ord modNotesTx">
        <pc:chgData name="Hubert Ruczyński" userId="88f5ae79448d9369" providerId="LiveId" clId="{897FAFE3-9EB1-44C3-9DC5-4201A4D16A42}" dt="2023-11-07T20:58:23.500" v="6107"/>
        <pc:sldMkLst>
          <pc:docMk/>
          <pc:sldMk cId="2140100828" sldId="353"/>
        </pc:sldMkLst>
        <pc:spChg chg="mod">
          <ac:chgData name="Hubert Ruczyński" userId="88f5ae79448d9369" providerId="LiveId" clId="{897FAFE3-9EB1-44C3-9DC5-4201A4D16A42}" dt="2023-11-07T10:49:37.050" v="3370" actId="2710"/>
          <ac:spMkLst>
            <pc:docMk/>
            <pc:sldMk cId="2140100828" sldId="353"/>
            <ac:spMk id="5" creationId="{CB482EF3-DB27-D0D2-2920-922CA41D3A94}"/>
          </ac:spMkLst>
        </pc:spChg>
        <pc:spChg chg="mod">
          <ac:chgData name="Hubert Ruczyński" userId="88f5ae79448d9369" providerId="LiveId" clId="{897FAFE3-9EB1-44C3-9DC5-4201A4D16A42}" dt="2023-11-07T11:32:17.244" v="4302" actId="20577"/>
          <ac:spMkLst>
            <pc:docMk/>
            <pc:sldMk cId="2140100828" sldId="353"/>
            <ac:spMk id="158" creationId="{00000000-0000-0000-0000-000000000000}"/>
          </ac:spMkLst>
        </pc:spChg>
        <pc:cxnChg chg="mod">
          <ac:chgData name="Hubert Ruczyński" userId="88f5ae79448d9369" providerId="LiveId" clId="{897FAFE3-9EB1-44C3-9DC5-4201A4D16A42}" dt="2023-11-07T11:32:19.931" v="4303" actId="14100"/>
          <ac:cxnSpMkLst>
            <pc:docMk/>
            <pc:sldMk cId="2140100828" sldId="353"/>
            <ac:cxnSpMk id="166" creationId="{00000000-0000-0000-0000-000000000000}"/>
          </ac:cxnSpMkLst>
        </pc:cxnChg>
      </pc:sldChg>
      <pc:sldChg chg="modSp add mod modAnim">
        <pc:chgData name="Hubert Ruczyński" userId="88f5ae79448d9369" providerId="LiveId" clId="{897FAFE3-9EB1-44C3-9DC5-4201A4D16A42}" dt="2023-11-07T11:57:55.710" v="6016"/>
        <pc:sldMkLst>
          <pc:docMk/>
          <pc:sldMk cId="4089188340" sldId="354"/>
        </pc:sldMkLst>
        <pc:spChg chg="mod">
          <ac:chgData name="Hubert Ruczyński" userId="88f5ae79448d9369" providerId="LiveId" clId="{897FAFE3-9EB1-44C3-9DC5-4201A4D16A42}" dt="2023-11-07T11:57:20.742" v="6011" actId="2710"/>
          <ac:spMkLst>
            <pc:docMk/>
            <pc:sldMk cId="4089188340" sldId="354"/>
            <ac:spMk id="5" creationId="{CB482EF3-DB27-D0D2-2920-922CA41D3A94}"/>
          </ac:spMkLst>
        </pc:spChg>
        <pc:spChg chg="mod">
          <ac:chgData name="Hubert Ruczyński" userId="88f5ae79448d9369" providerId="LiveId" clId="{897FAFE3-9EB1-44C3-9DC5-4201A4D16A42}" dt="2023-11-07T11:48:28.879" v="5189" actId="20577"/>
          <ac:spMkLst>
            <pc:docMk/>
            <pc:sldMk cId="4089188340" sldId="354"/>
            <ac:spMk id="158" creationId="{00000000-0000-0000-0000-000000000000}"/>
          </ac:spMkLst>
        </pc:spChg>
        <pc:cxnChg chg="mod">
          <ac:chgData name="Hubert Ruczyński" userId="88f5ae79448d9369" providerId="LiveId" clId="{897FAFE3-9EB1-44C3-9DC5-4201A4D16A42}" dt="2023-11-07T11:48:31.854" v="5190" actId="14100"/>
          <ac:cxnSpMkLst>
            <pc:docMk/>
            <pc:sldMk cId="4089188340" sldId="354"/>
            <ac:cxnSpMk id="166" creationId="{00000000-0000-0000-0000-000000000000}"/>
          </ac:cxnSpMkLst>
        </pc:cxnChg>
      </pc:sldChg>
      <pc:sldChg chg="modSp mod">
        <pc:chgData name="Hubert Ruczyński" userId="88f5ae79448d9369" providerId="LiveId" clId="{897FAFE3-9EB1-44C3-9DC5-4201A4D16A42}" dt="2023-11-07T19:23:49.014" v="6019" actId="1076"/>
        <pc:sldMkLst>
          <pc:docMk/>
          <pc:sldMk cId="3030995636" sldId="356"/>
        </pc:sldMkLst>
        <pc:picChg chg="mod">
          <ac:chgData name="Hubert Ruczyński" userId="88f5ae79448d9369" providerId="LiveId" clId="{897FAFE3-9EB1-44C3-9DC5-4201A4D16A42}" dt="2023-11-07T19:23:49.014" v="6019" actId="1076"/>
          <ac:picMkLst>
            <pc:docMk/>
            <pc:sldMk cId="3030995636" sldId="356"/>
            <ac:picMk id="7" creationId="{181396F6-2AB3-B9BF-740B-E638CB0A38C6}"/>
          </ac:picMkLst>
        </pc:picChg>
      </pc:sldChg>
      <pc:sldChg chg="modSp mod">
        <pc:chgData name="Hubert Ruczyński" userId="88f5ae79448d9369" providerId="LiveId" clId="{897FAFE3-9EB1-44C3-9DC5-4201A4D16A42}" dt="2023-11-07T20:30:43.303" v="6035" actId="14100"/>
        <pc:sldMkLst>
          <pc:docMk/>
          <pc:sldMk cId="3977525805" sldId="357"/>
        </pc:sldMkLst>
        <pc:spChg chg="mod">
          <ac:chgData name="Hubert Ruczyński" userId="88f5ae79448d9369" providerId="LiveId" clId="{897FAFE3-9EB1-44C3-9DC5-4201A4D16A42}" dt="2023-11-07T19:47:40.220" v="6024" actId="207"/>
          <ac:spMkLst>
            <pc:docMk/>
            <pc:sldMk cId="3977525805" sldId="357"/>
            <ac:spMk id="3" creationId="{63EB3E7F-3CB0-1EF2-B7F7-0749D4F60533}"/>
          </ac:spMkLst>
        </pc:spChg>
        <pc:spChg chg="mod">
          <ac:chgData name="Hubert Ruczyński" userId="88f5ae79448d9369" providerId="LiveId" clId="{897FAFE3-9EB1-44C3-9DC5-4201A4D16A42}" dt="2023-11-07T19:47:43.600" v="6025" actId="207"/>
          <ac:spMkLst>
            <pc:docMk/>
            <pc:sldMk cId="3977525805" sldId="357"/>
            <ac:spMk id="4" creationId="{A2748C57-82DC-8272-31EC-698E2593D592}"/>
          </ac:spMkLst>
        </pc:spChg>
        <pc:spChg chg="mod">
          <ac:chgData name="Hubert Ruczyński" userId="88f5ae79448d9369" providerId="LiveId" clId="{897FAFE3-9EB1-44C3-9DC5-4201A4D16A42}" dt="2023-11-07T19:47:45.920" v="6026" actId="207"/>
          <ac:spMkLst>
            <pc:docMk/>
            <pc:sldMk cId="3977525805" sldId="357"/>
            <ac:spMk id="5" creationId="{1F6E0AC3-9EB2-FCB9-AE77-7957CE8B1B3F}"/>
          </ac:spMkLst>
        </pc:spChg>
        <pc:spChg chg="mod">
          <ac:chgData name="Hubert Ruczyński" userId="88f5ae79448d9369" providerId="LiveId" clId="{897FAFE3-9EB1-44C3-9DC5-4201A4D16A42}" dt="2023-11-07T20:30:30.493" v="6031" actId="14100"/>
          <ac:spMkLst>
            <pc:docMk/>
            <pc:sldMk cId="3977525805" sldId="357"/>
            <ac:spMk id="7" creationId="{5B6865C4-4B87-35CD-A2C5-2E9FF7E5A34E}"/>
          </ac:spMkLst>
        </pc:spChg>
        <pc:cxnChg chg="mod">
          <ac:chgData name="Hubert Ruczyński" userId="88f5ae79448d9369" providerId="LiveId" clId="{897FAFE3-9EB1-44C3-9DC5-4201A4D16A42}" dt="2023-11-07T20:30:40.844" v="6034" actId="14100"/>
          <ac:cxnSpMkLst>
            <pc:docMk/>
            <pc:sldMk cId="3977525805" sldId="357"/>
            <ac:cxnSpMk id="8" creationId="{2E3054DF-A45B-1948-2322-88A70E06B4CE}"/>
          </ac:cxnSpMkLst>
        </pc:cxnChg>
        <pc:cxnChg chg="mod">
          <ac:chgData name="Hubert Ruczyński" userId="88f5ae79448d9369" providerId="LiveId" clId="{897FAFE3-9EB1-44C3-9DC5-4201A4D16A42}" dt="2023-11-07T20:30:38.303" v="6033" actId="14100"/>
          <ac:cxnSpMkLst>
            <pc:docMk/>
            <pc:sldMk cId="3977525805" sldId="357"/>
            <ac:cxnSpMk id="9" creationId="{2BB359F1-9D40-9AE9-0DD9-822EDC43332B}"/>
          </ac:cxnSpMkLst>
        </pc:cxnChg>
        <pc:cxnChg chg="mod">
          <ac:chgData name="Hubert Ruczyński" userId="88f5ae79448d9369" providerId="LiveId" clId="{897FAFE3-9EB1-44C3-9DC5-4201A4D16A42}" dt="2023-11-07T20:30:36.356" v="6032" actId="14100"/>
          <ac:cxnSpMkLst>
            <pc:docMk/>
            <pc:sldMk cId="3977525805" sldId="357"/>
            <ac:cxnSpMk id="10" creationId="{65BD8FF6-BADF-BD33-1D4E-367E05A35422}"/>
          </ac:cxnSpMkLst>
        </pc:cxnChg>
        <pc:cxnChg chg="mod">
          <ac:chgData name="Hubert Ruczyński" userId="88f5ae79448d9369" providerId="LiveId" clId="{897FAFE3-9EB1-44C3-9DC5-4201A4D16A42}" dt="2023-11-07T20:30:43.303" v="6035" actId="14100"/>
          <ac:cxnSpMkLst>
            <pc:docMk/>
            <pc:sldMk cId="3977525805" sldId="357"/>
            <ac:cxnSpMk id="11" creationId="{E3891786-EA96-32A2-EF38-3E6D87BFF380}"/>
          </ac:cxnSpMkLst>
        </pc:cxnChg>
      </pc:sldChg>
      <pc:sldChg chg="modSp mod">
        <pc:chgData name="Hubert Ruczyński" userId="88f5ae79448d9369" providerId="LiveId" clId="{897FAFE3-9EB1-44C3-9DC5-4201A4D16A42}" dt="2023-11-07T19:47:37.248" v="6023" actId="207"/>
        <pc:sldMkLst>
          <pc:docMk/>
          <pc:sldMk cId="3572674235" sldId="360"/>
        </pc:sldMkLst>
        <pc:spChg chg="mod">
          <ac:chgData name="Hubert Ruczyński" userId="88f5ae79448d9369" providerId="LiveId" clId="{897FAFE3-9EB1-44C3-9DC5-4201A4D16A42}" dt="2023-11-07T19:47:33.445" v="6021" actId="207"/>
          <ac:spMkLst>
            <pc:docMk/>
            <pc:sldMk cId="3572674235" sldId="360"/>
            <ac:spMk id="2" creationId="{34FE9D6E-16CD-1515-8284-D7A09DD78EB9}"/>
          </ac:spMkLst>
        </pc:spChg>
        <pc:spChg chg="mod">
          <ac:chgData name="Hubert Ruczyński" userId="88f5ae79448d9369" providerId="LiveId" clId="{897FAFE3-9EB1-44C3-9DC5-4201A4D16A42}" dt="2023-11-07T19:47:34.988" v="6022" actId="207"/>
          <ac:spMkLst>
            <pc:docMk/>
            <pc:sldMk cId="3572674235" sldId="360"/>
            <ac:spMk id="3" creationId="{40158961-BF7F-7228-8390-F39AC46B296D}"/>
          </ac:spMkLst>
        </pc:spChg>
        <pc:spChg chg="mod">
          <ac:chgData name="Hubert Ruczyński" userId="88f5ae79448d9369" providerId="LiveId" clId="{897FAFE3-9EB1-44C3-9DC5-4201A4D16A42}" dt="2023-11-07T19:47:37.248" v="6023" actId="207"/>
          <ac:spMkLst>
            <pc:docMk/>
            <pc:sldMk cId="3572674235" sldId="360"/>
            <ac:spMk id="4" creationId="{D6A67EC2-1D08-7579-69C2-56547611685F}"/>
          </ac:spMkLst>
        </pc:spChg>
      </pc:sldChg>
      <pc:sldChg chg="addSp delSp modSp mod delAnim modAnim">
        <pc:chgData name="Hubert Ruczyński" userId="88f5ae79448d9369" providerId="LiveId" clId="{897FAFE3-9EB1-44C3-9DC5-4201A4D16A42}" dt="2023-11-07T20:56:18.155" v="6099" actId="20577"/>
        <pc:sldMkLst>
          <pc:docMk/>
          <pc:sldMk cId="3271894883" sldId="361"/>
        </pc:sldMkLst>
        <pc:spChg chg="add del mod">
          <ac:chgData name="Hubert Ruczyński" userId="88f5ae79448d9369" providerId="LiveId" clId="{897FAFE3-9EB1-44C3-9DC5-4201A4D16A42}" dt="2023-11-07T20:50:31.502" v="6082" actId="478"/>
          <ac:spMkLst>
            <pc:docMk/>
            <pc:sldMk cId="3271894883" sldId="361"/>
            <ac:spMk id="2" creationId="{2B723B92-4657-7BCC-FBAE-3265BAACADC9}"/>
          </ac:spMkLst>
        </pc:spChg>
        <pc:spChg chg="add del mod">
          <ac:chgData name="Hubert Ruczyński" userId="88f5ae79448d9369" providerId="LiveId" clId="{897FAFE3-9EB1-44C3-9DC5-4201A4D16A42}" dt="2023-11-07T20:56:18.155" v="6099" actId="20577"/>
          <ac:spMkLst>
            <pc:docMk/>
            <pc:sldMk cId="3271894883" sldId="361"/>
            <ac:spMk id="4" creationId="{DC095CA0-70A7-AABD-3A48-80C8D03D1756}"/>
          </ac:spMkLst>
        </pc:spChg>
        <pc:spChg chg="mod">
          <ac:chgData name="Hubert Ruczyński" userId="88f5ae79448d9369" providerId="LiveId" clId="{897FAFE3-9EB1-44C3-9DC5-4201A4D16A42}" dt="2023-11-07T20:49:21.603" v="6059" actId="114"/>
          <ac:spMkLst>
            <pc:docMk/>
            <pc:sldMk cId="3271894883" sldId="361"/>
            <ac:spMk id="158" creationId="{00000000-0000-0000-0000-000000000000}"/>
          </ac:spMkLst>
        </pc:spChg>
      </pc:sldChg>
      <pc:sldMasterChg chg="delSldLayout">
        <pc:chgData name="Hubert Ruczyński" userId="88f5ae79448d9369" providerId="LiveId" clId="{897FAFE3-9EB1-44C3-9DC5-4201A4D16A42}" dt="2023-10-29T13:04:29.634" v="182" actId="47"/>
        <pc:sldMasterMkLst>
          <pc:docMk/>
          <pc:sldMasterMk cId="0" sldId="2147483673"/>
        </pc:sldMasterMkLst>
        <pc:sldLayoutChg chg="del">
          <pc:chgData name="Hubert Ruczyński" userId="88f5ae79448d9369" providerId="LiveId" clId="{897FAFE3-9EB1-44C3-9DC5-4201A4D16A42}" dt="2023-10-29T13:04:29.634" v="182" actId="47"/>
          <pc:sldLayoutMkLst>
            <pc:docMk/>
            <pc:sldMasterMk cId="0" sldId="2147483673"/>
            <pc:sldLayoutMk cId="0" sldId="2147483676"/>
          </pc:sldLayoutMkLst>
        </pc:sldLayoutChg>
      </pc:sldMasterChg>
    </pc:docChg>
  </pc:docChgLst>
  <pc:docChgLst>
    <pc:chgData name="Adrian Stańdo" userId="ab9911a058bd1037" providerId="Windows Live" clId="Web-{060C9FBC-4B35-4F02-96DF-98250E57BD42}"/>
    <pc:docChg chg="modSld">
      <pc:chgData name="Adrian Stańdo" userId="ab9911a058bd1037" providerId="Windows Live" clId="Web-{060C9FBC-4B35-4F02-96DF-98250E57BD42}" dt="2023-11-07T20:41:25.272" v="149" actId="20577"/>
      <pc:docMkLst>
        <pc:docMk/>
      </pc:docMkLst>
      <pc:sldChg chg="addSp modSp addAnim">
        <pc:chgData name="Adrian Stańdo" userId="ab9911a058bd1037" providerId="Windows Live" clId="Web-{060C9FBC-4B35-4F02-96DF-98250E57BD42}" dt="2023-11-07T20:40:05.172" v="141"/>
        <pc:sldMkLst>
          <pc:docMk/>
          <pc:sldMk cId="1105823979" sldId="331"/>
        </pc:sldMkLst>
        <pc:spChg chg="add mod">
          <ac:chgData name="Adrian Stańdo" userId="ab9911a058bd1037" providerId="Windows Live" clId="Web-{060C9FBC-4B35-4F02-96DF-98250E57BD42}" dt="2023-11-07T20:39:23.248" v="140" actId="20577"/>
          <ac:spMkLst>
            <pc:docMk/>
            <pc:sldMk cId="1105823979" sldId="331"/>
            <ac:spMk id="3" creationId="{6FA95810-E708-1026-AA99-476CB5D0AF5F}"/>
          </ac:spMkLst>
        </pc:spChg>
      </pc:sldChg>
      <pc:sldChg chg="addSp delSp modSp addAnim">
        <pc:chgData name="Adrian Stańdo" userId="ab9911a058bd1037" providerId="Windows Live" clId="Web-{060C9FBC-4B35-4F02-96DF-98250E57BD42}" dt="2023-11-07T20:41:25.272" v="149" actId="20577"/>
        <pc:sldMkLst>
          <pc:docMk/>
          <pc:sldMk cId="3271894883" sldId="361"/>
        </pc:sldMkLst>
        <pc:spChg chg="add del mod">
          <ac:chgData name="Adrian Stańdo" userId="ab9911a058bd1037" providerId="Windows Live" clId="Web-{060C9FBC-4B35-4F02-96DF-98250E57BD42}" dt="2023-11-07T20:40:40.816" v="144"/>
          <ac:spMkLst>
            <pc:docMk/>
            <pc:sldMk cId="3271894883" sldId="361"/>
            <ac:spMk id="2" creationId="{337138EE-A9DD-1EBE-E2E7-EFDCAA1B4DA3}"/>
          </ac:spMkLst>
        </pc:spChg>
        <pc:spChg chg="add mod">
          <ac:chgData name="Adrian Stańdo" userId="ab9911a058bd1037" providerId="Windows Live" clId="Web-{060C9FBC-4B35-4F02-96DF-98250E57BD42}" dt="2023-11-07T20:41:25.272" v="149" actId="20577"/>
          <ac:spMkLst>
            <pc:docMk/>
            <pc:sldMk cId="3271894883" sldId="361"/>
            <ac:spMk id="4" creationId="{DC095CA0-70A7-AABD-3A48-80C8D03D1756}"/>
          </ac:spMkLst>
        </pc:spChg>
        <pc:spChg chg="mod">
          <ac:chgData name="Adrian Stańdo" userId="ab9911a058bd1037" providerId="Windows Live" clId="Web-{060C9FBC-4B35-4F02-96DF-98250E57BD42}" dt="2023-11-07T20:26:41.193" v="7" actId="20577"/>
          <ac:spMkLst>
            <pc:docMk/>
            <pc:sldMk cId="3271894883" sldId="361"/>
            <ac:spMk id="1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Good morning, during today’s presentation we want to talk about our project proposal, concerning the task of early fake news detection. In our work, we want to propose a study that evaluates, whether the SOTA detection methods work better in local or global setting.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3785240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err="1"/>
              <a:t>During</a:t>
            </a:r>
            <a:r>
              <a:rPr lang="en-US"/>
              <a:t> </a:t>
            </a:r>
            <a:r>
              <a:rPr lang="en-US" err="1"/>
              <a:t>our</a:t>
            </a:r>
            <a:r>
              <a:rPr lang="en-US"/>
              <a:t> </a:t>
            </a:r>
            <a:r>
              <a:rPr lang="en-US" err="1"/>
              <a:t>research</a:t>
            </a:r>
            <a:r>
              <a:rPr lang="en-US"/>
              <a:t> we </a:t>
            </a:r>
            <a:r>
              <a:rPr lang="en-US" err="1"/>
              <a:t>encouuntered</a:t>
            </a:r>
            <a:r>
              <a:rPr lang="en-US"/>
              <a:t> </a:t>
            </a:r>
            <a:r>
              <a:rPr lang="en-US" err="1"/>
              <a:t>multitude</a:t>
            </a:r>
            <a:r>
              <a:rPr lang="en-US"/>
              <a:t> of </a:t>
            </a:r>
            <a:r>
              <a:rPr lang="en-US" err="1"/>
              <a:t>ideas</a:t>
            </a:r>
            <a:r>
              <a:rPr lang="en-US"/>
              <a:t> of </a:t>
            </a:r>
            <a:r>
              <a:rPr lang="en-US" err="1"/>
              <a:t>how</a:t>
            </a:r>
            <a:r>
              <a:rPr lang="en-US"/>
              <a:t> to </a:t>
            </a:r>
            <a:r>
              <a:rPr lang="en-US" err="1"/>
              <a:t>tackle</a:t>
            </a:r>
            <a:r>
              <a:rPr lang="en-US"/>
              <a:t> </a:t>
            </a:r>
            <a:r>
              <a:rPr lang="en-US" err="1"/>
              <a:t>fake</a:t>
            </a:r>
            <a:r>
              <a:rPr lang="en-US"/>
              <a:t> news </a:t>
            </a:r>
            <a:r>
              <a:rPr lang="en-US" err="1"/>
              <a:t>detection</a:t>
            </a:r>
            <a:r>
              <a:rPr lang="en-US"/>
              <a:t>. </a:t>
            </a:r>
          </a:p>
        </p:txBody>
      </p:sp>
    </p:spTree>
    <p:extLst>
      <p:ext uri="{BB962C8B-B14F-4D97-AF65-F5344CB8AC3E}">
        <p14:creationId xmlns:p14="http://schemas.microsoft.com/office/powerpoint/2010/main" val="355723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l-PL"/>
              <a:t>For </a:t>
            </a:r>
            <a:r>
              <a:rPr lang="pl-PL" err="1"/>
              <a:t>topic</a:t>
            </a:r>
            <a:r>
              <a:rPr lang="pl-PL"/>
              <a:t> </a:t>
            </a:r>
            <a:r>
              <a:rPr lang="pl-PL" err="1"/>
              <a:t>detection</a:t>
            </a:r>
            <a:r>
              <a:rPr lang="pl-PL"/>
              <a:t> part we plan on </a:t>
            </a:r>
            <a:r>
              <a:rPr lang="pl-PL" err="1"/>
              <a:t>using</a:t>
            </a:r>
            <a:r>
              <a:rPr lang="pl-PL"/>
              <a:t> LSI, </a:t>
            </a:r>
            <a:r>
              <a:rPr lang="pl-PL" err="1"/>
              <a:t>which</a:t>
            </a:r>
            <a:r>
              <a:rPr lang="pl-PL"/>
              <a:t> </a:t>
            </a:r>
            <a:r>
              <a:rPr lang="pl-PL" err="1"/>
              <a:t>transforms</a:t>
            </a:r>
            <a:r>
              <a:rPr lang="pl-PL"/>
              <a:t> a term-</a:t>
            </a:r>
            <a:r>
              <a:rPr lang="pl-PL" err="1"/>
              <a:t>document</a:t>
            </a:r>
            <a:r>
              <a:rPr lang="pl-PL"/>
              <a:t> matrix </a:t>
            </a:r>
            <a:r>
              <a:rPr lang="pl-PL" err="1"/>
              <a:t>using</a:t>
            </a:r>
            <a:r>
              <a:rPr lang="pl-PL"/>
              <a:t> </a:t>
            </a:r>
            <a:r>
              <a:rPr lang="pl-PL" err="1"/>
              <a:t>Singular</a:t>
            </a:r>
            <a:r>
              <a:rPr lang="pl-PL"/>
              <a:t> Value </a:t>
            </a:r>
            <a:r>
              <a:rPr lang="pl-PL" err="1"/>
              <a:t>Decomposition</a:t>
            </a:r>
            <a:r>
              <a:rPr lang="pl-PL"/>
              <a:t>, LDA </a:t>
            </a:r>
            <a:r>
              <a:rPr lang="pl-PL" err="1"/>
              <a:t>assumes</a:t>
            </a:r>
            <a:r>
              <a:rPr lang="pl-PL"/>
              <a:t> </a:t>
            </a:r>
            <a:r>
              <a:rPr lang="pl-PL" err="1"/>
              <a:t>that</a:t>
            </a:r>
            <a:r>
              <a:rPr lang="pl-PL"/>
              <a:t> </a:t>
            </a:r>
            <a:r>
              <a:rPr lang="pl-PL" err="1"/>
              <a:t>each</a:t>
            </a:r>
            <a:r>
              <a:rPr lang="pl-PL"/>
              <a:t> </a:t>
            </a:r>
            <a:r>
              <a:rPr lang="pl-PL" err="1"/>
              <a:t>document</a:t>
            </a:r>
            <a:r>
              <a:rPr lang="pl-PL"/>
              <a:t> </a:t>
            </a:r>
            <a:r>
              <a:rPr lang="pl-PL" err="1"/>
              <a:t>is</a:t>
            </a:r>
            <a:r>
              <a:rPr lang="pl-PL"/>
              <a:t> a </a:t>
            </a:r>
            <a:r>
              <a:rPr lang="pl-PL" err="1"/>
              <a:t>mixture</a:t>
            </a:r>
            <a:r>
              <a:rPr lang="pl-PL"/>
              <a:t> of </a:t>
            </a:r>
            <a:r>
              <a:rPr lang="pl-PL" err="1"/>
              <a:t>topics</a:t>
            </a:r>
            <a:r>
              <a:rPr lang="pl-PL"/>
              <a:t>, and </a:t>
            </a:r>
            <a:r>
              <a:rPr lang="pl-PL" err="1"/>
              <a:t>each</a:t>
            </a:r>
            <a:r>
              <a:rPr lang="pl-PL"/>
              <a:t> </a:t>
            </a:r>
            <a:r>
              <a:rPr lang="pl-PL" err="1"/>
              <a:t>topic</a:t>
            </a:r>
            <a:r>
              <a:rPr lang="pl-PL"/>
              <a:t> </a:t>
            </a:r>
            <a:r>
              <a:rPr lang="pl-PL" err="1"/>
              <a:t>is</a:t>
            </a:r>
            <a:r>
              <a:rPr lang="pl-PL"/>
              <a:t> a </a:t>
            </a:r>
            <a:r>
              <a:rPr lang="pl-PL" err="1"/>
              <a:t>mixture</a:t>
            </a:r>
            <a:r>
              <a:rPr lang="pl-PL"/>
              <a:t> of </a:t>
            </a:r>
            <a:r>
              <a:rPr lang="pl-PL" err="1"/>
              <a:t>words</a:t>
            </a:r>
            <a:r>
              <a:rPr lang="pl-PL"/>
              <a:t>. LDA </a:t>
            </a:r>
            <a:r>
              <a:rPr lang="pl-PL" err="1"/>
              <a:t>tries</a:t>
            </a:r>
            <a:r>
              <a:rPr lang="pl-PL"/>
              <a:t> to </a:t>
            </a:r>
            <a:r>
              <a:rPr lang="pl-PL" err="1"/>
              <a:t>reverse-engineer</a:t>
            </a:r>
            <a:r>
              <a:rPr lang="pl-PL"/>
              <a:t> </a:t>
            </a:r>
            <a:r>
              <a:rPr lang="pl-PL" err="1"/>
              <a:t>these</a:t>
            </a:r>
            <a:r>
              <a:rPr lang="pl-PL"/>
              <a:t> </a:t>
            </a:r>
            <a:r>
              <a:rPr lang="pl-PL" err="1"/>
              <a:t>mixtures</a:t>
            </a:r>
            <a:r>
              <a:rPr lang="pl-PL"/>
              <a:t>. NMF on the </a:t>
            </a:r>
            <a:r>
              <a:rPr lang="pl-PL" err="1"/>
              <a:t>other</a:t>
            </a:r>
            <a:r>
              <a:rPr lang="pl-PL"/>
              <a:t> </a:t>
            </a:r>
            <a:r>
              <a:rPr lang="pl-PL" err="1"/>
              <a:t>hand</a:t>
            </a:r>
            <a:r>
              <a:rPr lang="pl-PL"/>
              <a:t> </a:t>
            </a:r>
            <a:r>
              <a:rPr lang="pl-PL" err="1"/>
              <a:t>is</a:t>
            </a:r>
            <a:r>
              <a:rPr lang="pl-PL"/>
              <a:t> as the </a:t>
            </a:r>
            <a:r>
              <a:rPr lang="pl-PL" err="1"/>
              <a:t>name</a:t>
            </a:r>
            <a:r>
              <a:rPr lang="pl-PL"/>
              <a:t> </a:t>
            </a:r>
            <a:r>
              <a:rPr lang="pl-PL" err="1"/>
              <a:t>suggest</a:t>
            </a:r>
            <a:r>
              <a:rPr lang="pl-PL"/>
              <a:t> </a:t>
            </a:r>
            <a:r>
              <a:rPr lang="pl-PL" err="1"/>
              <a:t>factorisation</a:t>
            </a:r>
            <a:r>
              <a:rPr lang="pl-PL"/>
              <a:t> </a:t>
            </a:r>
            <a:r>
              <a:rPr lang="pl-PL" err="1"/>
              <a:t>algorithm</a:t>
            </a:r>
            <a:r>
              <a:rPr lang="pl-PL"/>
              <a:t> </a:t>
            </a:r>
            <a:r>
              <a:rPr lang="pl-PL" err="1"/>
              <a:t>than</a:t>
            </a:r>
            <a:r>
              <a:rPr lang="pl-PL"/>
              <a:t> </a:t>
            </a:r>
            <a:r>
              <a:rPr lang="pl-PL" err="1"/>
              <a:t>based</a:t>
            </a:r>
            <a:r>
              <a:rPr lang="pl-PL"/>
              <a:t> on </a:t>
            </a:r>
            <a:r>
              <a:rPr lang="pl-PL" err="1"/>
              <a:t>word-document</a:t>
            </a:r>
            <a:r>
              <a:rPr lang="pl-PL"/>
              <a:t> matrix </a:t>
            </a:r>
            <a:r>
              <a:rPr lang="pl-PL" err="1"/>
              <a:t>creates</a:t>
            </a:r>
            <a:r>
              <a:rPr lang="pl-PL"/>
              <a:t> </a:t>
            </a:r>
            <a:r>
              <a:rPr lang="pl-PL" err="1"/>
              <a:t>word-topic</a:t>
            </a:r>
            <a:r>
              <a:rPr lang="pl-PL"/>
              <a:t> and </a:t>
            </a:r>
            <a:r>
              <a:rPr lang="pl-PL" err="1"/>
              <a:t>topic-document</a:t>
            </a:r>
            <a:r>
              <a:rPr lang="pl-PL"/>
              <a:t> </a:t>
            </a:r>
            <a:r>
              <a:rPr lang="pl-PL" err="1"/>
              <a:t>matrices</a:t>
            </a:r>
            <a:r>
              <a:rPr lang="pl-PL"/>
              <a:t>, </a:t>
            </a:r>
            <a:r>
              <a:rPr lang="pl-PL" err="1"/>
              <a:t>such</a:t>
            </a:r>
            <a:r>
              <a:rPr lang="pl-PL"/>
              <a:t> </a:t>
            </a:r>
            <a:r>
              <a:rPr lang="pl-PL" err="1"/>
              <a:t>that</a:t>
            </a:r>
            <a:r>
              <a:rPr lang="pl-PL"/>
              <a:t> </a:t>
            </a:r>
            <a:r>
              <a:rPr lang="pl-PL" err="1"/>
              <a:t>all</a:t>
            </a:r>
            <a:r>
              <a:rPr lang="pl-PL"/>
              <a:t> </a:t>
            </a:r>
            <a:r>
              <a:rPr lang="pl-PL" err="1"/>
              <a:t>their</a:t>
            </a:r>
            <a:r>
              <a:rPr lang="pl-PL"/>
              <a:t> </a:t>
            </a:r>
            <a:r>
              <a:rPr lang="pl-PL" err="1"/>
              <a:t>values</a:t>
            </a:r>
            <a:r>
              <a:rPr lang="pl-PL"/>
              <a:t> </a:t>
            </a:r>
            <a:r>
              <a:rPr lang="pl-PL" err="1"/>
              <a:t>are</a:t>
            </a:r>
            <a:r>
              <a:rPr lang="pl-PL"/>
              <a:t> </a:t>
            </a:r>
            <a:r>
              <a:rPr lang="pl-PL" err="1"/>
              <a:t>positive</a:t>
            </a:r>
            <a:r>
              <a:rPr lang="pl-PL"/>
              <a:t> and </a:t>
            </a:r>
            <a:r>
              <a:rPr lang="pl-PL" err="1"/>
              <a:t>their</a:t>
            </a:r>
            <a:r>
              <a:rPr lang="pl-PL"/>
              <a:t> </a:t>
            </a:r>
            <a:r>
              <a:rPr lang="pl-PL" err="1"/>
              <a:t>product</a:t>
            </a:r>
            <a:r>
              <a:rPr lang="pl-PL"/>
              <a:t> </a:t>
            </a:r>
            <a:r>
              <a:rPr lang="pl-PL" err="1"/>
              <a:t>is</a:t>
            </a:r>
            <a:r>
              <a:rPr lang="pl-PL"/>
              <a:t> as </a:t>
            </a:r>
            <a:r>
              <a:rPr lang="pl-PL" err="1"/>
              <a:t>close</a:t>
            </a:r>
            <a:r>
              <a:rPr lang="pl-PL"/>
              <a:t> as </a:t>
            </a:r>
            <a:r>
              <a:rPr lang="pl-PL" err="1"/>
              <a:t>possible</a:t>
            </a:r>
            <a:r>
              <a:rPr lang="pl-PL"/>
              <a:t> to </a:t>
            </a:r>
            <a:r>
              <a:rPr lang="pl-PL" err="1"/>
              <a:t>original</a:t>
            </a:r>
            <a:r>
              <a:rPr lang="pl-PL"/>
              <a:t> matrix with </a:t>
            </a:r>
            <a:r>
              <a:rPr lang="pl-PL" err="1"/>
              <a:t>regards</a:t>
            </a:r>
            <a:r>
              <a:rPr lang="pl-PL"/>
              <a:t> to Frobenius norm</a:t>
            </a:r>
          </a:p>
        </p:txBody>
      </p:sp>
    </p:spTree>
    <p:extLst>
      <p:ext uri="{BB962C8B-B14F-4D97-AF65-F5344CB8AC3E}">
        <p14:creationId xmlns:p14="http://schemas.microsoft.com/office/powerpoint/2010/main" val="1553215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l-PL" err="1"/>
              <a:t>When</a:t>
            </a:r>
            <a:r>
              <a:rPr lang="pl-PL"/>
              <a:t> </a:t>
            </a:r>
            <a:r>
              <a:rPr lang="pl-PL" err="1"/>
              <a:t>it</a:t>
            </a:r>
            <a:r>
              <a:rPr lang="pl-PL"/>
              <a:t> </a:t>
            </a:r>
            <a:r>
              <a:rPr lang="pl-PL" err="1"/>
              <a:t>comes</a:t>
            </a:r>
            <a:r>
              <a:rPr lang="pl-PL"/>
              <a:t> to NLP we </a:t>
            </a:r>
            <a:r>
              <a:rPr lang="pl-PL" err="1"/>
              <a:t>always</a:t>
            </a:r>
            <a:r>
              <a:rPr lang="pl-PL"/>
              <a:t> </a:t>
            </a:r>
            <a:r>
              <a:rPr lang="pl-PL" err="1"/>
              <a:t>have</a:t>
            </a:r>
            <a:r>
              <a:rPr lang="pl-PL"/>
              <a:t> to </a:t>
            </a:r>
            <a:r>
              <a:rPr lang="pl-PL" err="1"/>
              <a:t>deal</a:t>
            </a:r>
            <a:r>
              <a:rPr lang="pl-PL"/>
              <a:t> with a lot of </a:t>
            </a:r>
            <a:r>
              <a:rPr lang="pl-PL" err="1"/>
              <a:t>features</a:t>
            </a:r>
            <a:r>
              <a:rPr lang="pl-PL"/>
              <a:t> as </a:t>
            </a:r>
            <a:r>
              <a:rPr lang="pl-PL" err="1"/>
              <a:t>documents</a:t>
            </a:r>
            <a:r>
              <a:rPr lang="pl-PL"/>
              <a:t> </a:t>
            </a:r>
            <a:r>
              <a:rPr lang="pl-PL" err="1"/>
              <a:t>can</a:t>
            </a:r>
            <a:r>
              <a:rPr lang="pl-PL"/>
              <a:t> be </a:t>
            </a:r>
            <a:r>
              <a:rPr lang="pl-PL" err="1"/>
              <a:t>long</a:t>
            </a:r>
            <a:r>
              <a:rPr lang="pl-PL"/>
              <a:t> and </a:t>
            </a:r>
            <a:r>
              <a:rPr lang="pl-PL" err="1"/>
              <a:t>wwe</a:t>
            </a:r>
            <a:r>
              <a:rPr lang="pl-PL"/>
              <a:t> </a:t>
            </a:r>
            <a:r>
              <a:rPr lang="pl-PL" err="1"/>
              <a:t>often</a:t>
            </a:r>
            <a:r>
              <a:rPr lang="pl-PL"/>
              <a:t> </a:t>
            </a:r>
            <a:r>
              <a:rPr lang="pl-PL" err="1"/>
              <a:t>encode</a:t>
            </a:r>
            <a:r>
              <a:rPr lang="pl-PL"/>
              <a:t> </a:t>
            </a:r>
            <a:r>
              <a:rPr lang="pl-PL" err="1"/>
              <a:t>each</a:t>
            </a:r>
            <a:r>
              <a:rPr lang="pl-PL"/>
              <a:t> </a:t>
            </a:r>
            <a:r>
              <a:rPr lang="pl-PL" err="1"/>
              <a:t>word</a:t>
            </a:r>
            <a:r>
              <a:rPr lang="pl-PL"/>
              <a:t> </a:t>
            </a:r>
            <a:r>
              <a:rPr lang="pl-PL" err="1"/>
              <a:t>separately</a:t>
            </a:r>
            <a:r>
              <a:rPr lang="pl-PL"/>
              <a:t>. To </a:t>
            </a:r>
            <a:r>
              <a:rPr lang="pl-PL" err="1"/>
              <a:t>counteract</a:t>
            </a:r>
            <a:r>
              <a:rPr lang="pl-PL"/>
              <a:t> </a:t>
            </a:r>
            <a:r>
              <a:rPr lang="pl-PL" err="1"/>
              <a:t>this</a:t>
            </a:r>
            <a:r>
              <a:rPr lang="pl-PL"/>
              <a:t> we plan to </a:t>
            </a:r>
            <a:r>
              <a:rPr lang="pl-PL" err="1"/>
              <a:t>use</a:t>
            </a:r>
            <a:r>
              <a:rPr lang="pl-PL"/>
              <a:t> </a:t>
            </a:r>
            <a:r>
              <a:rPr lang="pl-PL" err="1"/>
              <a:t>feature</a:t>
            </a:r>
            <a:r>
              <a:rPr lang="pl-PL"/>
              <a:t> </a:t>
            </a:r>
            <a:r>
              <a:rPr lang="pl-PL" err="1"/>
              <a:t>selection</a:t>
            </a:r>
            <a:r>
              <a:rPr lang="pl-PL"/>
              <a:t> for </a:t>
            </a:r>
            <a:r>
              <a:rPr lang="pl-PL" err="1"/>
              <a:t>which</a:t>
            </a:r>
            <a:r>
              <a:rPr lang="pl-PL"/>
              <a:t> we </a:t>
            </a:r>
            <a:r>
              <a:rPr lang="pl-PL" err="1"/>
              <a:t>found</a:t>
            </a:r>
            <a:r>
              <a:rPr lang="pl-PL"/>
              <a:t> </a:t>
            </a:r>
            <a:r>
              <a:rPr lang="pl-PL" err="1"/>
              <a:t>two</a:t>
            </a:r>
            <a:r>
              <a:rPr lang="pl-PL"/>
              <a:t> </a:t>
            </a:r>
            <a:r>
              <a:rPr lang="pl-PL" err="1"/>
              <a:t>interesting</a:t>
            </a:r>
            <a:r>
              <a:rPr lang="pl-PL"/>
              <a:t> </a:t>
            </a:r>
            <a:r>
              <a:rPr lang="pl-PL" err="1"/>
              <a:t>methods</a:t>
            </a:r>
            <a:r>
              <a:rPr lang="pl-PL"/>
              <a:t>: </a:t>
            </a:r>
            <a:r>
              <a:rPr lang="pl-PL" err="1"/>
              <a:t>Genetic</a:t>
            </a:r>
            <a:r>
              <a:rPr lang="pl-PL"/>
              <a:t> and </a:t>
            </a:r>
            <a:r>
              <a:rPr lang="pl-PL" err="1"/>
              <a:t>Evolutionary</a:t>
            </a:r>
            <a:r>
              <a:rPr lang="pl-PL"/>
              <a:t> </a:t>
            </a:r>
            <a:r>
              <a:rPr lang="pl-PL" err="1"/>
              <a:t>Feature</a:t>
            </a:r>
            <a:r>
              <a:rPr lang="pl-PL"/>
              <a:t> </a:t>
            </a:r>
            <a:r>
              <a:rPr lang="pl-PL" err="1"/>
              <a:t>Selection</a:t>
            </a:r>
            <a:r>
              <a:rPr lang="pl-PL"/>
              <a:t>, </a:t>
            </a:r>
            <a:r>
              <a:rPr lang="pl-PL" err="1"/>
              <a:t>creates</a:t>
            </a:r>
            <a:r>
              <a:rPr lang="pl-PL"/>
              <a:t> </a:t>
            </a:r>
            <a:r>
              <a:rPr lang="pl-PL" err="1"/>
              <a:t>feature</a:t>
            </a:r>
            <a:r>
              <a:rPr lang="pl-PL"/>
              <a:t> </a:t>
            </a:r>
            <a:r>
              <a:rPr lang="pl-PL" err="1"/>
              <a:t>mask</a:t>
            </a:r>
            <a:r>
              <a:rPr lang="pl-PL"/>
              <a:t> </a:t>
            </a:r>
            <a:r>
              <a:rPr lang="pl-PL" err="1"/>
              <a:t>that</a:t>
            </a:r>
            <a:r>
              <a:rPr lang="pl-PL"/>
              <a:t> </a:t>
            </a:r>
            <a:r>
              <a:rPr lang="pl-PL" err="1"/>
              <a:t>maximizes</a:t>
            </a:r>
            <a:r>
              <a:rPr lang="pl-PL"/>
              <a:t> </a:t>
            </a:r>
            <a:r>
              <a:rPr lang="pl-PL" err="1"/>
              <a:t>accuracy</a:t>
            </a:r>
            <a:r>
              <a:rPr lang="pl-PL"/>
              <a:t> of K- </a:t>
            </a:r>
            <a:r>
              <a:rPr lang="pl-PL" err="1"/>
              <a:t>nearest</a:t>
            </a:r>
            <a:r>
              <a:rPr lang="pl-PL"/>
              <a:t> </a:t>
            </a:r>
            <a:r>
              <a:rPr lang="pl-PL" err="1"/>
              <a:t>neighbor</a:t>
            </a:r>
            <a:r>
              <a:rPr lang="pl-PL"/>
              <a:t> model, and </a:t>
            </a:r>
            <a:r>
              <a:rPr lang="pl-PL" err="1"/>
              <a:t>calculates</a:t>
            </a:r>
            <a:r>
              <a:rPr lang="pl-PL"/>
              <a:t> </a:t>
            </a:r>
            <a:r>
              <a:rPr lang="pl-PL" err="1"/>
              <a:t>it</a:t>
            </a:r>
            <a:r>
              <a:rPr lang="pl-PL"/>
              <a:t> </a:t>
            </a:r>
            <a:r>
              <a:rPr lang="pl-PL" err="1"/>
              <a:t>using</a:t>
            </a:r>
            <a:r>
              <a:rPr lang="pl-PL"/>
              <a:t> </a:t>
            </a:r>
            <a:r>
              <a:rPr lang="pl-PL" err="1"/>
              <a:t>genetic</a:t>
            </a:r>
            <a:r>
              <a:rPr lang="pl-PL"/>
              <a:t> </a:t>
            </a:r>
            <a:r>
              <a:rPr lang="pl-PL" err="1"/>
              <a:t>algorithm</a:t>
            </a:r>
            <a:r>
              <a:rPr lang="pl-PL"/>
              <a:t>. The </a:t>
            </a:r>
            <a:r>
              <a:rPr lang="pl-PL" err="1"/>
              <a:t>other</a:t>
            </a:r>
            <a:r>
              <a:rPr lang="pl-PL"/>
              <a:t> </a:t>
            </a:r>
            <a:r>
              <a:rPr lang="pl-PL" err="1"/>
              <a:t>feature</a:t>
            </a:r>
            <a:r>
              <a:rPr lang="pl-PL"/>
              <a:t> </a:t>
            </a:r>
            <a:r>
              <a:rPr lang="pl-PL" err="1"/>
              <a:t>selection</a:t>
            </a:r>
            <a:r>
              <a:rPr lang="pl-PL"/>
              <a:t> </a:t>
            </a:r>
            <a:r>
              <a:rPr lang="pl-PL" err="1"/>
              <a:t>method</a:t>
            </a:r>
            <a:r>
              <a:rPr lang="pl-PL"/>
              <a:t> </a:t>
            </a:r>
            <a:r>
              <a:rPr lang="pl-PL" err="1"/>
              <a:t>is</a:t>
            </a:r>
            <a:r>
              <a:rPr lang="pl-PL"/>
              <a:t> much </a:t>
            </a:r>
            <a:r>
              <a:rPr lang="pl-PL" err="1"/>
              <a:t>simpler</a:t>
            </a:r>
            <a:r>
              <a:rPr lang="pl-PL"/>
              <a:t> as </a:t>
            </a:r>
            <a:r>
              <a:rPr lang="pl-PL" err="1"/>
              <a:t>it</a:t>
            </a:r>
            <a:r>
              <a:rPr lang="pl-PL"/>
              <a:t> </a:t>
            </a:r>
            <a:r>
              <a:rPr lang="pl-PL" err="1"/>
              <a:t>is</a:t>
            </a:r>
            <a:r>
              <a:rPr lang="pl-PL"/>
              <a:t> </a:t>
            </a:r>
            <a:r>
              <a:rPr lang="pl-PL" err="1"/>
              <a:t>based</a:t>
            </a:r>
            <a:r>
              <a:rPr lang="pl-PL"/>
              <a:t> on </a:t>
            </a:r>
            <a:r>
              <a:rPr lang="pl-PL" err="1"/>
              <a:t>clustering</a:t>
            </a:r>
            <a:r>
              <a:rPr lang="pl-PL"/>
              <a:t> the </a:t>
            </a:r>
            <a:r>
              <a:rPr lang="pl-PL" err="1"/>
              <a:t>predictors</a:t>
            </a:r>
            <a:r>
              <a:rPr lang="pl-PL"/>
              <a:t> and </a:t>
            </a:r>
            <a:r>
              <a:rPr lang="pl-PL" err="1"/>
              <a:t>selecting</a:t>
            </a:r>
            <a:r>
              <a:rPr lang="pl-PL"/>
              <a:t> one </a:t>
            </a:r>
            <a:r>
              <a:rPr lang="pl-PL" err="1"/>
              <a:t>predictor</a:t>
            </a:r>
            <a:r>
              <a:rPr lang="pl-PL"/>
              <a:t> </a:t>
            </a:r>
            <a:r>
              <a:rPr lang="pl-PL" err="1"/>
              <a:t>variable</a:t>
            </a:r>
            <a:r>
              <a:rPr lang="pl-PL"/>
              <a:t> from </a:t>
            </a:r>
            <a:r>
              <a:rPr lang="pl-PL" err="1"/>
              <a:t>each</a:t>
            </a:r>
            <a:r>
              <a:rPr lang="pl-PL"/>
              <a:t> </a:t>
            </a:r>
            <a:r>
              <a:rPr lang="pl-PL" err="1"/>
              <a:t>cluster</a:t>
            </a:r>
            <a:r>
              <a:rPr lang="pl-PL"/>
              <a:t> </a:t>
            </a:r>
            <a:r>
              <a:rPr lang="pl-PL" err="1"/>
              <a:t>that</a:t>
            </a:r>
            <a:r>
              <a:rPr lang="pl-PL"/>
              <a:t> </a:t>
            </a:r>
            <a:r>
              <a:rPr lang="pl-PL" err="1"/>
              <a:t>explains</a:t>
            </a:r>
            <a:r>
              <a:rPr lang="pl-PL"/>
              <a:t> </a:t>
            </a:r>
            <a:r>
              <a:rPr lang="pl-PL" err="1"/>
              <a:t>best</a:t>
            </a:r>
            <a:r>
              <a:rPr lang="pl-PL"/>
              <a:t> the target </a:t>
            </a:r>
            <a:r>
              <a:rPr lang="pl-PL" err="1"/>
              <a:t>variable</a:t>
            </a:r>
            <a:r>
              <a:rPr lang="pl-PL"/>
              <a:t>. </a:t>
            </a:r>
          </a:p>
          <a:p>
            <a:pPr marL="0" indent="0">
              <a:buNone/>
            </a:pPr>
            <a:r>
              <a:rPr lang="pl-PL"/>
              <a:t>For modeling </a:t>
            </a:r>
            <a:r>
              <a:rPr lang="pl-PL" err="1"/>
              <a:t>purposes</a:t>
            </a:r>
            <a:r>
              <a:rPr lang="pl-PL"/>
              <a:t> we </a:t>
            </a:r>
            <a:r>
              <a:rPr lang="pl-PL" err="1"/>
              <a:t>encountered</a:t>
            </a:r>
            <a:r>
              <a:rPr lang="pl-PL"/>
              <a:t> </a:t>
            </a:r>
            <a:r>
              <a:rPr lang="pl-PL" err="1"/>
              <a:t>succesful</a:t>
            </a:r>
            <a:r>
              <a:rPr lang="pl-PL"/>
              <a:t> </a:t>
            </a:r>
            <a:r>
              <a:rPr lang="pl-PL" err="1"/>
              <a:t>solutions</a:t>
            </a:r>
            <a:r>
              <a:rPr lang="pl-PL"/>
              <a:t> </a:t>
            </a:r>
            <a:r>
              <a:rPr lang="pl-PL" err="1"/>
              <a:t>based</a:t>
            </a:r>
            <a:r>
              <a:rPr lang="pl-PL"/>
              <a:t> on </a:t>
            </a:r>
            <a:r>
              <a:rPr lang="pl-PL" err="1"/>
              <a:t>SVMs</a:t>
            </a:r>
            <a:r>
              <a:rPr lang="pl-PL"/>
              <a:t>, K-</a:t>
            </a:r>
            <a:r>
              <a:rPr lang="pl-PL" err="1"/>
              <a:t>nearest</a:t>
            </a:r>
            <a:r>
              <a:rPr lang="pl-PL"/>
              <a:t> </a:t>
            </a:r>
            <a:r>
              <a:rPr lang="pl-PL" err="1"/>
              <a:t>neighbors</a:t>
            </a:r>
            <a:r>
              <a:rPr lang="pl-PL"/>
              <a:t>, LSTM, </a:t>
            </a:r>
            <a:r>
              <a:rPr lang="pl-PL" err="1"/>
              <a:t>Passive</a:t>
            </a:r>
            <a:r>
              <a:rPr lang="pl-PL"/>
              <a:t> </a:t>
            </a:r>
            <a:r>
              <a:rPr lang="pl-PL" err="1"/>
              <a:t>agressive</a:t>
            </a:r>
            <a:r>
              <a:rPr lang="pl-PL"/>
              <a:t> </a:t>
            </a:r>
            <a:r>
              <a:rPr lang="pl-PL" err="1"/>
              <a:t>that</a:t>
            </a:r>
            <a:r>
              <a:rPr lang="pl-PL"/>
              <a:t> </a:t>
            </a:r>
            <a:r>
              <a:rPr lang="pl-PL" err="1"/>
              <a:t>is</a:t>
            </a:r>
            <a:r>
              <a:rPr lang="pl-PL"/>
              <a:t> </a:t>
            </a:r>
            <a:r>
              <a:rPr lang="pl-PL" err="1"/>
              <a:t>passive</a:t>
            </a:r>
            <a:r>
              <a:rPr lang="pl-PL"/>
              <a:t> as </a:t>
            </a:r>
            <a:r>
              <a:rPr lang="pl-PL" err="1"/>
              <a:t>it</a:t>
            </a:r>
            <a:r>
              <a:rPr lang="pl-PL"/>
              <a:t> </a:t>
            </a:r>
            <a:r>
              <a:rPr lang="pl-PL" err="1"/>
              <a:t>doesn't</a:t>
            </a:r>
            <a:r>
              <a:rPr lang="pl-PL"/>
              <a:t> </a:t>
            </a:r>
            <a:r>
              <a:rPr lang="pl-PL" err="1"/>
              <a:t>refit</a:t>
            </a:r>
            <a:r>
              <a:rPr lang="pl-PL"/>
              <a:t> </a:t>
            </a:r>
            <a:r>
              <a:rPr lang="pl-PL" err="1"/>
              <a:t>if</a:t>
            </a:r>
            <a:r>
              <a:rPr lang="pl-PL"/>
              <a:t> model </a:t>
            </a:r>
            <a:r>
              <a:rPr lang="pl-PL" err="1"/>
              <a:t>makes</a:t>
            </a:r>
            <a:r>
              <a:rPr lang="pl-PL"/>
              <a:t> </a:t>
            </a:r>
            <a:r>
              <a:rPr lang="pl-PL" err="1"/>
              <a:t>correct</a:t>
            </a:r>
            <a:r>
              <a:rPr lang="pl-PL"/>
              <a:t> </a:t>
            </a:r>
            <a:r>
              <a:rPr lang="pl-PL" err="1"/>
              <a:t>prediction</a:t>
            </a:r>
            <a:r>
              <a:rPr lang="pl-PL"/>
              <a:t> and </a:t>
            </a:r>
            <a:r>
              <a:rPr lang="pl-PL" err="1"/>
              <a:t>agresively</a:t>
            </a:r>
            <a:r>
              <a:rPr lang="pl-PL"/>
              <a:t> </a:t>
            </a:r>
            <a:r>
              <a:rPr lang="pl-PL" err="1"/>
              <a:t>changes</a:t>
            </a:r>
            <a:r>
              <a:rPr lang="pl-PL"/>
              <a:t> </a:t>
            </a:r>
            <a:r>
              <a:rPr lang="pl-PL" err="1"/>
              <a:t>when</a:t>
            </a:r>
            <a:r>
              <a:rPr lang="pl-PL"/>
              <a:t> </a:t>
            </a:r>
            <a:r>
              <a:rPr lang="pl-PL" err="1"/>
              <a:t>it</a:t>
            </a:r>
            <a:r>
              <a:rPr lang="pl-PL"/>
              <a:t> </a:t>
            </a:r>
            <a:r>
              <a:rPr lang="pl-PL" err="1"/>
              <a:t>makes</a:t>
            </a:r>
            <a:r>
              <a:rPr lang="pl-PL"/>
              <a:t> the </a:t>
            </a:r>
            <a:r>
              <a:rPr lang="pl-PL" err="1"/>
              <a:t>mistake</a:t>
            </a:r>
            <a:r>
              <a:rPr lang="pl-PL"/>
              <a:t>. And Bert, </a:t>
            </a:r>
            <a:r>
              <a:rPr lang="pl-PL" err="1"/>
              <a:t>which</a:t>
            </a:r>
            <a:r>
              <a:rPr lang="pl-PL"/>
              <a:t> </a:t>
            </a:r>
            <a:r>
              <a:rPr lang="pl-PL" err="1"/>
              <a:t>doesn't</a:t>
            </a:r>
            <a:r>
              <a:rPr lang="pl-PL"/>
              <a:t> </a:t>
            </a:r>
            <a:r>
              <a:rPr lang="pl-PL" err="1"/>
              <a:t>need</a:t>
            </a:r>
            <a:r>
              <a:rPr lang="pl-PL"/>
              <a:t> </a:t>
            </a:r>
            <a:r>
              <a:rPr lang="pl-PL" err="1"/>
              <a:t>introduction</a:t>
            </a:r>
            <a:r>
              <a:rPr lang="pl-PL"/>
              <a:t>.</a:t>
            </a:r>
          </a:p>
        </p:txBody>
      </p:sp>
    </p:spTree>
    <p:extLst>
      <p:ext uri="{BB962C8B-B14F-4D97-AF65-F5344CB8AC3E}">
        <p14:creationId xmlns:p14="http://schemas.microsoft.com/office/powerpoint/2010/main" val="37647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l-PL"/>
              <a:t>It </a:t>
            </a:r>
            <a:r>
              <a:rPr lang="pl-PL" err="1"/>
              <a:t>is</a:t>
            </a:r>
            <a:r>
              <a:rPr lang="pl-PL"/>
              <a:t> a </a:t>
            </a:r>
            <a:r>
              <a:rPr lang="pl-PL" err="1"/>
              <a:t>constant</a:t>
            </a:r>
            <a:r>
              <a:rPr lang="pl-PL"/>
              <a:t> </a:t>
            </a:r>
            <a:r>
              <a:rPr lang="pl-PL" err="1"/>
              <a:t>struggle</a:t>
            </a:r>
            <a:r>
              <a:rPr lang="pl-PL"/>
              <a:t> to </a:t>
            </a:r>
            <a:r>
              <a:rPr lang="pl-PL" err="1"/>
              <a:t>understand</a:t>
            </a:r>
            <a:r>
              <a:rPr lang="pl-PL"/>
              <a:t> the </a:t>
            </a:r>
            <a:r>
              <a:rPr lang="pl-PL" err="1"/>
              <a:t>inner</a:t>
            </a:r>
            <a:r>
              <a:rPr lang="pl-PL"/>
              <a:t> </a:t>
            </a:r>
            <a:r>
              <a:rPr lang="pl-PL" err="1"/>
              <a:t>workings</a:t>
            </a:r>
            <a:r>
              <a:rPr lang="pl-PL"/>
              <a:t> of </a:t>
            </a:r>
            <a:r>
              <a:rPr lang="pl-PL" err="1"/>
              <a:t>machine</a:t>
            </a:r>
            <a:r>
              <a:rPr lang="pl-PL"/>
              <a:t> learning </a:t>
            </a:r>
            <a:r>
              <a:rPr lang="pl-PL" err="1"/>
              <a:t>models</a:t>
            </a:r>
            <a:r>
              <a:rPr lang="pl-PL"/>
              <a:t>, </a:t>
            </a:r>
            <a:r>
              <a:rPr lang="pl-PL" err="1"/>
              <a:t>especially</a:t>
            </a:r>
            <a:r>
              <a:rPr lang="pl-PL"/>
              <a:t> </a:t>
            </a:r>
            <a:r>
              <a:rPr lang="pl-PL" err="1"/>
              <a:t>ones</a:t>
            </a:r>
            <a:r>
              <a:rPr lang="pl-PL"/>
              <a:t> for NLP as </a:t>
            </a:r>
            <a:r>
              <a:rPr lang="pl-PL" err="1"/>
              <a:t>models</a:t>
            </a:r>
            <a:r>
              <a:rPr lang="pl-PL"/>
              <a:t> </a:t>
            </a:r>
            <a:r>
              <a:rPr lang="pl-PL" err="1"/>
              <a:t>easiest</a:t>
            </a:r>
            <a:r>
              <a:rPr lang="pl-PL"/>
              <a:t> to </a:t>
            </a:r>
            <a:r>
              <a:rPr lang="pl-PL" err="1"/>
              <a:t>explain</a:t>
            </a:r>
            <a:r>
              <a:rPr lang="pl-PL"/>
              <a:t> </a:t>
            </a:r>
            <a:r>
              <a:rPr lang="pl-PL" err="1"/>
              <a:t>aren’t</a:t>
            </a:r>
            <a:r>
              <a:rPr lang="pl-PL"/>
              <a:t> </a:t>
            </a:r>
            <a:r>
              <a:rPr lang="pl-PL" err="1"/>
              <a:t>cutting-edge</a:t>
            </a:r>
            <a:r>
              <a:rPr lang="pl-PL"/>
              <a:t> </a:t>
            </a:r>
            <a:r>
              <a:rPr lang="pl-PL" err="1"/>
              <a:t>when</a:t>
            </a:r>
            <a:r>
              <a:rPr lang="pl-PL"/>
              <a:t> </a:t>
            </a:r>
            <a:r>
              <a:rPr lang="pl-PL" err="1"/>
              <a:t>it</a:t>
            </a:r>
            <a:r>
              <a:rPr lang="pl-PL"/>
              <a:t> </a:t>
            </a:r>
            <a:r>
              <a:rPr lang="pl-PL" err="1"/>
              <a:t>comes</a:t>
            </a:r>
            <a:r>
              <a:rPr lang="pl-PL"/>
              <a:t> to </a:t>
            </a:r>
            <a:r>
              <a:rPr lang="pl-PL" err="1"/>
              <a:t>fake</a:t>
            </a:r>
            <a:r>
              <a:rPr lang="pl-PL"/>
              <a:t> news </a:t>
            </a:r>
            <a:r>
              <a:rPr lang="pl-PL" err="1"/>
              <a:t>detection</a:t>
            </a:r>
            <a:r>
              <a:rPr lang="pl-PL"/>
              <a:t>. </a:t>
            </a:r>
            <a:r>
              <a:rPr lang="pl-PL" err="1"/>
              <a:t>Intrinsic</a:t>
            </a:r>
            <a:r>
              <a:rPr lang="pl-PL"/>
              <a:t> </a:t>
            </a:r>
            <a:r>
              <a:rPr lang="pl-PL" err="1"/>
              <a:t>interpretability</a:t>
            </a:r>
            <a:r>
              <a:rPr lang="pl-PL"/>
              <a:t>(</a:t>
            </a:r>
            <a:r>
              <a:rPr lang="pl-PL" err="1"/>
              <a:t>models</a:t>
            </a:r>
            <a:r>
              <a:rPr lang="pl-PL"/>
              <a:t> of </a:t>
            </a:r>
            <a:r>
              <a:rPr lang="pl-PL" err="1"/>
              <a:t>simple</a:t>
            </a:r>
            <a:r>
              <a:rPr lang="pl-PL"/>
              <a:t> </a:t>
            </a:r>
            <a:r>
              <a:rPr lang="pl-PL" err="1"/>
              <a:t>structure</a:t>
            </a:r>
            <a:r>
              <a:rPr lang="pl-PL"/>
              <a:t>), Post-hoc </a:t>
            </a:r>
            <a:r>
              <a:rPr lang="pl-PL" err="1"/>
              <a:t>interpretability</a:t>
            </a:r>
            <a:r>
              <a:rPr lang="pl-PL"/>
              <a:t>(</a:t>
            </a:r>
            <a:r>
              <a:rPr lang="pl-PL" err="1"/>
              <a:t>interpreting</a:t>
            </a:r>
            <a:r>
              <a:rPr lang="pl-PL"/>
              <a:t> model </a:t>
            </a:r>
            <a:r>
              <a:rPr lang="pl-PL" err="1"/>
              <a:t>after</a:t>
            </a:r>
            <a:r>
              <a:rPr lang="pl-PL"/>
              <a:t> </a:t>
            </a:r>
            <a:r>
              <a:rPr lang="pl-PL" err="1"/>
              <a:t>training</a:t>
            </a:r>
            <a:r>
              <a:rPr lang="pl-PL"/>
              <a:t>), </a:t>
            </a:r>
            <a:r>
              <a:rPr lang="pl-PL" err="1"/>
              <a:t>feature</a:t>
            </a:r>
            <a:r>
              <a:rPr lang="pl-PL"/>
              <a:t> </a:t>
            </a:r>
            <a:r>
              <a:rPr lang="pl-PL" err="1"/>
              <a:t>importance</a:t>
            </a:r>
            <a:r>
              <a:rPr lang="pl-PL"/>
              <a:t>, </a:t>
            </a:r>
            <a:r>
              <a:rPr lang="pl-PL" err="1"/>
              <a:t>local</a:t>
            </a:r>
            <a:r>
              <a:rPr lang="pl-PL"/>
              <a:t> </a:t>
            </a:r>
            <a:r>
              <a:rPr lang="pl-PL" err="1"/>
              <a:t>approximation</a:t>
            </a:r>
            <a:r>
              <a:rPr lang="pl-PL"/>
              <a:t> </a:t>
            </a:r>
            <a:r>
              <a:rPr lang="pl-PL" err="1"/>
              <a:t>based</a:t>
            </a:r>
            <a:r>
              <a:rPr lang="pl-PL"/>
              <a:t> </a:t>
            </a:r>
            <a:r>
              <a:rPr lang="pl-PL" err="1"/>
              <a:t>explanation</a:t>
            </a:r>
            <a:r>
              <a:rPr lang="pl-PL"/>
              <a:t>(</a:t>
            </a:r>
            <a:r>
              <a:rPr lang="pl-PL" err="1"/>
              <a:t>approximation</a:t>
            </a:r>
            <a:r>
              <a:rPr lang="pl-PL"/>
              <a:t> of </a:t>
            </a:r>
            <a:r>
              <a:rPr lang="pl-PL" err="1"/>
              <a:t>black-box</a:t>
            </a:r>
            <a:r>
              <a:rPr lang="pl-PL"/>
              <a:t> model </a:t>
            </a:r>
            <a:r>
              <a:rPr lang="pl-PL" err="1"/>
              <a:t>using</a:t>
            </a:r>
            <a:r>
              <a:rPr lang="pl-PL"/>
              <a:t> </a:t>
            </a:r>
            <a:r>
              <a:rPr lang="pl-PL" err="1"/>
              <a:t>white-box</a:t>
            </a:r>
            <a:r>
              <a:rPr lang="pl-PL"/>
              <a:t> model) and </a:t>
            </a:r>
            <a:r>
              <a:rPr lang="pl-PL" err="1"/>
              <a:t>attention</a:t>
            </a:r>
            <a:r>
              <a:rPr lang="pl-PL"/>
              <a:t> </a:t>
            </a:r>
            <a:r>
              <a:rPr lang="pl-PL" err="1"/>
              <a:t>based</a:t>
            </a:r>
            <a:r>
              <a:rPr lang="pl-PL"/>
              <a:t> </a:t>
            </a:r>
            <a:r>
              <a:rPr lang="pl-PL" err="1"/>
              <a:t>explainability</a:t>
            </a:r>
            <a:r>
              <a:rPr lang="pl-PL"/>
              <a:t>.</a:t>
            </a:r>
            <a:br>
              <a:rPr lang="pl-PL"/>
            </a:br>
            <a:endParaRPr lang="pl-PL"/>
          </a:p>
        </p:txBody>
      </p:sp>
    </p:spTree>
    <p:extLst>
      <p:ext uri="{BB962C8B-B14F-4D97-AF65-F5344CB8AC3E}">
        <p14:creationId xmlns:p14="http://schemas.microsoft.com/office/powerpoint/2010/main" val="133442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305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313221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50160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But, why exactly early detection of rumors is so important?</a:t>
            </a:r>
            <a:endParaRPr/>
          </a:p>
        </p:txBody>
      </p:sp>
    </p:spTree>
    <p:extLst>
      <p:ext uri="{BB962C8B-B14F-4D97-AF65-F5344CB8AC3E}">
        <p14:creationId xmlns:p14="http://schemas.microsoft.com/office/powerpoint/2010/main" val="1069885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pl-PL" b="0" i="0">
                <a:solidFill>
                  <a:srgbClr val="E3E3E3"/>
                </a:solidFill>
                <a:effectLst/>
                <a:latin typeface="Google Sans"/>
              </a:rPr>
              <a:t>Well, it </a:t>
            </a:r>
            <a:r>
              <a:rPr lang="en-US" b="0" i="0">
                <a:solidFill>
                  <a:srgbClr val="E3E3E3"/>
                </a:solidFill>
                <a:effectLst/>
                <a:latin typeface="Google Sans"/>
              </a:rPr>
              <a:t>is important for a number of reasons:</a:t>
            </a:r>
          </a:p>
          <a:p>
            <a:pPr algn="l">
              <a:buFont typeface="Arial" panose="020B0604020202020204" pitchFamily="34" charset="0"/>
              <a:buChar char="•"/>
            </a:pPr>
            <a:r>
              <a:rPr lang="en-US" b="1" i="0">
                <a:solidFill>
                  <a:srgbClr val="E3E3E3"/>
                </a:solidFill>
                <a:effectLst/>
                <a:latin typeface="Google Sans"/>
              </a:rPr>
              <a:t>To prevent the spread of misinformation and disinformation</a:t>
            </a:r>
            <a:r>
              <a:rPr lang="en-US" b="0" i="0">
                <a:solidFill>
                  <a:srgbClr val="E3E3E3"/>
                </a:solidFill>
                <a:effectLst/>
                <a:latin typeface="Google Sans"/>
              </a:rPr>
              <a:t>. Fake news can be spread quickly and easily, especially online. Once it has been shared widely, it can be difficult to correct or debunk. </a:t>
            </a:r>
            <a:endParaRPr lang="pl-PL" b="0" i="0">
              <a:solidFill>
                <a:srgbClr val="E3E3E3"/>
              </a:solidFill>
              <a:effectLst/>
              <a:latin typeface="Google Sans"/>
            </a:endParaRPr>
          </a:p>
          <a:p>
            <a:pPr algn="l">
              <a:buFont typeface="Arial" panose="020B0604020202020204" pitchFamily="34" charset="0"/>
              <a:buChar char="•"/>
            </a:pPr>
            <a:r>
              <a:rPr lang="en-US" b="1" i="0">
                <a:solidFill>
                  <a:srgbClr val="E3E3E3"/>
                </a:solidFill>
                <a:effectLst/>
                <a:latin typeface="Google Sans"/>
              </a:rPr>
              <a:t>To protect people from harm. </a:t>
            </a:r>
            <a:r>
              <a:rPr lang="en-US" b="0" i="0">
                <a:solidFill>
                  <a:srgbClr val="E3E3E3"/>
                </a:solidFill>
                <a:effectLst/>
                <a:latin typeface="Google Sans"/>
              </a:rPr>
              <a:t>Fake news can be used to manipulate people's opinions and behavior. It can also be used to spread harmful stereotypes and prejudices. </a:t>
            </a:r>
            <a:endParaRPr lang="pl-PL" b="0" i="0">
              <a:solidFill>
                <a:srgbClr val="E3E3E3"/>
              </a:solidFill>
              <a:effectLst/>
              <a:latin typeface="Google Sans"/>
            </a:endParaRPr>
          </a:p>
          <a:p>
            <a:pPr algn="l">
              <a:buFont typeface="Arial" panose="020B0604020202020204" pitchFamily="34" charset="0"/>
              <a:buChar char="•"/>
            </a:pPr>
            <a:r>
              <a:rPr lang="en-US" b="1" i="0">
                <a:solidFill>
                  <a:srgbClr val="E3E3E3"/>
                </a:solidFill>
                <a:effectLst/>
                <a:latin typeface="Google Sans"/>
              </a:rPr>
              <a:t>To promote democracy and civic engagement. </a:t>
            </a:r>
            <a:r>
              <a:rPr lang="en-US" b="0" i="0">
                <a:solidFill>
                  <a:srgbClr val="E3E3E3"/>
                </a:solidFill>
                <a:effectLst/>
                <a:latin typeface="Google Sans"/>
              </a:rPr>
              <a:t>A well-informed citizenry is essential for a healthy democracy. </a:t>
            </a:r>
            <a:endParaRPr lang="pl-PL" b="0" i="0">
              <a:solidFill>
                <a:srgbClr val="E3E3E3"/>
              </a:solidFill>
              <a:effectLst/>
              <a:latin typeface="Google Sans"/>
            </a:endParaRPr>
          </a:p>
          <a:p>
            <a:pPr marL="158750" indent="0" algn="l">
              <a:buFont typeface="Arial" panose="020B0604020202020204" pitchFamily="34" charset="0"/>
              <a:buNone/>
            </a:pPr>
            <a:endParaRPr lang="en-US" b="0" i="0">
              <a:solidFill>
                <a:srgbClr val="E3E3E3"/>
              </a:solidFill>
              <a:effectLst/>
              <a:latin typeface="Google Sans"/>
            </a:endParaRPr>
          </a:p>
          <a:p>
            <a:pPr marL="158750" indent="0" algn="l">
              <a:buNone/>
            </a:pPr>
            <a:r>
              <a:rPr lang="en-US" b="0" i="0">
                <a:solidFill>
                  <a:srgbClr val="E3E3E3"/>
                </a:solidFill>
                <a:effectLst/>
                <a:latin typeface="Google Sans"/>
              </a:rPr>
              <a:t>Here are some specific examples of how early detection of fake news can be beneficial:</a:t>
            </a:r>
          </a:p>
          <a:p>
            <a:pPr algn="l">
              <a:buFont typeface="Arial" panose="020B0604020202020204" pitchFamily="34" charset="0"/>
              <a:buChar char="•"/>
            </a:pPr>
            <a:r>
              <a:rPr lang="en-US" b="1" i="0">
                <a:solidFill>
                  <a:srgbClr val="E3E3E3"/>
                </a:solidFill>
                <a:effectLst/>
                <a:latin typeface="Google Sans"/>
              </a:rPr>
              <a:t>Protecting public health. </a:t>
            </a:r>
            <a:r>
              <a:rPr lang="en-US" b="0" i="0">
                <a:solidFill>
                  <a:srgbClr val="E3E3E3"/>
                </a:solidFill>
                <a:effectLst/>
                <a:latin typeface="Google Sans"/>
              </a:rPr>
              <a:t>Fake news about vaccines </a:t>
            </a:r>
            <a:r>
              <a:rPr lang="pl-PL" b="0" i="0">
                <a:solidFill>
                  <a:srgbClr val="E3E3E3"/>
                </a:solidFill>
                <a:effectLst/>
                <a:latin typeface="Google Sans"/>
              </a:rPr>
              <a:t>can </a:t>
            </a:r>
            <a:r>
              <a:rPr lang="en-US" b="0" i="0">
                <a:solidFill>
                  <a:srgbClr val="E3E3E3"/>
                </a:solidFill>
                <a:effectLst/>
                <a:latin typeface="Google Sans"/>
              </a:rPr>
              <a:t>lead people to make bad decisions about their health. Early detection of this type of fake news can help to protect people from getting sick.</a:t>
            </a:r>
          </a:p>
          <a:p>
            <a:pPr algn="l">
              <a:buFont typeface="Arial" panose="020B0604020202020204" pitchFamily="34" charset="0"/>
              <a:buChar char="•"/>
            </a:pPr>
            <a:r>
              <a:rPr lang="en-US" b="1" i="0">
                <a:solidFill>
                  <a:srgbClr val="E3E3E3"/>
                </a:solidFill>
                <a:effectLst/>
                <a:latin typeface="Google Sans"/>
              </a:rPr>
              <a:t>Preventing violence. </a:t>
            </a:r>
            <a:r>
              <a:rPr lang="en-US" b="0" i="0">
                <a:solidFill>
                  <a:srgbClr val="E3E3E3"/>
                </a:solidFill>
                <a:effectLst/>
                <a:latin typeface="Google Sans"/>
              </a:rPr>
              <a:t>Early detection of this type of fake news can help to prevent tragedies from happening.</a:t>
            </a:r>
          </a:p>
          <a:p>
            <a:pPr algn="l">
              <a:buFont typeface="Arial" panose="020B0604020202020204" pitchFamily="34" charset="0"/>
              <a:buChar char="•"/>
            </a:pPr>
            <a:r>
              <a:rPr lang="en-US" b="1" i="0">
                <a:solidFill>
                  <a:srgbClr val="E3E3E3"/>
                </a:solidFill>
                <a:effectLst/>
                <a:latin typeface="Google Sans"/>
              </a:rPr>
              <a:t>Ensuring fair elections. </a:t>
            </a:r>
            <a:r>
              <a:rPr lang="en-US" b="0" i="0">
                <a:solidFill>
                  <a:srgbClr val="E3E3E3"/>
                </a:solidFill>
                <a:effectLst/>
                <a:latin typeface="Google Sans"/>
              </a:rPr>
              <a:t>Fake news about candidates or elections can mislead voters. Early detection of this type of fake news can help to ensure that elections are fair and that the results are accurate.</a:t>
            </a:r>
          </a:p>
          <a:p>
            <a:pPr marL="0" lvl="0" indent="0" algn="l" rtl="0">
              <a:spcBef>
                <a:spcPts val="0"/>
              </a:spcBef>
              <a:spcAft>
                <a:spcPts val="0"/>
              </a:spcAft>
              <a:buNone/>
            </a:pPr>
            <a:endParaRPr lang="pl-PL" b="1"/>
          </a:p>
        </p:txBody>
      </p:sp>
    </p:spTree>
    <p:extLst>
      <p:ext uri="{BB962C8B-B14F-4D97-AF65-F5344CB8AC3E}">
        <p14:creationId xmlns:p14="http://schemas.microsoft.com/office/powerpoint/2010/main" val="339933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Clr>
                <a:srgbClr val="74533D"/>
              </a:buClr>
              <a:buSzPct val="100000"/>
              <a:buFont typeface="Arial"/>
              <a:buNone/>
            </a:pPr>
            <a:r>
              <a:rPr lang="pl-PL" sz="1100" b="0">
                <a:solidFill>
                  <a:srgbClr val="74533D"/>
                </a:solidFill>
                <a:latin typeface="Calibri"/>
                <a:ea typeface="Calibri"/>
                <a:cs typeface="Calibri"/>
              </a:rPr>
              <a:t>Now with the general knowledge about the importance of fake news detection, let’s take a closer look at the formal description of our project:</a:t>
            </a:r>
          </a:p>
          <a:p>
            <a:pPr marL="0" indent="0">
              <a:buClr>
                <a:srgbClr val="74533D"/>
              </a:buClr>
              <a:buSzPct val="100000"/>
              <a:buFont typeface="Arial"/>
              <a:buNone/>
            </a:pPr>
            <a:endParaRPr lang="pl-PL" sz="1100" b="0">
              <a:solidFill>
                <a:srgbClr val="74533D"/>
              </a:solidFill>
              <a:latin typeface="Calibri"/>
              <a:ea typeface="Calibri"/>
              <a:cs typeface="Calibri"/>
            </a:endParaRPr>
          </a:p>
          <a:p>
            <a:pPr marL="285750" indent="-285750">
              <a:buClr>
                <a:srgbClr val="74533D"/>
              </a:buClr>
              <a:buSzPct val="100000"/>
              <a:buFont typeface="+mj-lt"/>
              <a:buAutoNum type="arabicPeriod"/>
            </a:pPr>
            <a:r>
              <a:rPr lang="pl-PL" sz="1100" b="0">
                <a:solidFill>
                  <a:srgbClr val="74533D"/>
                </a:solidFill>
                <a:latin typeface="Calibri"/>
                <a:ea typeface="Calibri"/>
                <a:cs typeface="Calibri"/>
              </a:rPr>
              <a:t>Develop a new method to quickly spot trending rumors on social media by focusing on specific skeptical phrases, rather than assessing their authenticity.</a:t>
            </a:r>
            <a:endParaRPr lang="pl-PL">
              <a:solidFill>
                <a:srgbClr val="3F4252"/>
              </a:solidFill>
            </a:endParaRPr>
          </a:p>
          <a:p>
            <a:pPr marL="285750" indent="-285750">
              <a:buClr>
                <a:srgbClr val="74533D"/>
              </a:buClr>
              <a:buSzPct val="100000"/>
              <a:buFont typeface="+mj-lt"/>
              <a:buAutoNum type="arabicPeriod"/>
            </a:pPr>
            <a:r>
              <a:rPr lang="pl-PL" sz="1100" b="0">
                <a:solidFill>
                  <a:srgbClr val="74533D"/>
                </a:solidFill>
                <a:latin typeface="Calibri"/>
                <a:ea typeface="Calibri"/>
                <a:cs typeface="Calibri"/>
              </a:rPr>
              <a:t>Utilize data extracted from platforms like Twitter, enriched with textual content to detect  patterns and focus on key inquiry phrases such as "Is this true?" As foundational features.</a:t>
            </a:r>
            <a:endParaRPr lang="pl-PL"/>
          </a:p>
          <a:p>
            <a:pPr marL="285750" indent="-285750">
              <a:buClr>
                <a:srgbClr val="74533D"/>
              </a:buClr>
              <a:buSzPct val="100000"/>
              <a:buFont typeface="+mj-lt"/>
              <a:buAutoNum type="arabicPeriod"/>
            </a:pPr>
            <a:r>
              <a:rPr lang="pl-PL" sz="1100" b="0">
                <a:solidFill>
                  <a:srgbClr val="74533D"/>
                </a:solidFill>
                <a:latin typeface="Calibri"/>
                <a:ea typeface="Calibri"/>
                <a:cs typeface="Calibri"/>
              </a:rPr>
              <a:t>Use clustering algorithms (e.g., K-means, Hierarchical clustering) to group posts potentially related to the same disputed factual claim.</a:t>
            </a:r>
          </a:p>
          <a:p>
            <a:pPr marL="285750" indent="-285750">
              <a:buClr>
                <a:srgbClr val="74533D"/>
              </a:buClr>
              <a:buSzPct val="100000"/>
              <a:buFont typeface="+mj-lt"/>
              <a:buAutoNum type="arabicPeriod"/>
            </a:pPr>
            <a:r>
              <a:rPr lang="pl-PL" sz="1100" b="0">
                <a:solidFill>
                  <a:srgbClr val="74533D"/>
                </a:solidFill>
                <a:latin typeface="Calibri"/>
                <a:ea typeface="Calibri"/>
                <a:cs typeface="Calibri"/>
              </a:rPr>
              <a:t>Develop a classifier to prioritize these clusters based on the likelihood of their association with the disputed fact.</a:t>
            </a:r>
            <a:endParaRPr lang="pl-PL"/>
          </a:p>
          <a:p>
            <a:pPr marL="285750" indent="-285750">
              <a:buClr>
                <a:srgbClr val="74533D"/>
              </a:buClr>
              <a:buSzPct val="100000"/>
              <a:buFont typeface="+mj-lt"/>
              <a:buAutoNum type="arabicPeriod"/>
            </a:pPr>
            <a:r>
              <a:rPr lang="pl-PL" sz="1100" b="0">
                <a:solidFill>
                  <a:srgbClr val="74533D"/>
                </a:solidFill>
                <a:latin typeface="Calibri"/>
                <a:ea typeface="Calibri"/>
                <a:cs typeface="Calibri"/>
              </a:rPr>
              <a:t>The project aims to deliver a model that is able to efficiently pinpoint social media  rumors, helping fact-checkers, journalists, and online platforms. </a:t>
            </a:r>
          </a:p>
          <a:p>
            <a:pPr marL="0" lvl="0" indent="0" algn="l" rtl="0">
              <a:spcBef>
                <a:spcPts val="0"/>
              </a:spcBef>
              <a:spcAft>
                <a:spcPts val="0"/>
              </a:spcAft>
              <a:buNone/>
            </a:pPr>
            <a:endParaRPr lang="pl-PL"/>
          </a:p>
        </p:txBody>
      </p:sp>
    </p:spTree>
    <p:extLst>
      <p:ext uri="{BB962C8B-B14F-4D97-AF65-F5344CB8AC3E}">
        <p14:creationId xmlns:p14="http://schemas.microsoft.com/office/powerpoint/2010/main" val="180845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sz="2000"/>
              <a:t>In order to know more about the fake news detection task, we conducted an insightful literature review, that focuses on 3 pillars, required by the project description: topic detection, fake news detection, and explainability for NLP solutions.</a:t>
            </a:r>
            <a:endParaRPr sz="2000"/>
          </a:p>
        </p:txBody>
      </p:sp>
    </p:spTree>
    <p:extLst>
      <p:ext uri="{BB962C8B-B14F-4D97-AF65-F5344CB8AC3E}">
        <p14:creationId xmlns:p14="http://schemas.microsoft.com/office/powerpoint/2010/main" val="305296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a:t>The </a:t>
            </a:r>
            <a:r>
              <a:rPr lang="pl-PL" err="1"/>
              <a:t>first</a:t>
            </a:r>
            <a:r>
              <a:rPr lang="pl-PL"/>
              <a:t> </a:t>
            </a:r>
            <a:r>
              <a:rPr lang="pl-PL" err="1"/>
              <a:t>paper</a:t>
            </a:r>
            <a:r>
              <a:rPr lang="pl-PL"/>
              <a:t> </a:t>
            </a:r>
            <a:r>
              <a:rPr lang="pl-PL" sz="1100" err="1">
                <a:solidFill>
                  <a:srgbClr val="7C843C"/>
                </a:solidFill>
              </a:rPr>
              <a:t>presents</a:t>
            </a:r>
            <a:r>
              <a:rPr lang="pl-PL" sz="1100">
                <a:solidFill>
                  <a:srgbClr val="7C843C"/>
                </a:solidFill>
              </a:rPr>
              <a:t> </a:t>
            </a:r>
            <a:r>
              <a:rPr lang="pl-PL" sz="1100" err="1">
                <a:solidFill>
                  <a:srgbClr val="7C843C"/>
                </a:solidFill>
              </a:rPr>
              <a:t>opportunities</a:t>
            </a:r>
            <a:r>
              <a:rPr lang="pl-PL" sz="1100">
                <a:solidFill>
                  <a:srgbClr val="7C843C"/>
                </a:solidFill>
              </a:rPr>
              <a:t> and </a:t>
            </a:r>
            <a:r>
              <a:rPr lang="pl-PL" sz="1100" err="1">
                <a:solidFill>
                  <a:srgbClr val="7C843C"/>
                </a:solidFill>
              </a:rPr>
              <a:t>challenges</a:t>
            </a:r>
            <a:r>
              <a:rPr lang="pl-PL" sz="1100">
                <a:solidFill>
                  <a:srgbClr val="7C843C"/>
                </a:solidFill>
              </a:rPr>
              <a:t> </a:t>
            </a:r>
            <a:r>
              <a:rPr lang="pl-PL" sz="1100" err="1">
                <a:solidFill>
                  <a:srgbClr val="7C843C"/>
                </a:solidFill>
              </a:rPr>
              <a:t>considering</a:t>
            </a:r>
            <a:r>
              <a:rPr lang="pl-PL" sz="1100">
                <a:solidFill>
                  <a:srgbClr val="7C843C"/>
                </a:solidFill>
              </a:rPr>
              <a:t> the </a:t>
            </a:r>
            <a:r>
              <a:rPr lang="pl-PL" sz="1100" err="1">
                <a:solidFill>
                  <a:srgbClr val="7C843C"/>
                </a:solidFill>
              </a:rPr>
              <a:t>topic</a:t>
            </a:r>
            <a:r>
              <a:rPr lang="pl-PL" sz="1100">
                <a:solidFill>
                  <a:srgbClr val="7C843C"/>
                </a:solidFill>
              </a:rPr>
              <a:t> </a:t>
            </a:r>
            <a:r>
              <a:rPr lang="pl-PL" sz="1100" err="1">
                <a:solidFill>
                  <a:srgbClr val="7C843C"/>
                </a:solidFill>
              </a:rPr>
              <a:t>detection</a:t>
            </a:r>
            <a:r>
              <a:rPr lang="pl-PL" sz="1100">
                <a:solidFill>
                  <a:srgbClr val="7C843C"/>
                </a:solidFill>
              </a:rPr>
              <a:t> in Twitter </a:t>
            </a:r>
            <a:r>
              <a:rPr lang="pl-PL" sz="1100" err="1">
                <a:solidFill>
                  <a:srgbClr val="7C843C"/>
                </a:solidFill>
              </a:rPr>
              <a:t>debates</a:t>
            </a:r>
            <a:r>
              <a:rPr lang="pl-PL" sz="1100">
                <a:solidFill>
                  <a:srgbClr val="7C843C"/>
                </a:solidFill>
              </a:rPr>
              <a:t>. It </a:t>
            </a:r>
            <a:r>
              <a:rPr lang="pl-PL" sz="1100" err="1">
                <a:solidFill>
                  <a:srgbClr val="7C843C"/>
                </a:solidFill>
              </a:rPr>
              <a:t>suggests</a:t>
            </a:r>
            <a:r>
              <a:rPr lang="pl-PL" sz="1100">
                <a:solidFill>
                  <a:srgbClr val="7C843C"/>
                </a:solidFill>
              </a:rPr>
              <a:t> a </a:t>
            </a:r>
            <a:r>
              <a:rPr lang="pl-PL" sz="1100" err="1">
                <a:solidFill>
                  <a:srgbClr val="7C843C"/>
                </a:solidFill>
              </a:rPr>
              <a:t>framework</a:t>
            </a:r>
            <a:r>
              <a:rPr lang="pl-PL" sz="1100">
                <a:solidFill>
                  <a:srgbClr val="7C843C"/>
                </a:solidFill>
              </a:rPr>
              <a:t> with </a:t>
            </a:r>
            <a:r>
              <a:rPr lang="pl-PL" sz="1100" err="1">
                <a:solidFill>
                  <a:srgbClr val="7C843C"/>
                </a:solidFill>
              </a:rPr>
              <a:t>stable</a:t>
            </a:r>
            <a:r>
              <a:rPr lang="pl-PL" sz="1100">
                <a:solidFill>
                  <a:srgbClr val="7C843C"/>
                </a:solidFill>
              </a:rPr>
              <a:t> </a:t>
            </a:r>
            <a:r>
              <a:rPr lang="pl-PL" sz="1100" err="1">
                <a:solidFill>
                  <a:srgbClr val="7C843C"/>
                </a:solidFill>
              </a:rPr>
              <a:t>clustering</a:t>
            </a:r>
            <a:r>
              <a:rPr lang="pl-PL" sz="1100">
                <a:solidFill>
                  <a:srgbClr val="7C843C"/>
                </a:solidFill>
              </a:rPr>
              <a:t> </a:t>
            </a:r>
            <a:r>
              <a:rPr lang="pl-PL" sz="1100" err="1">
                <a:solidFill>
                  <a:srgbClr val="7C843C"/>
                </a:solidFill>
              </a:rPr>
              <a:t>based</a:t>
            </a:r>
            <a:r>
              <a:rPr lang="pl-PL" sz="1100">
                <a:solidFill>
                  <a:srgbClr val="7C843C"/>
                </a:solidFill>
              </a:rPr>
              <a:t> on Non-</a:t>
            </a:r>
            <a:r>
              <a:rPr lang="pl-PL" sz="1100" err="1">
                <a:solidFill>
                  <a:srgbClr val="7C843C"/>
                </a:solidFill>
              </a:rPr>
              <a:t>Negative</a:t>
            </a:r>
            <a:r>
              <a:rPr lang="pl-PL" sz="1100">
                <a:solidFill>
                  <a:srgbClr val="7C843C"/>
                </a:solidFill>
              </a:rPr>
              <a:t> Matrix </a:t>
            </a:r>
            <a:r>
              <a:rPr lang="pl-PL" sz="1100" err="1">
                <a:solidFill>
                  <a:srgbClr val="7C843C"/>
                </a:solidFill>
              </a:rPr>
              <a:t>Factorization</a:t>
            </a:r>
            <a:r>
              <a:rPr lang="pl-PL" sz="1100">
                <a:solidFill>
                  <a:srgbClr val="7C843C"/>
                </a:solidFill>
              </a:rPr>
              <a:t> (NMF), and </a:t>
            </a:r>
            <a:r>
              <a:rPr lang="pl-PL" sz="1100" err="1">
                <a:solidFill>
                  <a:srgbClr val="7C843C"/>
                </a:solidFill>
              </a:rPr>
              <a:t>semantical</a:t>
            </a:r>
            <a:r>
              <a:rPr lang="pl-PL" sz="1100">
                <a:solidFill>
                  <a:srgbClr val="7C843C"/>
                </a:solidFill>
              </a:rPr>
              <a:t> </a:t>
            </a:r>
            <a:r>
              <a:rPr lang="pl-PL" sz="1100" err="1">
                <a:solidFill>
                  <a:srgbClr val="7C843C"/>
                </a:solidFill>
              </a:rPr>
              <a:t>enrichment</a:t>
            </a:r>
            <a:r>
              <a:rPr lang="pl-PL" sz="1100">
                <a:solidFill>
                  <a:srgbClr val="7C843C"/>
                </a:solidFill>
              </a:rPr>
              <a:t> of </a:t>
            </a:r>
            <a:r>
              <a:rPr lang="pl-PL" sz="1100" err="1">
                <a:solidFill>
                  <a:srgbClr val="7C843C"/>
                </a:solidFill>
              </a:rPr>
              <a:t>short</a:t>
            </a:r>
            <a:r>
              <a:rPr lang="pl-PL" sz="1100">
                <a:solidFill>
                  <a:srgbClr val="7C843C"/>
                </a:solidFill>
              </a:rPr>
              <a:t> </a:t>
            </a:r>
            <a:r>
              <a:rPr lang="pl-PL" sz="1100" err="1">
                <a:solidFill>
                  <a:srgbClr val="7C843C"/>
                </a:solidFill>
              </a:rPr>
              <a:t>messages</a:t>
            </a:r>
            <a:r>
              <a:rPr lang="pl-PL" sz="1100">
                <a:solidFill>
                  <a:srgbClr val="7C843C"/>
                </a:solidFil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l-PL" sz="1100">
              <a:solidFill>
                <a:srgbClr val="7C843C"/>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sz="1100" err="1">
                <a:solidFill>
                  <a:srgbClr val="7C843C"/>
                </a:solidFill>
              </a:rPr>
              <a:t>Another</a:t>
            </a:r>
            <a:r>
              <a:rPr lang="pl-PL" sz="1100">
                <a:solidFill>
                  <a:srgbClr val="7C843C"/>
                </a:solidFill>
              </a:rPr>
              <a:t> </a:t>
            </a:r>
            <a:r>
              <a:rPr lang="pl-PL" sz="1100" err="1">
                <a:solidFill>
                  <a:srgbClr val="7C843C"/>
                </a:solidFill>
              </a:rPr>
              <a:t>work</a:t>
            </a:r>
            <a:r>
              <a:rPr lang="pl-PL" sz="1100">
                <a:solidFill>
                  <a:srgbClr val="7C843C"/>
                </a:solidFill>
              </a:rPr>
              <a:t> </a:t>
            </a:r>
            <a:r>
              <a:rPr lang="pl-PL" sz="1100" err="1">
                <a:solidFill>
                  <a:srgbClr val="7C843C"/>
                </a:solidFill>
              </a:rPr>
              <a:t>introduces</a:t>
            </a:r>
            <a:r>
              <a:rPr lang="pl-PL" sz="1100">
                <a:solidFill>
                  <a:srgbClr val="7C843C"/>
                </a:solidFill>
              </a:rPr>
              <a:t> a </a:t>
            </a:r>
            <a:r>
              <a:rPr lang="pl-PL" sz="1100" err="1">
                <a:solidFill>
                  <a:srgbClr val="7C843C"/>
                </a:solidFill>
              </a:rPr>
              <a:t>framework</a:t>
            </a:r>
            <a:r>
              <a:rPr lang="pl-PL" sz="1100">
                <a:solidFill>
                  <a:srgbClr val="7C843C"/>
                </a:solidFill>
              </a:rPr>
              <a:t> for </a:t>
            </a:r>
            <a:r>
              <a:rPr lang="pl-PL" sz="1100" err="1">
                <a:solidFill>
                  <a:srgbClr val="7C843C"/>
                </a:solidFill>
              </a:rPr>
              <a:t>topic</a:t>
            </a:r>
            <a:r>
              <a:rPr lang="pl-PL" sz="1100">
                <a:solidFill>
                  <a:srgbClr val="7C843C"/>
                </a:solidFill>
              </a:rPr>
              <a:t> </a:t>
            </a:r>
            <a:r>
              <a:rPr lang="pl-PL" sz="1100" err="1">
                <a:solidFill>
                  <a:srgbClr val="7C843C"/>
                </a:solidFill>
              </a:rPr>
              <a:t>detection</a:t>
            </a:r>
            <a:r>
              <a:rPr lang="pl-PL" sz="1100">
                <a:solidFill>
                  <a:srgbClr val="7C843C"/>
                </a:solidFill>
              </a:rPr>
              <a:t> in Twitter </a:t>
            </a:r>
            <a:r>
              <a:rPr lang="pl-PL" sz="1100" err="1">
                <a:solidFill>
                  <a:srgbClr val="7C843C"/>
                </a:solidFill>
              </a:rPr>
              <a:t>debates</a:t>
            </a:r>
            <a:r>
              <a:rPr lang="pl-PL" sz="1100">
                <a:solidFill>
                  <a:srgbClr val="7C843C"/>
                </a:solidFill>
              </a:rPr>
              <a:t>. It </a:t>
            </a:r>
            <a:r>
              <a:rPr lang="pl-PL" sz="1100" err="1">
                <a:solidFill>
                  <a:srgbClr val="7C843C"/>
                </a:solidFill>
              </a:rPr>
              <a:t>shows</a:t>
            </a:r>
            <a:r>
              <a:rPr lang="pl-PL" sz="1100">
                <a:solidFill>
                  <a:srgbClr val="7C843C"/>
                </a:solidFill>
              </a:rPr>
              <a:t> </a:t>
            </a:r>
            <a:r>
              <a:rPr lang="pl-PL" sz="1100" err="1">
                <a:solidFill>
                  <a:srgbClr val="7C843C"/>
                </a:solidFill>
              </a:rPr>
              <a:t>how</a:t>
            </a:r>
            <a:r>
              <a:rPr lang="pl-PL" sz="1100">
                <a:solidFill>
                  <a:srgbClr val="7C843C"/>
                </a:solidFill>
              </a:rPr>
              <a:t> to </a:t>
            </a:r>
            <a:r>
              <a:rPr lang="pl-PL" sz="1100" err="1">
                <a:solidFill>
                  <a:srgbClr val="7C843C"/>
                </a:solidFill>
              </a:rPr>
              <a:t>evaluate</a:t>
            </a:r>
            <a:r>
              <a:rPr lang="pl-PL" sz="1100">
                <a:solidFill>
                  <a:srgbClr val="7C843C"/>
                </a:solidFill>
              </a:rPr>
              <a:t> </a:t>
            </a:r>
            <a:r>
              <a:rPr lang="pl-PL" sz="1100" err="1">
                <a:solidFill>
                  <a:srgbClr val="7C843C"/>
                </a:solidFill>
              </a:rPr>
              <a:t>clusterings</a:t>
            </a:r>
            <a:r>
              <a:rPr lang="pl-PL" sz="1100">
                <a:solidFill>
                  <a:srgbClr val="7C843C"/>
                </a:solidFill>
              </a:rPr>
              <a:t> </a:t>
            </a:r>
            <a:r>
              <a:rPr lang="pl-PL" sz="1100" b="1" err="1">
                <a:solidFill>
                  <a:srgbClr val="7C843C"/>
                </a:solidFill>
              </a:rPr>
              <a:t>Calinski-Harabasz</a:t>
            </a:r>
            <a:r>
              <a:rPr lang="pl-PL" sz="1100" b="1">
                <a:solidFill>
                  <a:srgbClr val="7C843C"/>
                </a:solidFill>
              </a:rPr>
              <a:t> index</a:t>
            </a:r>
            <a:r>
              <a:rPr lang="pl-PL" sz="1100">
                <a:solidFill>
                  <a:srgbClr val="7C843C"/>
                </a:solidFill>
              </a:rPr>
              <a:t>, and the </a:t>
            </a:r>
            <a:r>
              <a:rPr lang="pl-PL" sz="1100" b="1">
                <a:solidFill>
                  <a:srgbClr val="7C843C"/>
                </a:solidFill>
              </a:rPr>
              <a:t>Silhouette </a:t>
            </a:r>
            <a:r>
              <a:rPr lang="pl-PL" sz="1100" b="1" err="1">
                <a:solidFill>
                  <a:srgbClr val="7C843C"/>
                </a:solidFill>
              </a:rPr>
              <a:t>Coefficient</a:t>
            </a:r>
            <a:r>
              <a:rPr lang="pl-PL" sz="1100">
                <a:solidFill>
                  <a:srgbClr val="7C843C"/>
                </a:solidFill>
              </a:rPr>
              <a:t>, and </a:t>
            </a:r>
            <a:r>
              <a:rPr lang="pl-PL" sz="1100" err="1">
                <a:solidFill>
                  <a:srgbClr val="7C843C"/>
                </a:solidFill>
              </a:rPr>
              <a:t>uses</a:t>
            </a:r>
            <a:r>
              <a:rPr lang="pl-PL" sz="1100">
                <a:solidFill>
                  <a:srgbClr val="7C843C"/>
                </a:solidFill>
              </a:rPr>
              <a:t> </a:t>
            </a:r>
            <a:r>
              <a:rPr lang="pl-PL" sz="1100" err="1">
                <a:solidFill>
                  <a:srgbClr val="7C843C"/>
                </a:solidFill>
              </a:rPr>
              <a:t>those</a:t>
            </a:r>
            <a:r>
              <a:rPr lang="pl-PL" sz="1100">
                <a:solidFill>
                  <a:srgbClr val="7C843C"/>
                </a:solidFill>
              </a:rPr>
              <a:t> </a:t>
            </a:r>
            <a:r>
              <a:rPr lang="pl-PL" sz="1100" err="1">
                <a:solidFill>
                  <a:srgbClr val="7C843C"/>
                </a:solidFill>
              </a:rPr>
              <a:t>metrics</a:t>
            </a:r>
            <a:r>
              <a:rPr lang="pl-PL" sz="1100">
                <a:solidFill>
                  <a:srgbClr val="7C843C"/>
                </a:solidFill>
              </a:rPr>
              <a:t> to </a:t>
            </a:r>
            <a:r>
              <a:rPr lang="pl-PL" sz="1100" err="1">
                <a:solidFill>
                  <a:srgbClr val="7C843C"/>
                </a:solidFill>
              </a:rPr>
              <a:t>compare</a:t>
            </a:r>
            <a:r>
              <a:rPr lang="pl-PL" sz="1100">
                <a:solidFill>
                  <a:srgbClr val="7C843C"/>
                </a:solidFill>
              </a:rPr>
              <a:t> the </a:t>
            </a:r>
            <a:r>
              <a:rPr lang="pl-PL" sz="1100" err="1">
                <a:solidFill>
                  <a:srgbClr val="7C843C"/>
                </a:solidFill>
              </a:rPr>
              <a:t>efficiency</a:t>
            </a:r>
            <a:r>
              <a:rPr lang="pl-PL" sz="1100">
                <a:solidFill>
                  <a:srgbClr val="7C843C"/>
                </a:solidFill>
              </a:rPr>
              <a:t> of </a:t>
            </a:r>
            <a:r>
              <a:rPr lang="pl-PL" sz="1100" b="1" err="1">
                <a:solidFill>
                  <a:srgbClr val="7C843C"/>
                </a:solidFill>
              </a:rPr>
              <a:t>various</a:t>
            </a:r>
            <a:r>
              <a:rPr lang="pl-PL" sz="1100" b="1">
                <a:solidFill>
                  <a:srgbClr val="7C843C"/>
                </a:solidFill>
              </a:rPr>
              <a:t> LDA </a:t>
            </a:r>
            <a:r>
              <a:rPr lang="pl-PL" sz="1100" b="1" err="1">
                <a:solidFill>
                  <a:srgbClr val="7C843C"/>
                </a:solidFill>
              </a:rPr>
              <a:t>approaches</a:t>
            </a:r>
            <a:r>
              <a:rPr lang="pl-PL" sz="1100" b="1">
                <a:solidFill>
                  <a:srgbClr val="7C843C"/>
                </a:solidFill>
              </a:rPr>
              <a:t> </a:t>
            </a:r>
            <a:r>
              <a:rPr lang="pl-PL" sz="1100">
                <a:solidFill>
                  <a:srgbClr val="7C843C"/>
                </a:solidFill>
              </a:rPr>
              <a:t>to </a:t>
            </a:r>
            <a:r>
              <a:rPr lang="pl-PL" sz="1100" err="1">
                <a:solidFill>
                  <a:srgbClr val="7C843C"/>
                </a:solidFill>
              </a:rPr>
              <a:t>topic</a:t>
            </a:r>
            <a:r>
              <a:rPr lang="pl-PL" sz="1100">
                <a:solidFill>
                  <a:srgbClr val="7C843C"/>
                </a:solidFill>
              </a:rPr>
              <a:t> modeling.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l-PL" sz="1100">
              <a:solidFill>
                <a:srgbClr val="7C843C"/>
              </a:solidFill>
            </a:endParaRPr>
          </a:p>
          <a:p>
            <a:pPr marL="158750" indent="0">
              <a:buNone/>
              <a:defRPr/>
            </a:pPr>
            <a:r>
              <a:rPr lang="pl-PL" sz="1100">
                <a:solidFill>
                  <a:srgbClr val="7C843C"/>
                </a:solidFill>
              </a:rPr>
              <a:t>In </a:t>
            </a:r>
            <a:r>
              <a:rPr lang="pl-PL" sz="1100" err="1">
                <a:solidFill>
                  <a:srgbClr val="7C843C"/>
                </a:solidFill>
              </a:rPr>
              <a:t>case</a:t>
            </a:r>
            <a:r>
              <a:rPr lang="pl-PL" sz="1100">
                <a:solidFill>
                  <a:srgbClr val="7C843C"/>
                </a:solidFill>
              </a:rPr>
              <a:t> of the </a:t>
            </a:r>
            <a:r>
              <a:rPr lang="pl-PL" sz="1100" err="1">
                <a:solidFill>
                  <a:srgbClr val="7C843C"/>
                </a:solidFill>
              </a:rPr>
              <a:t>fake</a:t>
            </a:r>
            <a:r>
              <a:rPr lang="pl-PL" sz="1100">
                <a:solidFill>
                  <a:srgbClr val="7C843C"/>
                </a:solidFill>
              </a:rPr>
              <a:t> news </a:t>
            </a:r>
            <a:r>
              <a:rPr lang="pl-PL" sz="1100" err="1">
                <a:solidFill>
                  <a:srgbClr val="7C843C"/>
                </a:solidFill>
              </a:rPr>
              <a:t>detection</a:t>
            </a:r>
            <a:r>
              <a:rPr lang="pl-PL" sz="1100">
                <a:solidFill>
                  <a:srgbClr val="7C843C"/>
                </a:solidFill>
              </a:rPr>
              <a:t>, we </a:t>
            </a:r>
            <a:r>
              <a:rPr lang="pl-PL" sz="1100" err="1">
                <a:solidFill>
                  <a:srgbClr val="7C843C"/>
                </a:solidFill>
              </a:rPr>
              <a:t>found</a:t>
            </a:r>
            <a:r>
              <a:rPr lang="pl-PL" sz="1100">
                <a:solidFill>
                  <a:srgbClr val="7C843C"/>
                </a:solidFill>
              </a:rPr>
              <a:t> a </a:t>
            </a:r>
            <a:r>
              <a:rPr lang="pl-PL" sz="1100" err="1">
                <a:solidFill>
                  <a:srgbClr val="7C843C"/>
                </a:solidFill>
              </a:rPr>
              <a:t>paper</a:t>
            </a:r>
            <a:r>
              <a:rPr lang="pl-PL" sz="1100">
                <a:solidFill>
                  <a:srgbClr val="7C843C"/>
                </a:solidFill>
              </a:rPr>
              <a:t> </a:t>
            </a:r>
            <a:r>
              <a:rPr lang="pl-PL" sz="1100" err="1">
                <a:solidFill>
                  <a:srgbClr val="7C843C"/>
                </a:solidFill>
              </a:rPr>
              <a:t>describing</a:t>
            </a:r>
            <a:r>
              <a:rPr lang="pl-PL" sz="1100">
                <a:solidFill>
                  <a:srgbClr val="7C843C"/>
                </a:solidFill>
              </a:rPr>
              <a:t> the </a:t>
            </a:r>
            <a:r>
              <a:rPr lang="pl-PL" sz="1100" err="1">
                <a:solidFill>
                  <a:srgbClr val="7C843C"/>
                </a:solidFill>
              </a:rPr>
              <a:t>importance</a:t>
            </a:r>
            <a:r>
              <a:rPr lang="pl-PL" sz="1100">
                <a:solidFill>
                  <a:srgbClr val="7C843C"/>
                </a:solidFill>
              </a:rPr>
              <a:t> of </a:t>
            </a:r>
            <a:r>
              <a:rPr lang="pl-PL" sz="1100" b="1" err="1">
                <a:solidFill>
                  <a:srgbClr val="7C843C"/>
                </a:solidFill>
              </a:rPr>
              <a:t>feature</a:t>
            </a:r>
            <a:r>
              <a:rPr lang="pl-PL" sz="1100" b="1">
                <a:solidFill>
                  <a:srgbClr val="7C843C"/>
                </a:solidFill>
              </a:rPr>
              <a:t> </a:t>
            </a:r>
            <a:r>
              <a:rPr lang="pl-PL" sz="1100" b="1" err="1">
                <a:solidFill>
                  <a:srgbClr val="7C843C"/>
                </a:solidFill>
              </a:rPr>
              <a:t>selection</a:t>
            </a:r>
            <a:r>
              <a:rPr lang="pl-PL" sz="1100" b="1">
                <a:solidFill>
                  <a:srgbClr val="7C843C"/>
                </a:solidFill>
              </a:rPr>
              <a:t> </a:t>
            </a:r>
            <a:r>
              <a:rPr lang="pl-PL" sz="1100">
                <a:solidFill>
                  <a:srgbClr val="7C843C"/>
                </a:solidFill>
              </a:rPr>
              <a:t>in </a:t>
            </a:r>
            <a:r>
              <a:rPr lang="pl-PL" sz="1100" err="1">
                <a:solidFill>
                  <a:srgbClr val="7C843C"/>
                </a:solidFill>
              </a:rPr>
              <a:t>fake</a:t>
            </a:r>
            <a:r>
              <a:rPr lang="pl-PL" sz="1100">
                <a:solidFill>
                  <a:srgbClr val="7C843C"/>
                </a:solidFill>
              </a:rPr>
              <a:t> news </a:t>
            </a:r>
            <a:r>
              <a:rPr lang="pl-PL" sz="1100" err="1">
                <a:solidFill>
                  <a:srgbClr val="7C843C"/>
                </a:solidFill>
              </a:rPr>
              <a:t>detection</a:t>
            </a:r>
            <a:r>
              <a:rPr lang="pl-PL" sz="1100">
                <a:solidFill>
                  <a:srgbClr val="7C843C"/>
                </a:solidFill>
              </a:rPr>
              <a:t>. </a:t>
            </a:r>
            <a:r>
              <a:rPr lang="pl-PL" sz="1100" err="1">
                <a:solidFill>
                  <a:srgbClr val="7C843C"/>
                </a:solidFill>
              </a:rPr>
              <a:t>Its</a:t>
            </a:r>
            <a:r>
              <a:rPr lang="pl-PL" sz="1100">
                <a:solidFill>
                  <a:srgbClr val="7C843C"/>
                </a:solidFill>
              </a:rPr>
              <a:t> </a:t>
            </a:r>
            <a:r>
              <a:rPr lang="pl-PL" sz="1100" err="1">
                <a:solidFill>
                  <a:srgbClr val="7C843C"/>
                </a:solidFill>
              </a:rPr>
              <a:t>authors</a:t>
            </a:r>
            <a:r>
              <a:rPr lang="pl-PL" sz="1100">
                <a:solidFill>
                  <a:srgbClr val="7C843C"/>
                </a:solidFill>
              </a:rPr>
              <a:t> </a:t>
            </a:r>
            <a:r>
              <a:rPr lang="pl-PL" sz="1100" err="1">
                <a:solidFill>
                  <a:srgbClr val="7C843C"/>
                </a:solidFill>
              </a:rPr>
              <a:t>propose</a:t>
            </a:r>
            <a:r>
              <a:rPr lang="pl-PL" sz="1100">
                <a:solidFill>
                  <a:srgbClr val="7C843C"/>
                </a:solidFill>
              </a:rPr>
              <a:t> a </a:t>
            </a:r>
            <a:r>
              <a:rPr lang="pl-PL" sz="1100" err="1">
                <a:solidFill>
                  <a:srgbClr val="7C843C"/>
                </a:solidFill>
              </a:rPr>
              <a:t>method-based</a:t>
            </a:r>
            <a:r>
              <a:rPr lang="pl-PL">
                <a:solidFill>
                  <a:srgbClr val="7C843C"/>
                </a:solidFill>
              </a:rPr>
              <a:t> on </a:t>
            </a:r>
            <a:r>
              <a:rPr lang="pl-PL" err="1">
                <a:solidFill>
                  <a:srgbClr val="7C843C"/>
                </a:solidFill>
              </a:rPr>
              <a:t>simple</a:t>
            </a:r>
            <a:r>
              <a:rPr lang="pl-PL">
                <a:solidFill>
                  <a:srgbClr val="7C843C"/>
                </a:solidFill>
              </a:rPr>
              <a:t> </a:t>
            </a:r>
            <a:r>
              <a:rPr lang="pl-PL" err="1">
                <a:solidFill>
                  <a:srgbClr val="7C843C"/>
                </a:solidFill>
              </a:rPr>
              <a:t>algorithms</a:t>
            </a:r>
            <a:r>
              <a:rPr lang="pl-PL">
                <a:solidFill>
                  <a:srgbClr val="7C843C"/>
                </a:solidFill>
              </a:rPr>
              <a:t> K-</a:t>
            </a:r>
            <a:r>
              <a:rPr lang="pl-PL" err="1">
                <a:solidFill>
                  <a:srgbClr val="7C843C"/>
                </a:solidFill>
              </a:rPr>
              <a:t>means</a:t>
            </a:r>
            <a:r>
              <a:rPr lang="pl-PL" sz="1100">
                <a:solidFill>
                  <a:srgbClr val="7C843C"/>
                </a:solidFill>
              </a:rPr>
              <a:t> and SVM </a:t>
            </a:r>
            <a:r>
              <a:rPr lang="pl-PL" sz="1100" b="1" err="1">
                <a:solidFill>
                  <a:srgbClr val="7C843C"/>
                </a:solidFill>
              </a:rPr>
              <a:t>outperforming</a:t>
            </a:r>
            <a:r>
              <a:rPr lang="pl-PL" sz="1100" b="1">
                <a:solidFill>
                  <a:srgbClr val="7C843C"/>
                </a:solidFill>
              </a:rPr>
              <a:t> </a:t>
            </a:r>
            <a:r>
              <a:rPr lang="pl-PL" sz="1100" b="1" err="1">
                <a:solidFill>
                  <a:srgbClr val="7C843C"/>
                </a:solidFill>
              </a:rPr>
              <a:t>state</a:t>
            </a:r>
            <a:r>
              <a:rPr lang="pl-PL" sz="1100" b="1">
                <a:solidFill>
                  <a:srgbClr val="7C843C"/>
                </a:solidFill>
              </a:rPr>
              <a:t>-of-the-art </a:t>
            </a:r>
            <a:r>
              <a:rPr lang="pl-PL" sz="1100" b="1" err="1">
                <a:solidFill>
                  <a:srgbClr val="7C843C"/>
                </a:solidFill>
              </a:rPr>
              <a:t>techniques</a:t>
            </a:r>
            <a:r>
              <a:rPr lang="pl-PL" sz="1100">
                <a:solidFill>
                  <a:srgbClr val="7C843C"/>
                </a:solidFil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l-PL" sz="1100">
              <a:solidFill>
                <a:srgbClr val="7C843C"/>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l-PL" sz="1100">
              <a:solidFill>
                <a:srgbClr val="7C843C"/>
              </a:solidFill>
            </a:endParaRPr>
          </a:p>
          <a:p>
            <a:pPr marL="158750" indent="0">
              <a:buNone/>
            </a:pPr>
            <a:endParaRPr lang="pl-PL"/>
          </a:p>
        </p:txBody>
      </p:sp>
    </p:spTree>
    <p:extLst>
      <p:ext uri="{BB962C8B-B14F-4D97-AF65-F5344CB8AC3E}">
        <p14:creationId xmlns:p14="http://schemas.microsoft.com/office/powerpoint/2010/main" val="44262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pl-PL"/>
              <a:t>The second paper regarding fake news detection </a:t>
            </a:r>
            <a:r>
              <a:rPr lang="pl-PL" sz="1100" b="0" i="0" u="none" strike="noStrike" cap="none">
                <a:solidFill>
                  <a:srgbClr val="7C843C"/>
                </a:solidFill>
                <a:latin typeface="+mn-lt"/>
                <a:ea typeface="+mn-ea"/>
                <a:cs typeface="+mn-cs"/>
                <a:sym typeface="Arial"/>
              </a:rPr>
              <a:t>proposes a system using </a:t>
            </a:r>
            <a:r>
              <a:rPr lang="pl-PL" sz="1100" b="1" i="0" u="none" strike="noStrike" cap="none">
                <a:solidFill>
                  <a:srgbClr val="7C843C"/>
                </a:solidFill>
                <a:latin typeface="+mn-lt"/>
                <a:ea typeface="+mn-ea"/>
                <a:cs typeface="+mn-cs"/>
                <a:sym typeface="Arial"/>
              </a:rPr>
              <a:t>KNN</a:t>
            </a:r>
            <a:r>
              <a:rPr lang="pl-PL" sz="1100" b="0" i="0" u="none" strike="noStrike" cap="none">
                <a:solidFill>
                  <a:srgbClr val="7C843C"/>
                </a:solidFill>
                <a:latin typeface="+mn-lt"/>
                <a:ea typeface="+mn-ea"/>
                <a:cs typeface="+mn-cs"/>
                <a:sym typeface="Arial"/>
              </a:rPr>
              <a:t> and utilizing </a:t>
            </a:r>
            <a:r>
              <a:rPr lang="pl-PL" sz="1100" b="1" i="0" u="none" strike="noStrike" cap="none">
                <a:solidFill>
                  <a:srgbClr val="7C843C"/>
                </a:solidFill>
                <a:latin typeface="+mn-lt"/>
                <a:ea typeface="+mn-ea"/>
                <a:cs typeface="+mn-cs"/>
                <a:sym typeface="Arial"/>
              </a:rPr>
              <a:t>Genetic and Evolutionary Features Selection</a:t>
            </a:r>
            <a:r>
              <a:rPr lang="pl-PL" sz="1100" b="0" i="0" u="none" strike="noStrike" cap="none">
                <a:solidFill>
                  <a:srgbClr val="7C843C"/>
                </a:solidFill>
                <a:latin typeface="+mn-lt"/>
                <a:ea typeface="+mn-ea"/>
                <a:cs typeface="+mn-cs"/>
                <a:sym typeface="Arial"/>
              </a:rPr>
              <a:t>. Additionally, the authors test the viability of the quantum version of KNN called QKNN.</a:t>
            </a:r>
          </a:p>
          <a:p>
            <a:pPr marL="158750" indent="0">
              <a:buNone/>
            </a:pPr>
            <a:endParaRPr lang="pl-PL" sz="1100" b="0" i="0" u="none" strike="noStrike" cap="none">
              <a:solidFill>
                <a:srgbClr val="7C843C"/>
              </a:solidFill>
              <a:latin typeface="+mn-lt"/>
              <a:ea typeface="+mn-ea"/>
              <a:cs typeface="+mn-cs"/>
              <a:sym typeface="Arial"/>
            </a:endParaRPr>
          </a:p>
          <a:p>
            <a:pPr marL="158750" indent="0">
              <a:buNone/>
            </a:pPr>
            <a:r>
              <a:rPr lang="pl-PL"/>
              <a:t>Finally, to understand more about the explainability of fake news detection methods, we’ve read the </a:t>
            </a:r>
            <a:r>
              <a:rPr lang="pl-PL" sz="1100" noProof="0">
                <a:solidFill>
                  <a:srgbClr val="7C843C"/>
                </a:solidFill>
                <a:latin typeface="+mn-lt"/>
              </a:rPr>
              <a:t>survey</a:t>
            </a:r>
            <a:r>
              <a:rPr lang="en-US" sz="1100" noProof="0">
                <a:solidFill>
                  <a:srgbClr val="7C843C"/>
                </a:solidFill>
                <a:latin typeface="+mn-lt"/>
              </a:rPr>
              <a:t> </a:t>
            </a:r>
            <a:r>
              <a:rPr lang="pl-PL" sz="1100" noProof="0">
                <a:solidFill>
                  <a:srgbClr val="7C843C"/>
                </a:solidFill>
                <a:latin typeface="+mn-lt"/>
              </a:rPr>
              <a:t>that </a:t>
            </a:r>
            <a:r>
              <a:rPr lang="en-US" sz="1100" noProof="0">
                <a:solidFill>
                  <a:srgbClr val="7C843C"/>
                </a:solidFill>
                <a:latin typeface="+mn-lt"/>
              </a:rPr>
              <a:t>covers </a:t>
            </a:r>
            <a:r>
              <a:rPr lang="pl-PL" sz="1100" noProof="0">
                <a:solidFill>
                  <a:srgbClr val="7C843C"/>
                </a:solidFill>
                <a:latin typeface="+mn-lt"/>
              </a:rPr>
              <a:t>various </a:t>
            </a:r>
            <a:r>
              <a:rPr lang="en-US" sz="1100" noProof="0">
                <a:solidFill>
                  <a:srgbClr val="7C843C"/>
                </a:solidFill>
                <a:latin typeface="+mn-lt"/>
              </a:rPr>
              <a:t>models that </a:t>
            </a:r>
            <a:r>
              <a:rPr lang="pl-PL" sz="1100" noProof="0">
                <a:solidFill>
                  <a:srgbClr val="7C843C"/>
                </a:solidFill>
                <a:latin typeface="+mn-lt"/>
              </a:rPr>
              <a:t>use</a:t>
            </a:r>
            <a:r>
              <a:rPr lang="en-US" sz="1100" noProof="0">
                <a:solidFill>
                  <a:srgbClr val="7C843C"/>
                </a:solidFill>
                <a:latin typeface="+mn-lt"/>
              </a:rPr>
              <a:t> explainable AI</a:t>
            </a:r>
            <a:r>
              <a:rPr lang="pl-PL" sz="1100" noProof="0">
                <a:solidFill>
                  <a:srgbClr val="7C843C"/>
                </a:solidFill>
                <a:latin typeface="+mn-lt"/>
              </a:rPr>
              <a:t> (</a:t>
            </a:r>
            <a:r>
              <a:rPr lang="pl-PL" sz="1100" b="1" noProof="0">
                <a:solidFill>
                  <a:srgbClr val="7C843C"/>
                </a:solidFill>
                <a:latin typeface="+mn-lt"/>
              </a:rPr>
              <a:t>XAI</a:t>
            </a:r>
            <a:r>
              <a:rPr lang="pl-PL" sz="1100" noProof="0">
                <a:solidFill>
                  <a:srgbClr val="7C843C"/>
                </a:solidFill>
                <a:latin typeface="+mn-lt"/>
              </a:rPr>
              <a:t>)</a:t>
            </a:r>
            <a:r>
              <a:rPr lang="en-US" sz="1100" noProof="0">
                <a:solidFill>
                  <a:srgbClr val="7C843C"/>
                </a:solidFill>
                <a:latin typeface="+mn-lt"/>
              </a:rPr>
              <a:t> approaches to gain more </a:t>
            </a:r>
            <a:r>
              <a:rPr lang="en-US" sz="1100" b="1" noProof="0">
                <a:solidFill>
                  <a:srgbClr val="7C843C"/>
                </a:solidFill>
                <a:latin typeface="+mn-lt"/>
              </a:rPr>
              <a:t>insight and </a:t>
            </a:r>
            <a:r>
              <a:rPr lang="pl-PL" sz="1100" b="1" noProof="0">
                <a:solidFill>
                  <a:srgbClr val="7C843C"/>
                </a:solidFill>
                <a:latin typeface="+mn-lt"/>
              </a:rPr>
              <a:t>a </a:t>
            </a:r>
            <a:r>
              <a:rPr lang="en-US" sz="1100" b="1" noProof="0">
                <a:solidFill>
                  <a:srgbClr val="7C843C"/>
                </a:solidFill>
                <a:latin typeface="+mn-lt"/>
              </a:rPr>
              <a:t>better understanding</a:t>
            </a:r>
            <a:r>
              <a:rPr lang="en-US" sz="1100" noProof="0">
                <a:solidFill>
                  <a:srgbClr val="7C843C"/>
                </a:solidFill>
                <a:latin typeface="+mn-lt"/>
              </a:rPr>
              <a:t> of</a:t>
            </a:r>
            <a:r>
              <a:rPr lang="pl-PL" sz="1100" noProof="0">
                <a:solidFill>
                  <a:srgbClr val="7C843C"/>
                </a:solidFill>
                <a:latin typeface="+mn-lt"/>
              </a:rPr>
              <a:t> </a:t>
            </a:r>
            <a:r>
              <a:rPr lang="en-US" sz="1100" noProof="0">
                <a:solidFill>
                  <a:srgbClr val="7C843C"/>
                </a:solidFill>
                <a:latin typeface="+mn-lt"/>
              </a:rPr>
              <a:t>fake news detection. </a:t>
            </a:r>
            <a:endParaRPr lang="pl-PL" sz="1100" noProof="0">
              <a:solidFill>
                <a:srgbClr val="7C843C"/>
              </a:solidFill>
              <a:latin typeface="+mn-lt"/>
            </a:endParaRPr>
          </a:p>
          <a:p>
            <a:pPr marL="158750" indent="0">
              <a:buNone/>
            </a:pPr>
            <a:endParaRPr lang="pl-PL" sz="1100" noProof="0">
              <a:solidFill>
                <a:srgbClr val="7C843C"/>
              </a:solidFill>
              <a:latin typeface="+mn-lt"/>
            </a:endParaRPr>
          </a:p>
          <a:p>
            <a:pPr marL="158750" indent="0">
              <a:buNone/>
            </a:pPr>
            <a:r>
              <a:rPr lang="pl-PL" sz="1100" noProof="0">
                <a:solidFill>
                  <a:srgbClr val="7C843C"/>
                </a:solidFill>
                <a:latin typeface="+mn-lt"/>
              </a:rPr>
              <a:t>Another work </a:t>
            </a:r>
            <a:r>
              <a:rPr lang="en-US" sz="1100" noProof="0">
                <a:solidFill>
                  <a:srgbClr val="7C843C"/>
                </a:solidFill>
                <a:latin typeface="+mn-lt"/>
              </a:rPr>
              <a:t>perform</a:t>
            </a:r>
            <a:r>
              <a:rPr lang="pl-PL" sz="1100" noProof="0">
                <a:solidFill>
                  <a:srgbClr val="7C843C"/>
                </a:solidFill>
                <a:latin typeface="+mn-lt"/>
              </a:rPr>
              <a:t>s</a:t>
            </a:r>
            <a:r>
              <a:rPr lang="en-US" sz="1100" noProof="0">
                <a:solidFill>
                  <a:srgbClr val="7C843C"/>
                </a:solidFill>
                <a:latin typeface="+mn-lt"/>
              </a:rPr>
              <a:t> </a:t>
            </a:r>
            <a:r>
              <a:rPr lang="pl-PL" sz="1100" noProof="0">
                <a:solidFill>
                  <a:srgbClr val="7C843C"/>
                </a:solidFill>
                <a:latin typeface="+mn-lt"/>
              </a:rPr>
              <a:t>fake</a:t>
            </a:r>
            <a:r>
              <a:rPr lang="en-US" sz="1100" noProof="0">
                <a:solidFill>
                  <a:srgbClr val="7C843C"/>
                </a:solidFill>
                <a:latin typeface="+mn-lt"/>
              </a:rPr>
              <a:t> news detection using two </a:t>
            </a:r>
            <a:r>
              <a:rPr lang="en-US" sz="1100" b="1" noProof="0">
                <a:solidFill>
                  <a:srgbClr val="7C843C"/>
                </a:solidFill>
                <a:latin typeface="+mn-lt"/>
              </a:rPr>
              <a:t>deep learning models</a:t>
            </a:r>
            <a:r>
              <a:rPr lang="en-US" sz="1100" noProof="0">
                <a:solidFill>
                  <a:srgbClr val="7C843C"/>
                </a:solidFill>
                <a:latin typeface="+mn-lt"/>
              </a:rPr>
              <a:t>: </a:t>
            </a:r>
            <a:r>
              <a:rPr lang="en-US" sz="1100" b="0" i="0" u="none" strike="noStrike" noProof="0">
                <a:solidFill>
                  <a:srgbClr val="7C843C"/>
                </a:solidFill>
                <a:latin typeface="+mn-lt"/>
              </a:rPr>
              <a:t>architecture that combines convolutional neural networks</a:t>
            </a:r>
            <a:r>
              <a:rPr lang="pl-PL" sz="1100" b="0" i="0" u="none" strike="noStrike" noProof="0">
                <a:solidFill>
                  <a:srgbClr val="7C843C"/>
                </a:solidFill>
                <a:latin typeface="+mn-lt"/>
              </a:rPr>
              <a:t> </a:t>
            </a:r>
            <a:r>
              <a:rPr lang="en-US" sz="1100" b="0" i="0" u="none" strike="noStrike" noProof="0">
                <a:solidFill>
                  <a:srgbClr val="7C843C"/>
                </a:solidFill>
                <a:latin typeface="+mn-lt"/>
              </a:rPr>
              <a:t>and bidirectional recurrent neural networks (</a:t>
            </a:r>
            <a:r>
              <a:rPr lang="en-US" sz="1100" b="1" i="0" u="none" strike="noStrike" noProof="0">
                <a:solidFill>
                  <a:srgbClr val="7C843C"/>
                </a:solidFill>
                <a:latin typeface="+mn-lt"/>
              </a:rPr>
              <a:t>BiDir-LSTM-CNN</a:t>
            </a:r>
            <a:r>
              <a:rPr lang="en-US" sz="1100" b="0" i="0" u="none" strike="noStrike" noProof="0">
                <a:solidFill>
                  <a:srgbClr val="7C843C"/>
                </a:solidFill>
                <a:latin typeface="+mn-lt"/>
              </a:rPr>
              <a:t>)</a:t>
            </a:r>
            <a:r>
              <a:rPr lang="en-US" sz="1100" noProof="0">
                <a:solidFill>
                  <a:srgbClr val="7C843C"/>
                </a:solidFill>
                <a:latin typeface="+mn-lt"/>
              </a:rPr>
              <a:t> and bidirectional encoder representation from transformers (</a:t>
            </a:r>
            <a:r>
              <a:rPr lang="en-US" sz="1100" b="1" noProof="0">
                <a:solidFill>
                  <a:srgbClr val="7C843C"/>
                </a:solidFill>
                <a:latin typeface="+mn-lt"/>
              </a:rPr>
              <a:t>BERT</a:t>
            </a:r>
            <a:r>
              <a:rPr lang="en-US" sz="1100" noProof="0">
                <a:solidFill>
                  <a:srgbClr val="7C843C"/>
                </a:solidFill>
                <a:latin typeface="+mn-lt"/>
              </a:rPr>
              <a:t>). Using attention weights text is </a:t>
            </a:r>
            <a:r>
              <a:rPr lang="pl-PL" sz="1100" noProof="0">
                <a:solidFill>
                  <a:srgbClr val="7C843C"/>
                </a:solidFill>
                <a:latin typeface="+mn-lt"/>
              </a:rPr>
              <a:t>color-coded</a:t>
            </a:r>
            <a:r>
              <a:rPr lang="en-US" sz="1100" noProof="0">
                <a:solidFill>
                  <a:srgbClr val="7C843C"/>
                </a:solidFill>
                <a:latin typeface="+mn-lt"/>
              </a:rPr>
              <a:t> to </a:t>
            </a:r>
            <a:r>
              <a:rPr lang="en-US" sz="1100" b="1" noProof="0">
                <a:solidFill>
                  <a:srgbClr val="7C843C"/>
                </a:solidFill>
                <a:latin typeface="+mn-lt"/>
              </a:rPr>
              <a:t>mark important words</a:t>
            </a:r>
            <a:r>
              <a:rPr lang="en-US" sz="1100" noProof="0">
                <a:solidFill>
                  <a:srgbClr val="7C843C"/>
                </a:solidFill>
                <a:latin typeface="+mn-lt"/>
              </a:rPr>
              <a:t> for the models.</a:t>
            </a:r>
            <a:endParaRPr lang="pl-PL" sz="1100" noProof="0">
              <a:solidFill>
                <a:srgbClr val="7C843C"/>
              </a:solidFill>
              <a:latin typeface="+mn-lt"/>
            </a:endParaRPr>
          </a:p>
          <a:p>
            <a:pPr marL="158750" indent="0">
              <a:buNone/>
            </a:pPr>
            <a:endParaRPr lang="pl-PL" sz="1100" noProof="0">
              <a:solidFill>
                <a:srgbClr val="7C843C"/>
              </a:solidFill>
              <a:latin typeface="+mn-lt"/>
            </a:endParaRPr>
          </a:p>
          <a:p>
            <a:pPr marL="158750" indent="0">
              <a:buNone/>
            </a:pPr>
            <a:r>
              <a:rPr lang="pl-PL" sz="1100" noProof="0">
                <a:solidFill>
                  <a:srgbClr val="7C843C"/>
                </a:solidFill>
                <a:latin typeface="+mn-lt"/>
              </a:rPr>
              <a:t>Additionally, we also read the papers included in the description of our topic, however quite surprisingly it came out that they are only loosely related to the formal task, and didn’t prove to be useful. Moreover, one of these papers described around 15 datasets concerning the topic detection task, yet only 2 of those sources work currently.</a:t>
            </a:r>
            <a:endParaRPr lang="pl-PL"/>
          </a:p>
        </p:txBody>
      </p:sp>
    </p:spTree>
    <p:extLst>
      <p:ext uri="{BB962C8B-B14F-4D97-AF65-F5344CB8AC3E}">
        <p14:creationId xmlns:p14="http://schemas.microsoft.com/office/powerpoint/2010/main" val="163845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l-PL"/>
              <a:t>With an apriori knowledge about our task, we started searching for the dataset on our own, in order to find something closely related to described literature. Unfortunately, since Twitter, and Reddit closed their open APIs it is hard to find sources, tracking the internet discussions.</a:t>
            </a:r>
            <a:endParaRPr lang="pl-PL" err="1"/>
          </a:p>
        </p:txBody>
      </p:sp>
    </p:spTree>
    <p:extLst>
      <p:ext uri="{BB962C8B-B14F-4D97-AF65-F5344CB8AC3E}">
        <p14:creationId xmlns:p14="http://schemas.microsoft.com/office/powerpoint/2010/main" val="317792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82147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1" name="Google Shape;11;p2"/>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solidFill>
                  <a:srgbClr val="74533D"/>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7C843C"/>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2" name="Picture 2">
            <a:extLst>
              <a:ext uri="{FF2B5EF4-FFF2-40B4-BE49-F238E27FC236}">
                <a16:creationId xmlns:a16="http://schemas.microsoft.com/office/drawing/2014/main" id="{BEA78E17-FF02-C37B-95F4-413BE40699E3}"/>
              </a:ext>
            </a:extLst>
          </p:cNvPr>
          <p:cNvPicPr>
            <a:picLocks noChangeAspect="1"/>
          </p:cNvPicPr>
          <p:nvPr userDrawn="1"/>
        </p:nvPicPr>
        <p:blipFill rotWithShape="1">
          <a:blip r:embed="rId2"/>
          <a:srcRect l="-1" r="9904"/>
          <a:stretch/>
        </p:blipFill>
        <p:spPr>
          <a:xfrm>
            <a:off x="-128201" y="1545"/>
            <a:ext cx="9272201" cy="5141955"/>
          </a:xfrm>
          <a:prstGeom prst="rect">
            <a:avLst/>
          </a:prstGeom>
        </p:spPr>
      </p:pic>
      <p:sp>
        <p:nvSpPr>
          <p:cNvPr id="13" name="Google Shape;13;p3"/>
          <p:cNvSpPr txBox="1">
            <a:spLocks noGrp="1"/>
          </p:cNvSpPr>
          <p:nvPr>
            <p:ph type="title"/>
          </p:nvPr>
        </p:nvSpPr>
        <p:spPr>
          <a:xfrm>
            <a:off x="4117025" y="2560625"/>
            <a:ext cx="4017600" cy="8418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5000">
                <a:solidFill>
                  <a:srgbClr val="AFC968"/>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999150" y="1075000"/>
            <a:ext cx="2135400" cy="149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0900" b="1">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439500" y="3556833"/>
            <a:ext cx="3695400" cy="69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solidFill>
                  <a:srgbClr val="D6E29C"/>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
        <p:cNvGrpSpPr/>
        <p:nvPr/>
      </p:nvGrpSpPr>
      <p:grpSpPr>
        <a:xfrm>
          <a:off x="0" y="0"/>
          <a:ext cx="0" cy="0"/>
          <a:chOff x="0" y="0"/>
          <a:chExt cx="0" cy="0"/>
        </a:xfrm>
      </p:grpSpPr>
      <p:sp>
        <p:nvSpPr>
          <p:cNvPr id="91" name="Google Shape;91;p18"/>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8"/>
          <p:cNvSpPr txBox="1">
            <a:spLocks noGrp="1"/>
          </p:cNvSpPr>
          <p:nvPr>
            <p:ph type="subTitle" idx="1"/>
          </p:nvPr>
        </p:nvSpPr>
        <p:spPr>
          <a:xfrm>
            <a:off x="710750" y="3785547"/>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710750" y="12231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8"/>
          <p:cNvSpPr txBox="1">
            <a:spLocks noGrp="1"/>
          </p:cNvSpPr>
          <p:nvPr>
            <p:ph type="subTitle" idx="3"/>
          </p:nvPr>
        </p:nvSpPr>
        <p:spPr>
          <a:xfrm>
            <a:off x="710750" y="1627900"/>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8"/>
          <p:cNvSpPr txBox="1">
            <a:spLocks noGrp="1"/>
          </p:cNvSpPr>
          <p:nvPr>
            <p:ph type="subTitle" idx="5"/>
          </p:nvPr>
        </p:nvSpPr>
        <p:spPr>
          <a:xfrm>
            <a:off x="710750" y="2706729"/>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710750" y="387250"/>
            <a:ext cx="4724700" cy="77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solidFill>
            <a:schemeClr val="accent3"/>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userDrawn="1"/>
        </p:nvPicPr>
        <p:blipFill rotWithShape="1">
          <a:blip r:embed="rId2"/>
          <a:srcRect r="9904"/>
          <a:stretch/>
        </p:blipFill>
        <p:spPr>
          <a:xfrm>
            <a:off x="-128202" y="1545"/>
            <a:ext cx="9272201" cy="5141955"/>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1687037" y="1353337"/>
            <a:ext cx="5769925" cy="2436825"/>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3307617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64" r:id="rId3"/>
    <p:sldLayoutId id="2147483669" r:id="rId4"/>
    <p:sldLayoutId id="2147483670"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2" name="Picture 2">
            <a:extLst>
              <a:ext uri="{FF2B5EF4-FFF2-40B4-BE49-F238E27FC236}">
                <a16:creationId xmlns:a16="http://schemas.microsoft.com/office/drawing/2014/main" id="{D87A7F03-0F40-C645-9661-7B5E48B0557E}"/>
              </a:ext>
            </a:extLst>
          </p:cNvPr>
          <p:cNvPicPr>
            <a:picLocks noChangeAspect="1"/>
          </p:cNvPicPr>
          <p:nvPr/>
        </p:nvPicPr>
        <p:blipFill rotWithShape="1">
          <a:blip r:embed="rId3"/>
          <a:srcRect r="12012"/>
          <a:stretch/>
        </p:blipFill>
        <p:spPr>
          <a:xfrm>
            <a:off x="-91227" y="0"/>
            <a:ext cx="9229342" cy="5240809"/>
          </a:xfrm>
          <a:prstGeom prst="rect">
            <a:avLst/>
          </a:prstGeom>
        </p:spPr>
      </p:pic>
      <p:sp>
        <p:nvSpPr>
          <p:cNvPr id="143" name="Google Shape;143;p28"/>
          <p:cNvSpPr txBox="1">
            <a:spLocks noGrp="1"/>
          </p:cNvSpPr>
          <p:nvPr>
            <p:ph type="ctrTitle"/>
          </p:nvPr>
        </p:nvSpPr>
        <p:spPr>
          <a:xfrm>
            <a:off x="-7422" y="1839425"/>
            <a:ext cx="9064171" cy="1139995"/>
          </a:xfrm>
          <a:prstGeom prst="rect">
            <a:avLst/>
          </a:prstGeom>
        </p:spPr>
        <p:txBody>
          <a:bodyPr spcFirstLastPara="1" wrap="square" lIns="91425" tIns="91425" rIns="91425" bIns="91425" anchor="t" anchorCtr="0">
            <a:noAutofit/>
          </a:bodyPr>
          <a:lstStyle/>
          <a:p>
            <a:pPr algn="ctr"/>
            <a:r>
              <a:rPr lang="pl-PL" sz="3200" b="0">
                <a:solidFill>
                  <a:schemeClr val="bg1"/>
                </a:solidFill>
              </a:rPr>
              <a:t>The Comparison of Local and Global </a:t>
            </a:r>
            <a:br>
              <a:rPr lang="pl-PL" sz="3200" b="0">
                <a:solidFill>
                  <a:schemeClr val="bg1"/>
                </a:solidFill>
              </a:rPr>
            </a:br>
            <a:r>
              <a:rPr lang="pl-PL" sz="3200" b="0">
                <a:solidFill>
                  <a:schemeClr val="bg1"/>
                </a:solidFill>
              </a:rPr>
              <a:t>Early Fake News Detection Methods</a:t>
            </a:r>
            <a:endParaRPr lang="en-US" sz="3200" b="0">
              <a:solidFill>
                <a:schemeClr val="bg1"/>
              </a:solidFill>
            </a:endParaRPr>
          </a:p>
        </p:txBody>
      </p:sp>
      <p:sp>
        <p:nvSpPr>
          <p:cNvPr id="144" name="Google Shape;144;p28"/>
          <p:cNvSpPr txBox="1">
            <a:spLocks noGrp="1"/>
          </p:cNvSpPr>
          <p:nvPr>
            <p:ph type="subTitle" idx="1"/>
          </p:nvPr>
        </p:nvSpPr>
        <p:spPr>
          <a:xfrm>
            <a:off x="1162478" y="3934234"/>
            <a:ext cx="6819043" cy="913490"/>
          </a:xfrm>
          <a:prstGeom prst="rect">
            <a:avLst/>
          </a:prstGeom>
        </p:spPr>
        <p:txBody>
          <a:bodyPr spcFirstLastPara="1" wrap="square" lIns="91425" tIns="91425" rIns="91425" bIns="91425" anchor="t" anchorCtr="0">
            <a:noAutofit/>
          </a:bodyPr>
          <a:lstStyle/>
          <a:p>
            <a:pPr algn="ctr"/>
            <a:r>
              <a:rPr lang="pl-PL">
                <a:solidFill>
                  <a:srgbClr val="D6E29C"/>
                </a:solidFill>
              </a:rPr>
              <a:t>Maciej Pawlikowski, Hubert Ruczyński, </a:t>
            </a:r>
          </a:p>
          <a:p>
            <a:pPr algn="ctr"/>
            <a:r>
              <a:rPr lang="pl-PL">
                <a:solidFill>
                  <a:srgbClr val="D6E29C"/>
                </a:solidFill>
              </a:rPr>
              <a:t>Bartosz Siński, Adrian Stańdo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err="1">
                <a:solidFill>
                  <a:srgbClr val="74533D"/>
                </a:solidFill>
              </a:rPr>
              <a:t>Dataset</a:t>
            </a:r>
            <a:r>
              <a:rPr lang="pl-PL" b="0">
                <a:solidFill>
                  <a:srgbClr val="74533D"/>
                </a:solidFill>
              </a:rPr>
              <a:t>: </a:t>
            </a:r>
            <a:r>
              <a:rPr lang="pl-PL" b="0" err="1">
                <a:solidFill>
                  <a:srgbClr val="74533D"/>
                </a:solidFill>
              </a:rPr>
              <a:t>FakeNewsCorpus</a:t>
            </a:r>
          </a:p>
        </p:txBody>
      </p:sp>
      <p:cxnSp>
        <p:nvCxnSpPr>
          <p:cNvPr id="166" name="Google Shape;166;p30"/>
          <p:cNvCxnSpPr>
            <a:cxnSpLocks/>
          </p:cNvCxnSpPr>
          <p:nvPr/>
        </p:nvCxnSpPr>
        <p:spPr>
          <a:xfrm>
            <a:off x="812499" y="1045726"/>
            <a:ext cx="6726221" cy="0"/>
          </a:xfrm>
          <a:prstGeom prst="straightConnector1">
            <a:avLst/>
          </a:prstGeom>
          <a:noFill/>
          <a:ln w="19050" cap="flat" cmpd="sng">
            <a:solidFill>
              <a:srgbClr val="74533D"/>
            </a:solidFill>
            <a:prstDash val="solid"/>
            <a:round/>
            <a:headEnd type="none" w="med" len="med"/>
            <a:tailEnd type="none" w="med" len="med"/>
          </a:ln>
        </p:spPr>
      </p:cxnSp>
      <p:sp>
        <p:nvSpPr>
          <p:cNvPr id="4" name="Google Shape;158;p30">
            <a:extLst>
              <a:ext uri="{FF2B5EF4-FFF2-40B4-BE49-F238E27FC236}">
                <a16:creationId xmlns:a16="http://schemas.microsoft.com/office/drawing/2014/main" id="{DC095CA0-70A7-AABD-3A48-80C8D03D1756}"/>
              </a:ext>
            </a:extLst>
          </p:cNvPr>
          <p:cNvSpPr txBox="1">
            <a:spLocks/>
          </p:cNvSpPr>
          <p:nvPr/>
        </p:nvSpPr>
        <p:spPr>
          <a:xfrm>
            <a:off x="710750" y="1312000"/>
            <a:ext cx="6837503"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sz="1600" err="1">
                <a:solidFill>
                  <a:srgbClr val="74533D"/>
                </a:solidFill>
                <a:latin typeface="Calibri" panose="020F0502020204030204" pitchFamily="34" charset="0"/>
                <a:ea typeface="Calibri" panose="020F0502020204030204" pitchFamily="34" charset="0"/>
                <a:cs typeface="Calibri" panose="020F0502020204030204" pitchFamily="34" charset="0"/>
              </a:rPr>
              <a:t>FakeNewsCorpus</a:t>
            </a:r>
            <a:r>
              <a:rPr lang="pl-PL" sz="1600" i="1">
                <a:solidFill>
                  <a:srgbClr val="74533D"/>
                </a:solidFill>
                <a:latin typeface="Calibri" panose="020F0502020204030204" pitchFamily="34" charset="0"/>
                <a:ea typeface="Calibri" panose="020F0502020204030204" pitchFamily="34" charset="0"/>
                <a:cs typeface="Calibri" panose="020F0502020204030204" pitchFamily="34" charset="0"/>
              </a:rPr>
              <a:t> </a:t>
            </a:r>
            <a:endParaRPr lang="en-US">
              <a:solidFill>
                <a:srgbClr val="74533D"/>
              </a:solidFill>
              <a:latin typeface="Calibri" panose="020F0502020204030204" pitchFamily="34" charset="0"/>
              <a:ea typeface="Calibri" panose="020F0502020204030204" pitchFamily="34" charset="0"/>
              <a:cs typeface="Calibri" panose="020F0502020204030204" pitchFamily="34" charset="0"/>
            </a:endParaRPr>
          </a:p>
          <a:p>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1. 9 </a:t>
            </a:r>
            <a:r>
              <a:rPr lang="pl-PL" sz="1600" b="0" err="1">
                <a:solidFill>
                  <a:srgbClr val="74533D"/>
                </a:solidFill>
                <a:latin typeface="Calibri" panose="020F0502020204030204" pitchFamily="34" charset="0"/>
                <a:ea typeface="Calibri" panose="020F0502020204030204" pitchFamily="34" charset="0"/>
                <a:cs typeface="Calibri" panose="020F0502020204030204" pitchFamily="34" charset="0"/>
              </a:rPr>
              <a:t>million</a:t>
            </a: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 news </a:t>
            </a:r>
            <a:r>
              <a:rPr lang="pl-PL" sz="1600" b="0" err="1">
                <a:solidFill>
                  <a:srgbClr val="74533D"/>
                </a:solidFill>
                <a:latin typeface="Calibri" panose="020F0502020204030204" pitchFamily="34" charset="0"/>
                <a:ea typeface="Calibri" panose="020F0502020204030204" pitchFamily="34" charset="0"/>
                <a:cs typeface="Calibri" panose="020F0502020204030204" pitchFamily="34" charset="0"/>
              </a:rPr>
              <a:t>articles</a:t>
            </a: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600" b="0" err="1">
                <a:solidFill>
                  <a:srgbClr val="74533D"/>
                </a:solidFill>
                <a:latin typeface="Calibri" panose="020F0502020204030204" pitchFamily="34" charset="0"/>
                <a:ea typeface="Calibri" panose="020F0502020204030204" pitchFamily="34" charset="0"/>
                <a:cs typeface="Calibri" panose="020F0502020204030204" pitchFamily="34" charset="0"/>
              </a:rPr>
              <a:t>around</a:t>
            </a: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 30 GB of data),</a:t>
            </a:r>
            <a:endParaRPr lang="en-US">
              <a:solidFill>
                <a:srgbClr val="74533D"/>
              </a:solidFill>
              <a:latin typeface="Calibri" panose="020F0502020204030204" pitchFamily="34" charset="0"/>
              <a:ea typeface="Calibri" panose="020F0502020204030204" pitchFamily="34" charset="0"/>
              <a:cs typeface="Calibri" panose="020F0502020204030204" pitchFamily="34" charset="0"/>
            </a:endParaRPr>
          </a:p>
          <a:p>
            <a:r>
              <a:rPr lang="pl-PL" sz="1600" b="0">
                <a:solidFill>
                  <a:srgbClr val="74533D"/>
                </a:solidFill>
                <a:latin typeface="Calibri"/>
                <a:ea typeface="Calibri"/>
                <a:cs typeface="Calibri"/>
              </a:rPr>
              <a:t>2. </a:t>
            </a:r>
            <a:r>
              <a:rPr lang="pl-PL" sz="1600" b="0" err="1">
                <a:solidFill>
                  <a:srgbClr val="74533D"/>
                </a:solidFill>
                <a:latin typeface="Calibri"/>
                <a:ea typeface="Calibri"/>
                <a:cs typeface="Calibri"/>
              </a:rPr>
              <a:t>Contains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text</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titles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domains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authors</a:t>
            </a:r>
            <a:r>
              <a:rPr lang="pl-PL" sz="1600" b="0">
                <a:solidFill>
                  <a:srgbClr val="74533D"/>
                </a:solidFill>
                <a:latin typeface="Calibri"/>
                <a:ea typeface="Calibri"/>
                <a:cs typeface="Calibri"/>
              </a:rPr>
              <a:t>, timestamp,</a:t>
            </a:r>
          </a:p>
          <a:p>
            <a:r>
              <a:rPr lang="pl-PL" sz="1600" b="0">
                <a:solidFill>
                  <a:srgbClr val="74533D"/>
                </a:solidFill>
                <a:latin typeface="Calibri"/>
                <a:ea typeface="Calibri"/>
                <a:cs typeface="Calibri"/>
              </a:rPr>
              <a:t>3. 10 </a:t>
            </a:r>
            <a:r>
              <a:rPr lang="pl-PL" sz="1600" b="0" err="1">
                <a:solidFill>
                  <a:srgbClr val="74533D"/>
                </a:solidFill>
                <a:latin typeface="Calibri"/>
                <a:ea typeface="Calibri"/>
                <a:cs typeface="Calibri"/>
              </a:rPr>
              <a:t>classes</a:t>
            </a:r>
            <a:r>
              <a:rPr lang="pl-PL" sz="1600" b="0">
                <a:solidFill>
                  <a:srgbClr val="74533D"/>
                </a:solidFill>
                <a:latin typeface="Calibri"/>
                <a:ea typeface="Calibri"/>
                <a:cs typeface="Calibri"/>
              </a:rPr>
              <a:t> (9 </a:t>
            </a:r>
            <a:r>
              <a:rPr lang="pl-PL" sz="1600" b="0" err="1">
                <a:solidFill>
                  <a:srgbClr val="74533D"/>
                </a:solidFill>
                <a:latin typeface="Calibri"/>
                <a:ea typeface="Calibri"/>
                <a:cs typeface="Calibri"/>
              </a:rPr>
              <a:t>misinformation</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types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gossip</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fake</a:t>
            </a:r>
            <a:r>
              <a:rPr lang="pl-PL" sz="1600" b="0">
                <a:solidFill>
                  <a:srgbClr val="74533D"/>
                </a:solidFill>
                <a:latin typeface="Calibri"/>
                <a:ea typeface="Calibri"/>
                <a:cs typeface="Calibri"/>
              </a:rPr>
              <a:t> news, </a:t>
            </a:r>
            <a:r>
              <a:rPr lang="pl-PL" sz="1600" b="0" err="1">
                <a:solidFill>
                  <a:srgbClr val="74533D"/>
                </a:solidFill>
                <a:latin typeface="Calibri"/>
                <a:ea typeface="Calibri"/>
                <a:cs typeface="Calibri"/>
              </a:rPr>
              <a:t>clickbait</a:t>
            </a:r>
            <a:r>
              <a:rPr lang="pl-PL" sz="1600" b="0">
                <a:solidFill>
                  <a:srgbClr val="74533D"/>
                </a:solidFill>
                <a:latin typeface="Calibri"/>
                <a:ea typeface="Calibri"/>
                <a:cs typeface="Calibri"/>
              </a:rPr>
              <a:t>, etc.) </a:t>
            </a:r>
            <a:br>
              <a:rPr lang="pl-PL" sz="1600" b="0">
                <a:latin typeface="Calibri" panose="020F0502020204030204" pitchFamily="34" charset="0"/>
                <a:ea typeface="Calibri" panose="020F0502020204030204" pitchFamily="34" charset="0"/>
                <a:cs typeface="Calibri" panose="020F0502020204030204" pitchFamily="34" charset="0"/>
              </a:rPr>
            </a:br>
            <a:r>
              <a:rPr lang="pl-PL" sz="1600" b="0">
                <a:solidFill>
                  <a:srgbClr val="74533D"/>
                </a:solidFill>
                <a:latin typeface="Calibri"/>
                <a:ea typeface="Calibri"/>
                <a:cs typeface="Calibri"/>
              </a:rPr>
              <a:t>                        + </a:t>
            </a:r>
            <a:r>
              <a:rPr lang="pl-PL" sz="1600" b="0" i="1" err="1">
                <a:solidFill>
                  <a:srgbClr val="74533D"/>
                </a:solidFill>
                <a:latin typeface="Calibri"/>
                <a:ea typeface="Calibri"/>
                <a:cs typeface="Calibri"/>
              </a:rPr>
              <a:t>Credible</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class</a:t>
            </a:r>
            <a:r>
              <a:rPr lang="pl-PL" sz="1600" b="0">
                <a:solidFill>
                  <a:srgbClr val="74533D"/>
                </a:solidFill>
                <a:latin typeface="Calibri"/>
                <a:ea typeface="Calibri"/>
                <a:cs typeface="Calibri"/>
              </a:rPr>
              <a:t>),</a:t>
            </a:r>
            <a:endParaRPr lang="pl-PL" sz="1600" b="0" i="1">
              <a:solidFill>
                <a:srgbClr val="74533D"/>
              </a:solidFill>
              <a:latin typeface="Calibri"/>
              <a:ea typeface="Calibri"/>
              <a:cs typeface="Calibri"/>
            </a:endParaRPr>
          </a:p>
          <a:p>
            <a:r>
              <a:rPr lang="pl-PL" sz="1600" b="0">
                <a:solidFill>
                  <a:srgbClr val="74533D"/>
                </a:solidFill>
                <a:latin typeface="Calibri"/>
                <a:ea typeface="Calibri"/>
                <a:cs typeface="Calibri"/>
              </a:rPr>
              <a:t>4. </a:t>
            </a:r>
            <a:r>
              <a:rPr lang="pl-PL" sz="1600" b="0" err="1">
                <a:solidFill>
                  <a:srgbClr val="74533D"/>
                </a:solidFill>
                <a:latin typeface="Calibri"/>
                <a:ea typeface="Calibri"/>
                <a:cs typeface="Calibri"/>
              </a:rPr>
              <a:t>Scrapping</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text</a:t>
            </a:r>
            <a:r>
              <a:rPr lang="pl-PL" sz="1600" b="0">
                <a:solidFill>
                  <a:srgbClr val="74533D"/>
                </a:solidFill>
                <a:latin typeface="Calibri"/>
                <a:ea typeface="Calibri"/>
                <a:cs typeface="Calibri"/>
              </a:rPr>
              <a:t> from </a:t>
            </a:r>
            <a:r>
              <a:rPr lang="pl-PL" sz="1600" b="0" err="1">
                <a:solidFill>
                  <a:srgbClr val="74533D"/>
                </a:solidFill>
                <a:latin typeface="Calibri"/>
                <a:ea typeface="Calibri"/>
                <a:cs typeface="Calibri"/>
              </a:rPr>
              <a:t>more</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than</a:t>
            </a:r>
            <a:r>
              <a:rPr lang="pl-PL" sz="1600" b="0">
                <a:solidFill>
                  <a:srgbClr val="74533D"/>
                </a:solidFill>
                <a:latin typeface="Calibri"/>
                <a:ea typeface="Calibri"/>
                <a:cs typeface="Calibri"/>
              </a:rPr>
              <a:t> 1000 </a:t>
            </a:r>
            <a:r>
              <a:rPr lang="pl-PL" sz="1600" b="0" err="1">
                <a:solidFill>
                  <a:srgbClr val="74533D"/>
                </a:solidFill>
                <a:latin typeface="Calibri"/>
                <a:ea typeface="Calibri"/>
                <a:cs typeface="Calibri"/>
              </a:rPr>
              <a:t>different</a:t>
            </a:r>
            <a:r>
              <a:rPr lang="pl-PL" sz="1600" b="0">
                <a:solidFill>
                  <a:srgbClr val="74533D"/>
                </a:solidFill>
                <a:latin typeface="Calibri"/>
                <a:ea typeface="Calibri"/>
                <a:cs typeface="Calibri"/>
              </a:rPr>
              <a:t> Internet domains.</a:t>
            </a:r>
            <a:endParaRPr lang="pl-PL" sz="1600" b="0" err="1">
              <a:solidFill>
                <a:srgbClr val="74533D"/>
              </a:solidFill>
              <a:latin typeface="Calibri"/>
              <a:ea typeface="Calibri"/>
              <a:cs typeface="Calibri"/>
            </a:endParaRPr>
          </a:p>
        </p:txBody>
      </p:sp>
      <p:pic>
        <p:nvPicPr>
          <p:cNvPr id="3" name="Picture 2" descr="A computer screen shot of a black and white screen&#10;&#10;Description automatically generated">
            <a:extLst>
              <a:ext uri="{FF2B5EF4-FFF2-40B4-BE49-F238E27FC236}">
                <a16:creationId xmlns:a16="http://schemas.microsoft.com/office/drawing/2014/main" id="{6E4F8253-8CC4-1046-7071-63FC6D95595A}"/>
              </a:ext>
            </a:extLst>
          </p:cNvPr>
          <p:cNvPicPr>
            <a:picLocks noChangeAspect="1"/>
          </p:cNvPicPr>
          <p:nvPr/>
        </p:nvPicPr>
        <p:blipFill>
          <a:blip r:embed="rId3"/>
          <a:stretch>
            <a:fillRect/>
          </a:stretch>
        </p:blipFill>
        <p:spPr>
          <a:xfrm>
            <a:off x="810491" y="2950442"/>
            <a:ext cx="7500751" cy="1691901"/>
          </a:xfrm>
          <a:prstGeom prst="rect">
            <a:avLst/>
          </a:prstGeom>
        </p:spPr>
      </p:pic>
    </p:spTree>
    <p:extLst>
      <p:ext uri="{BB962C8B-B14F-4D97-AF65-F5344CB8AC3E}">
        <p14:creationId xmlns:p14="http://schemas.microsoft.com/office/powerpoint/2010/main" val="3271894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914400" y="3699469"/>
            <a:ext cx="7891779" cy="696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b="1">
              <a:solidFill>
                <a:srgbClr val="D6E29C"/>
              </a:solidFill>
              <a:latin typeface="Questrial"/>
            </a:endParaRPr>
          </a:p>
        </p:txBody>
      </p:sp>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a:t>Methods Review</a:t>
            </a:r>
            <a:endParaRPr lang="pl-PL" sz="2800" b="1">
              <a:solidFill>
                <a:srgbClr val="AFC968"/>
              </a:solidFill>
            </a:endParaRPr>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4</a:t>
            </a:r>
            <a:endParaRPr lang="en-US" sz="6600" b="0">
              <a:solidFill>
                <a:schemeClr val="bg1">
                  <a:lumMod val="90000"/>
                </a:schemeClr>
              </a:solidFill>
            </a:endParaRPr>
          </a:p>
        </p:txBody>
      </p:sp>
    </p:spTree>
    <p:extLst>
      <p:ext uri="{BB962C8B-B14F-4D97-AF65-F5344CB8AC3E}">
        <p14:creationId xmlns:p14="http://schemas.microsoft.com/office/powerpoint/2010/main" val="232436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err="1">
                <a:solidFill>
                  <a:srgbClr val="74533D"/>
                </a:solidFill>
              </a:rPr>
              <a:t>Methods</a:t>
            </a:r>
            <a:r>
              <a:rPr lang="pl-PL" b="0">
                <a:solidFill>
                  <a:srgbClr val="74533D"/>
                </a:solidFill>
              </a:rPr>
              <a:t> </a:t>
            </a:r>
            <a:r>
              <a:rPr lang="pl-PL" b="0" err="1">
                <a:solidFill>
                  <a:srgbClr val="74533D"/>
                </a:solidFill>
              </a:rPr>
              <a:t>review</a:t>
            </a:r>
            <a:r>
              <a:rPr lang="pl-PL" b="0">
                <a:solidFill>
                  <a:srgbClr val="74533D"/>
                </a:solidFill>
              </a:rPr>
              <a:t> </a:t>
            </a:r>
            <a:br>
              <a:rPr lang="en-US"/>
            </a:br>
            <a:r>
              <a:rPr lang="pl-PL" sz="2000" b="0" err="1">
                <a:solidFill>
                  <a:srgbClr val="74533D"/>
                </a:solidFill>
              </a:rPr>
              <a:t>topic</a:t>
            </a:r>
            <a:r>
              <a:rPr lang="pl-PL" sz="2000" b="0">
                <a:solidFill>
                  <a:srgbClr val="74533D"/>
                </a:solidFill>
              </a:rPr>
              <a:t> </a:t>
            </a:r>
            <a:r>
              <a:rPr lang="pl-PL" sz="2000" b="0" err="1">
                <a:solidFill>
                  <a:srgbClr val="74533D"/>
                </a:solidFill>
              </a:rPr>
              <a:t>detection</a:t>
            </a:r>
            <a:endParaRPr lang="pl-PL" sz="2000" b="0">
              <a:solidFill>
                <a:srgbClr val="74533D"/>
              </a:solidFill>
            </a:endParaRPr>
          </a:p>
        </p:txBody>
      </p:sp>
      <p:cxnSp>
        <p:nvCxnSpPr>
          <p:cNvPr id="166" name="Google Shape;166;p30"/>
          <p:cNvCxnSpPr>
            <a:cxnSpLocks/>
          </p:cNvCxnSpPr>
          <p:nvPr/>
        </p:nvCxnSpPr>
        <p:spPr>
          <a:xfrm flipV="1">
            <a:off x="812499" y="1038757"/>
            <a:ext cx="3205193" cy="6969"/>
          </a:xfrm>
          <a:prstGeom prst="straightConnector1">
            <a:avLst/>
          </a:prstGeom>
          <a:noFill/>
          <a:ln w="19050" cap="flat" cmpd="sng">
            <a:solidFill>
              <a:srgbClr val="74533D"/>
            </a:solidFill>
            <a:prstDash val="solid"/>
            <a:round/>
            <a:headEnd type="none" w="med" len="med"/>
            <a:tailEnd type="none" w="med" len="med"/>
          </a:ln>
        </p:spPr>
      </p:cxnSp>
      <p:sp>
        <p:nvSpPr>
          <p:cNvPr id="2" name="pole tekstowe 1">
            <a:extLst>
              <a:ext uri="{FF2B5EF4-FFF2-40B4-BE49-F238E27FC236}">
                <a16:creationId xmlns:a16="http://schemas.microsoft.com/office/drawing/2014/main" id="{34FE9D6E-16CD-1515-8284-D7A09DD78EB9}"/>
              </a:ext>
            </a:extLst>
          </p:cNvPr>
          <p:cNvSpPr txBox="1"/>
          <p:nvPr/>
        </p:nvSpPr>
        <p:spPr>
          <a:xfrm>
            <a:off x="619795" y="1706449"/>
            <a:ext cx="24228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err="1">
                <a:solidFill>
                  <a:srgbClr val="74533D"/>
                </a:solidFill>
              </a:rPr>
              <a:t>Latent</a:t>
            </a:r>
            <a:r>
              <a:rPr lang="pl-PL">
                <a:solidFill>
                  <a:srgbClr val="74533D"/>
                </a:solidFill>
              </a:rPr>
              <a:t> </a:t>
            </a:r>
            <a:r>
              <a:rPr lang="pl-PL" err="1">
                <a:solidFill>
                  <a:srgbClr val="74533D"/>
                </a:solidFill>
              </a:rPr>
              <a:t>Semantic</a:t>
            </a:r>
            <a:r>
              <a:rPr lang="pl-PL">
                <a:solidFill>
                  <a:srgbClr val="74533D"/>
                </a:solidFill>
              </a:rPr>
              <a:t> </a:t>
            </a:r>
            <a:r>
              <a:rPr lang="pl-PL" err="1">
                <a:solidFill>
                  <a:srgbClr val="74533D"/>
                </a:solidFill>
              </a:rPr>
              <a:t>Indexing</a:t>
            </a:r>
          </a:p>
        </p:txBody>
      </p:sp>
      <p:sp>
        <p:nvSpPr>
          <p:cNvPr id="3" name="pole tekstowe 2">
            <a:extLst>
              <a:ext uri="{FF2B5EF4-FFF2-40B4-BE49-F238E27FC236}">
                <a16:creationId xmlns:a16="http://schemas.microsoft.com/office/drawing/2014/main" id="{40158961-BF7F-7228-8390-F39AC46B296D}"/>
              </a:ext>
            </a:extLst>
          </p:cNvPr>
          <p:cNvSpPr txBox="1"/>
          <p:nvPr/>
        </p:nvSpPr>
        <p:spPr>
          <a:xfrm>
            <a:off x="3042633" y="1706449"/>
            <a:ext cx="24228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err="1">
                <a:solidFill>
                  <a:srgbClr val="74533D"/>
                </a:solidFill>
              </a:rPr>
              <a:t>Latent</a:t>
            </a:r>
            <a:r>
              <a:rPr lang="pl-PL">
                <a:solidFill>
                  <a:srgbClr val="74533D"/>
                </a:solidFill>
              </a:rPr>
              <a:t> Dirichlet </a:t>
            </a:r>
            <a:r>
              <a:rPr lang="pl-PL" err="1">
                <a:solidFill>
                  <a:srgbClr val="74533D"/>
                </a:solidFill>
              </a:rPr>
              <a:t>Allocation</a:t>
            </a:r>
          </a:p>
        </p:txBody>
      </p:sp>
      <p:sp>
        <p:nvSpPr>
          <p:cNvPr id="4" name="pole tekstowe 3">
            <a:extLst>
              <a:ext uri="{FF2B5EF4-FFF2-40B4-BE49-F238E27FC236}">
                <a16:creationId xmlns:a16="http://schemas.microsoft.com/office/drawing/2014/main" id="{D6A67EC2-1D08-7579-69C2-56547611685F}"/>
              </a:ext>
            </a:extLst>
          </p:cNvPr>
          <p:cNvSpPr txBox="1"/>
          <p:nvPr/>
        </p:nvSpPr>
        <p:spPr>
          <a:xfrm>
            <a:off x="5449372" y="1706449"/>
            <a:ext cx="30184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a:solidFill>
                  <a:srgbClr val="74533D"/>
                </a:solidFill>
              </a:rPr>
              <a:t>Non - </a:t>
            </a:r>
            <a:r>
              <a:rPr lang="pl-PL" err="1">
                <a:solidFill>
                  <a:srgbClr val="74533D"/>
                </a:solidFill>
              </a:rPr>
              <a:t>Negative</a:t>
            </a:r>
            <a:r>
              <a:rPr lang="pl-PL">
                <a:solidFill>
                  <a:srgbClr val="74533D"/>
                </a:solidFill>
              </a:rPr>
              <a:t> Matrix </a:t>
            </a:r>
            <a:r>
              <a:rPr lang="pl-PL" err="1">
                <a:solidFill>
                  <a:srgbClr val="74533D"/>
                </a:solidFill>
              </a:rPr>
              <a:t>Factorisation</a:t>
            </a:r>
            <a:endParaRPr lang="pl-PL">
              <a:solidFill>
                <a:srgbClr val="74533D"/>
              </a:solidFill>
            </a:endParaRPr>
          </a:p>
        </p:txBody>
      </p:sp>
      <p:pic>
        <p:nvPicPr>
          <p:cNvPr id="5" name="Obraz 4" descr="Obraz zawierający Czcionka, tekst, Grafika, biały&#10;&#10;Opis wygenerowany automatycznie">
            <a:extLst>
              <a:ext uri="{FF2B5EF4-FFF2-40B4-BE49-F238E27FC236}">
                <a16:creationId xmlns:a16="http://schemas.microsoft.com/office/drawing/2014/main" id="{364DE15F-C655-ADBE-AC03-46C7B477D9F7}"/>
              </a:ext>
            </a:extLst>
          </p:cNvPr>
          <p:cNvPicPr>
            <a:picLocks noChangeAspect="1"/>
          </p:cNvPicPr>
          <p:nvPr/>
        </p:nvPicPr>
        <p:blipFill>
          <a:blip r:embed="rId3"/>
          <a:stretch>
            <a:fillRect/>
          </a:stretch>
        </p:blipFill>
        <p:spPr>
          <a:xfrm>
            <a:off x="528034" y="2192993"/>
            <a:ext cx="2228046" cy="773614"/>
          </a:xfrm>
          <a:prstGeom prst="rect">
            <a:avLst/>
          </a:prstGeom>
        </p:spPr>
      </p:pic>
      <p:pic>
        <p:nvPicPr>
          <p:cNvPr id="6" name="Obraz 5" descr="File:Dirichlet.pdf">
            <a:extLst>
              <a:ext uri="{FF2B5EF4-FFF2-40B4-BE49-F238E27FC236}">
                <a16:creationId xmlns:a16="http://schemas.microsoft.com/office/drawing/2014/main" id="{30048ECB-A825-F869-5E48-F512516ACE86}"/>
              </a:ext>
            </a:extLst>
          </p:cNvPr>
          <p:cNvPicPr>
            <a:picLocks noChangeAspect="1"/>
          </p:cNvPicPr>
          <p:nvPr/>
        </p:nvPicPr>
        <p:blipFill>
          <a:blip r:embed="rId4"/>
          <a:stretch>
            <a:fillRect/>
          </a:stretch>
        </p:blipFill>
        <p:spPr>
          <a:xfrm>
            <a:off x="2709393" y="2190857"/>
            <a:ext cx="2743200" cy="2194560"/>
          </a:xfrm>
          <a:prstGeom prst="rect">
            <a:avLst/>
          </a:prstGeom>
        </p:spPr>
      </p:pic>
      <p:pic>
        <p:nvPicPr>
          <p:cNvPr id="7" name="Obraz 6" descr="Obraz zawierający Czcionka, tekst, Grafika, biały&#10;&#10;Opis wygenerowany automatycznie">
            <a:extLst>
              <a:ext uri="{FF2B5EF4-FFF2-40B4-BE49-F238E27FC236}">
                <a16:creationId xmlns:a16="http://schemas.microsoft.com/office/drawing/2014/main" id="{A04E3286-7EEE-FD9A-96FE-951389F68C28}"/>
              </a:ext>
            </a:extLst>
          </p:cNvPr>
          <p:cNvPicPr>
            <a:picLocks noChangeAspect="1"/>
          </p:cNvPicPr>
          <p:nvPr/>
        </p:nvPicPr>
        <p:blipFill>
          <a:blip r:embed="rId5"/>
          <a:stretch>
            <a:fillRect/>
          </a:stretch>
        </p:blipFill>
        <p:spPr>
          <a:xfrm>
            <a:off x="5534696" y="2022331"/>
            <a:ext cx="2743200" cy="1098839"/>
          </a:xfrm>
          <a:prstGeom prst="rect">
            <a:avLst/>
          </a:prstGeom>
        </p:spPr>
      </p:pic>
      <p:sp>
        <p:nvSpPr>
          <p:cNvPr id="8" name="pole tekstowe 7">
            <a:extLst>
              <a:ext uri="{FF2B5EF4-FFF2-40B4-BE49-F238E27FC236}">
                <a16:creationId xmlns:a16="http://schemas.microsoft.com/office/drawing/2014/main" id="{F190E344-3C09-7739-311D-ECD6B93598D1}"/>
              </a:ext>
            </a:extLst>
          </p:cNvPr>
          <p:cNvSpPr txBox="1"/>
          <p:nvPr/>
        </p:nvSpPr>
        <p:spPr>
          <a:xfrm>
            <a:off x="2927959" y="4462397"/>
            <a:ext cx="2176396"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600"/>
              <a:t>https://en.wikipedia.org/wiki/Dirichlet_distribution</a:t>
            </a:r>
          </a:p>
        </p:txBody>
      </p:sp>
    </p:spTree>
    <p:extLst>
      <p:ext uri="{BB962C8B-B14F-4D97-AF65-F5344CB8AC3E}">
        <p14:creationId xmlns:p14="http://schemas.microsoft.com/office/powerpoint/2010/main" val="357267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err="1">
                <a:solidFill>
                  <a:srgbClr val="74533D"/>
                </a:solidFill>
              </a:rPr>
              <a:t>Methods</a:t>
            </a:r>
            <a:r>
              <a:rPr lang="pl-PL" b="0">
                <a:solidFill>
                  <a:srgbClr val="74533D"/>
                </a:solidFill>
              </a:rPr>
              <a:t> </a:t>
            </a:r>
            <a:r>
              <a:rPr lang="pl-PL" b="0" err="1">
                <a:solidFill>
                  <a:srgbClr val="74533D"/>
                </a:solidFill>
              </a:rPr>
              <a:t>review</a:t>
            </a:r>
            <a:r>
              <a:rPr lang="pl-PL" b="0">
                <a:solidFill>
                  <a:srgbClr val="74533D"/>
                </a:solidFill>
              </a:rPr>
              <a:t> </a:t>
            </a:r>
            <a:br>
              <a:rPr lang="en-US"/>
            </a:br>
            <a:r>
              <a:rPr lang="pl-PL" sz="2000" b="0" err="1">
                <a:solidFill>
                  <a:srgbClr val="74533D"/>
                </a:solidFill>
              </a:rPr>
              <a:t>fake</a:t>
            </a:r>
            <a:r>
              <a:rPr lang="pl-PL" sz="2000" b="0">
                <a:solidFill>
                  <a:srgbClr val="74533D"/>
                </a:solidFill>
              </a:rPr>
              <a:t> news </a:t>
            </a:r>
            <a:r>
              <a:rPr lang="pl-PL" sz="2000" b="0" err="1">
                <a:solidFill>
                  <a:srgbClr val="74533D"/>
                </a:solidFill>
              </a:rPr>
              <a:t>detection</a:t>
            </a:r>
            <a:endParaRPr lang="pl-PL" sz="2000" b="0">
              <a:solidFill>
                <a:srgbClr val="74533D"/>
              </a:solidFill>
            </a:endParaRPr>
          </a:p>
        </p:txBody>
      </p:sp>
      <p:cxnSp>
        <p:nvCxnSpPr>
          <p:cNvPr id="166" name="Google Shape;166;p30"/>
          <p:cNvCxnSpPr>
            <a:cxnSpLocks/>
          </p:cNvCxnSpPr>
          <p:nvPr/>
        </p:nvCxnSpPr>
        <p:spPr>
          <a:xfrm flipV="1">
            <a:off x="812499" y="1038757"/>
            <a:ext cx="3205193" cy="6969"/>
          </a:xfrm>
          <a:prstGeom prst="straightConnector1">
            <a:avLst/>
          </a:prstGeom>
          <a:noFill/>
          <a:ln w="19050" cap="flat" cmpd="sng">
            <a:solidFill>
              <a:srgbClr val="74533D"/>
            </a:solidFill>
            <a:prstDash val="solid"/>
            <a:round/>
            <a:headEnd type="none" w="med" len="med"/>
            <a:tailEnd type="none" w="med" len="med"/>
          </a:ln>
        </p:spPr>
      </p:cxnSp>
      <p:sp>
        <p:nvSpPr>
          <p:cNvPr id="4" name="pole tekstowe 3">
            <a:extLst>
              <a:ext uri="{FF2B5EF4-FFF2-40B4-BE49-F238E27FC236}">
                <a16:creationId xmlns:a16="http://schemas.microsoft.com/office/drawing/2014/main" id="{0780CA67-77A7-C958-50A6-98E9C12F978E}"/>
              </a:ext>
            </a:extLst>
          </p:cNvPr>
          <p:cNvSpPr txBox="1"/>
          <p:nvPr/>
        </p:nvSpPr>
        <p:spPr>
          <a:xfrm>
            <a:off x="2835493" y="1807806"/>
            <a:ext cx="2880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a:t>Clustering </a:t>
            </a:r>
          </a:p>
          <a:p>
            <a:r>
              <a:rPr lang="pl-PL"/>
              <a:t>as </a:t>
            </a:r>
            <a:r>
              <a:rPr lang="pl-PL" err="1"/>
              <a:t>feature</a:t>
            </a:r>
            <a:r>
              <a:rPr lang="pl-PL"/>
              <a:t> </a:t>
            </a:r>
            <a:r>
              <a:rPr lang="pl-PL" err="1"/>
              <a:t>selection</a:t>
            </a:r>
            <a:endParaRPr lang="pl-PL"/>
          </a:p>
        </p:txBody>
      </p:sp>
      <p:sp>
        <p:nvSpPr>
          <p:cNvPr id="5" name="pole tekstowe 4">
            <a:extLst>
              <a:ext uri="{FF2B5EF4-FFF2-40B4-BE49-F238E27FC236}">
                <a16:creationId xmlns:a16="http://schemas.microsoft.com/office/drawing/2014/main" id="{668A73D9-2B20-72D7-E1D8-603331EBC10B}"/>
              </a:ext>
            </a:extLst>
          </p:cNvPr>
          <p:cNvSpPr txBox="1"/>
          <p:nvPr/>
        </p:nvSpPr>
        <p:spPr>
          <a:xfrm>
            <a:off x="5713821" y="1811646"/>
            <a:ext cx="28808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err="1"/>
              <a:t>Models</a:t>
            </a:r>
            <a:r>
              <a:rPr lang="pl-PL"/>
              <a:t>:</a:t>
            </a:r>
          </a:p>
          <a:p>
            <a:pPr marL="285750" indent="-285750">
              <a:buChar char="•"/>
            </a:pPr>
            <a:r>
              <a:rPr lang="pl-PL"/>
              <a:t>Bert</a:t>
            </a:r>
          </a:p>
          <a:p>
            <a:pPr marL="285750" indent="-285750">
              <a:buChar char="•"/>
            </a:pPr>
            <a:r>
              <a:rPr lang="pl-PL" err="1"/>
              <a:t>Passive</a:t>
            </a:r>
            <a:r>
              <a:rPr lang="pl-PL"/>
              <a:t> </a:t>
            </a:r>
            <a:r>
              <a:rPr lang="pl-PL" err="1"/>
              <a:t>agressive</a:t>
            </a:r>
            <a:endParaRPr lang="pl-PL"/>
          </a:p>
          <a:p>
            <a:pPr marL="285750" indent="-285750">
              <a:buChar char="•"/>
            </a:pPr>
            <a:r>
              <a:rPr lang="pl-PL"/>
              <a:t>KNN</a:t>
            </a:r>
          </a:p>
          <a:p>
            <a:pPr marL="285750" indent="-285750">
              <a:buChar char="•"/>
            </a:pPr>
            <a:r>
              <a:rPr lang="pl-PL" err="1"/>
              <a:t>BiDir</a:t>
            </a:r>
            <a:r>
              <a:rPr lang="pl-PL"/>
              <a:t>-LSTM-CNN</a:t>
            </a:r>
          </a:p>
          <a:p>
            <a:pPr marL="285750" indent="-285750">
              <a:buChar char="•"/>
            </a:pPr>
            <a:r>
              <a:rPr lang="pl-PL"/>
              <a:t>SVM</a:t>
            </a:r>
          </a:p>
        </p:txBody>
      </p:sp>
      <p:sp>
        <p:nvSpPr>
          <p:cNvPr id="6" name="pole tekstowe 5">
            <a:extLst>
              <a:ext uri="{FF2B5EF4-FFF2-40B4-BE49-F238E27FC236}">
                <a16:creationId xmlns:a16="http://schemas.microsoft.com/office/drawing/2014/main" id="{FC1B9A0C-9080-C9EC-A67C-2DBF53B7F334}"/>
              </a:ext>
            </a:extLst>
          </p:cNvPr>
          <p:cNvSpPr txBox="1"/>
          <p:nvPr/>
        </p:nvSpPr>
        <p:spPr>
          <a:xfrm>
            <a:off x="648312" y="1807805"/>
            <a:ext cx="28808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err="1"/>
              <a:t>GeFES</a:t>
            </a:r>
          </a:p>
        </p:txBody>
      </p:sp>
      <p:pic>
        <p:nvPicPr>
          <p:cNvPr id="13" name="Obraz 12" descr="undefined">
            <a:extLst>
              <a:ext uri="{FF2B5EF4-FFF2-40B4-BE49-F238E27FC236}">
                <a16:creationId xmlns:a16="http://schemas.microsoft.com/office/drawing/2014/main" id="{19D77F89-02FE-C78D-7489-2C93B232D9D3}"/>
              </a:ext>
            </a:extLst>
          </p:cNvPr>
          <p:cNvPicPr>
            <a:picLocks noChangeAspect="1"/>
          </p:cNvPicPr>
          <p:nvPr/>
        </p:nvPicPr>
        <p:blipFill>
          <a:blip r:embed="rId3"/>
          <a:stretch>
            <a:fillRect/>
          </a:stretch>
        </p:blipFill>
        <p:spPr>
          <a:xfrm>
            <a:off x="2832448" y="2366910"/>
            <a:ext cx="2187358" cy="1458734"/>
          </a:xfrm>
          <a:prstGeom prst="rect">
            <a:avLst/>
          </a:prstGeom>
        </p:spPr>
      </p:pic>
      <p:pic>
        <p:nvPicPr>
          <p:cNvPr id="2" name="Obraz 1" descr="Obraz zawierający tekst, zrzut ekranu, Czcionka, numer&#10;&#10;Opis wygenerowany automatycznie">
            <a:extLst>
              <a:ext uri="{FF2B5EF4-FFF2-40B4-BE49-F238E27FC236}">
                <a16:creationId xmlns:a16="http://schemas.microsoft.com/office/drawing/2014/main" id="{5B3A4374-30F0-4E53-CA89-A01D7C75D861}"/>
              </a:ext>
            </a:extLst>
          </p:cNvPr>
          <p:cNvPicPr>
            <a:picLocks noChangeAspect="1"/>
          </p:cNvPicPr>
          <p:nvPr/>
        </p:nvPicPr>
        <p:blipFill>
          <a:blip r:embed="rId4"/>
          <a:stretch>
            <a:fillRect/>
          </a:stretch>
        </p:blipFill>
        <p:spPr>
          <a:xfrm>
            <a:off x="499475" y="2235057"/>
            <a:ext cx="2163872" cy="1589351"/>
          </a:xfrm>
          <a:prstGeom prst="rect">
            <a:avLst/>
          </a:prstGeom>
        </p:spPr>
      </p:pic>
      <p:sp>
        <p:nvSpPr>
          <p:cNvPr id="3" name="pole tekstowe 2">
            <a:extLst>
              <a:ext uri="{FF2B5EF4-FFF2-40B4-BE49-F238E27FC236}">
                <a16:creationId xmlns:a16="http://schemas.microsoft.com/office/drawing/2014/main" id="{3031B2D4-0F95-81AC-D195-75D470BDB9F9}"/>
              </a:ext>
            </a:extLst>
          </p:cNvPr>
          <p:cNvSpPr txBox="1"/>
          <p:nvPr/>
        </p:nvSpPr>
        <p:spPr>
          <a:xfrm>
            <a:off x="501040" y="4039643"/>
            <a:ext cx="201982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600"/>
              <a:t>https://www.neuraldesigner.com/blog/genetic_algorithms_for_feature_selection/</a:t>
            </a:r>
          </a:p>
        </p:txBody>
      </p:sp>
      <p:sp>
        <p:nvSpPr>
          <p:cNvPr id="7" name="pole tekstowe 6">
            <a:extLst>
              <a:ext uri="{FF2B5EF4-FFF2-40B4-BE49-F238E27FC236}">
                <a16:creationId xmlns:a16="http://schemas.microsoft.com/office/drawing/2014/main" id="{23DBC779-1FA6-BA9C-AF83-CCE38B68C7E9}"/>
              </a:ext>
            </a:extLst>
          </p:cNvPr>
          <p:cNvSpPr txBox="1"/>
          <p:nvPr/>
        </p:nvSpPr>
        <p:spPr>
          <a:xfrm>
            <a:off x="2826184" y="3992671"/>
            <a:ext cx="2974931"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600"/>
              <a:t>https://en.wikipedia.org/wiki/Cluster_analysis</a:t>
            </a:r>
          </a:p>
        </p:txBody>
      </p:sp>
    </p:spTree>
    <p:extLst>
      <p:ext uri="{BB962C8B-B14F-4D97-AF65-F5344CB8AC3E}">
        <p14:creationId xmlns:p14="http://schemas.microsoft.com/office/powerpoint/2010/main" val="303099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err="1">
                <a:solidFill>
                  <a:srgbClr val="74533D"/>
                </a:solidFill>
              </a:rPr>
              <a:t>Methods</a:t>
            </a:r>
            <a:r>
              <a:rPr lang="pl-PL" b="0">
                <a:solidFill>
                  <a:srgbClr val="74533D"/>
                </a:solidFill>
              </a:rPr>
              <a:t> </a:t>
            </a:r>
            <a:r>
              <a:rPr lang="pl-PL" b="0" err="1">
                <a:solidFill>
                  <a:srgbClr val="74533D"/>
                </a:solidFill>
              </a:rPr>
              <a:t>review</a:t>
            </a:r>
            <a:r>
              <a:rPr lang="pl-PL" b="0">
                <a:solidFill>
                  <a:srgbClr val="74533D"/>
                </a:solidFill>
              </a:rPr>
              <a:t> </a:t>
            </a:r>
            <a:br>
              <a:rPr lang="en-US"/>
            </a:br>
            <a:r>
              <a:rPr lang="pl-PL" sz="2000" b="0">
                <a:solidFill>
                  <a:srgbClr val="74533D"/>
                </a:solidFill>
              </a:rPr>
              <a:t>XAI</a:t>
            </a:r>
          </a:p>
        </p:txBody>
      </p:sp>
      <p:cxnSp>
        <p:nvCxnSpPr>
          <p:cNvPr id="166" name="Google Shape;166;p30"/>
          <p:cNvCxnSpPr>
            <a:cxnSpLocks/>
          </p:cNvCxnSpPr>
          <p:nvPr/>
        </p:nvCxnSpPr>
        <p:spPr>
          <a:xfrm flipV="1">
            <a:off x="812499" y="1038757"/>
            <a:ext cx="3205193" cy="6969"/>
          </a:xfrm>
          <a:prstGeom prst="straightConnector1">
            <a:avLst/>
          </a:prstGeom>
          <a:noFill/>
          <a:ln w="19050" cap="flat" cmpd="sng">
            <a:solidFill>
              <a:srgbClr val="74533D"/>
            </a:solidFill>
            <a:prstDash val="solid"/>
            <a:round/>
            <a:headEnd type="none" w="med" len="med"/>
            <a:tailEnd type="none" w="med" len="med"/>
          </a:ln>
        </p:spPr>
      </p:cxnSp>
      <p:sp>
        <p:nvSpPr>
          <p:cNvPr id="2" name="pole tekstowe 1">
            <a:extLst>
              <a:ext uri="{FF2B5EF4-FFF2-40B4-BE49-F238E27FC236}">
                <a16:creationId xmlns:a16="http://schemas.microsoft.com/office/drawing/2014/main" id="{FDCC08EC-4372-1101-67E9-6AE147A494C7}"/>
              </a:ext>
            </a:extLst>
          </p:cNvPr>
          <p:cNvSpPr txBox="1"/>
          <p:nvPr/>
        </p:nvSpPr>
        <p:spPr>
          <a:xfrm>
            <a:off x="1002082" y="1463979"/>
            <a:ext cx="1330890" cy="414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p>
        </p:txBody>
      </p:sp>
      <p:sp>
        <p:nvSpPr>
          <p:cNvPr id="3" name="pole tekstowe 2">
            <a:extLst>
              <a:ext uri="{FF2B5EF4-FFF2-40B4-BE49-F238E27FC236}">
                <a16:creationId xmlns:a16="http://schemas.microsoft.com/office/drawing/2014/main" id="{63EB3E7F-3CB0-1EF2-B7F7-0749D4F60533}"/>
              </a:ext>
            </a:extLst>
          </p:cNvPr>
          <p:cNvSpPr txBox="1"/>
          <p:nvPr/>
        </p:nvSpPr>
        <p:spPr>
          <a:xfrm>
            <a:off x="532356" y="2129425"/>
            <a:ext cx="25991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err="1">
                <a:solidFill>
                  <a:srgbClr val="74533D"/>
                </a:solidFill>
              </a:rPr>
              <a:t>Intrinsic</a:t>
            </a:r>
            <a:r>
              <a:rPr lang="pl-PL">
                <a:solidFill>
                  <a:srgbClr val="74533D"/>
                </a:solidFill>
              </a:rPr>
              <a:t> </a:t>
            </a:r>
            <a:r>
              <a:rPr lang="pl-PL" err="1">
                <a:solidFill>
                  <a:srgbClr val="74533D"/>
                </a:solidFill>
              </a:rPr>
              <a:t>interpretability</a:t>
            </a:r>
          </a:p>
        </p:txBody>
      </p:sp>
      <p:sp>
        <p:nvSpPr>
          <p:cNvPr id="4" name="pole tekstowe 3">
            <a:extLst>
              <a:ext uri="{FF2B5EF4-FFF2-40B4-BE49-F238E27FC236}">
                <a16:creationId xmlns:a16="http://schemas.microsoft.com/office/drawing/2014/main" id="{A2748C57-82DC-8272-31EC-698E2593D592}"/>
              </a:ext>
            </a:extLst>
          </p:cNvPr>
          <p:cNvSpPr txBox="1"/>
          <p:nvPr/>
        </p:nvSpPr>
        <p:spPr>
          <a:xfrm>
            <a:off x="532355" y="3789123"/>
            <a:ext cx="25991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a:solidFill>
                  <a:srgbClr val="74533D"/>
                </a:solidFill>
              </a:rPr>
              <a:t>Post-Hoc </a:t>
            </a:r>
            <a:r>
              <a:rPr lang="pl-PL" err="1">
                <a:solidFill>
                  <a:srgbClr val="74533D"/>
                </a:solidFill>
              </a:rPr>
              <a:t>interpretability</a:t>
            </a:r>
            <a:endParaRPr lang="pl-PL">
              <a:solidFill>
                <a:srgbClr val="74533D"/>
              </a:solidFill>
            </a:endParaRPr>
          </a:p>
        </p:txBody>
      </p:sp>
      <p:sp>
        <p:nvSpPr>
          <p:cNvPr id="5" name="pole tekstowe 4">
            <a:extLst>
              <a:ext uri="{FF2B5EF4-FFF2-40B4-BE49-F238E27FC236}">
                <a16:creationId xmlns:a16="http://schemas.microsoft.com/office/drawing/2014/main" id="{1F6E0AC3-9EB2-FCB9-AE77-7957CE8B1B3F}"/>
              </a:ext>
            </a:extLst>
          </p:cNvPr>
          <p:cNvSpPr txBox="1"/>
          <p:nvPr/>
        </p:nvSpPr>
        <p:spPr>
          <a:xfrm>
            <a:off x="5942032" y="2129424"/>
            <a:ext cx="25991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err="1">
                <a:solidFill>
                  <a:srgbClr val="74533D"/>
                </a:solidFill>
              </a:rPr>
              <a:t>Approximation</a:t>
            </a:r>
            <a:r>
              <a:rPr lang="pl-PL">
                <a:solidFill>
                  <a:srgbClr val="74533D"/>
                </a:solidFill>
              </a:rPr>
              <a:t> </a:t>
            </a:r>
            <a:r>
              <a:rPr lang="pl-PL" err="1">
                <a:solidFill>
                  <a:srgbClr val="74533D"/>
                </a:solidFill>
              </a:rPr>
              <a:t>based</a:t>
            </a:r>
            <a:r>
              <a:rPr lang="pl-PL">
                <a:solidFill>
                  <a:srgbClr val="74533D"/>
                </a:solidFill>
              </a:rPr>
              <a:t> </a:t>
            </a:r>
            <a:r>
              <a:rPr lang="pl-PL" err="1">
                <a:solidFill>
                  <a:srgbClr val="74533D"/>
                </a:solidFill>
              </a:rPr>
              <a:t>explaination</a:t>
            </a:r>
          </a:p>
        </p:txBody>
      </p:sp>
      <p:sp>
        <p:nvSpPr>
          <p:cNvPr id="6" name="pole tekstowe 5">
            <a:extLst>
              <a:ext uri="{FF2B5EF4-FFF2-40B4-BE49-F238E27FC236}">
                <a16:creationId xmlns:a16="http://schemas.microsoft.com/office/drawing/2014/main" id="{3555EA80-9371-354D-BF20-B4EE293586C4}"/>
              </a:ext>
            </a:extLst>
          </p:cNvPr>
          <p:cNvSpPr txBox="1"/>
          <p:nvPr/>
        </p:nvSpPr>
        <p:spPr>
          <a:xfrm>
            <a:off x="5942032" y="3789122"/>
            <a:ext cx="25991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err="1">
                <a:solidFill>
                  <a:srgbClr val="74533D"/>
                </a:solidFill>
              </a:rPr>
              <a:t>Feature</a:t>
            </a:r>
            <a:r>
              <a:rPr lang="pl-PL">
                <a:solidFill>
                  <a:srgbClr val="74533D"/>
                </a:solidFill>
              </a:rPr>
              <a:t> </a:t>
            </a:r>
            <a:r>
              <a:rPr lang="pl-PL" err="1">
                <a:solidFill>
                  <a:srgbClr val="74533D"/>
                </a:solidFill>
              </a:rPr>
              <a:t>importance</a:t>
            </a:r>
            <a:endParaRPr lang="pl-PL" err="1"/>
          </a:p>
        </p:txBody>
      </p:sp>
      <p:sp>
        <p:nvSpPr>
          <p:cNvPr id="7" name="pole tekstowe 6">
            <a:extLst>
              <a:ext uri="{FF2B5EF4-FFF2-40B4-BE49-F238E27FC236}">
                <a16:creationId xmlns:a16="http://schemas.microsoft.com/office/drawing/2014/main" id="{5B6865C4-4B87-35CD-A2C5-2E9FF7E5A34E}"/>
              </a:ext>
            </a:extLst>
          </p:cNvPr>
          <p:cNvSpPr txBox="1"/>
          <p:nvPr/>
        </p:nvSpPr>
        <p:spPr>
          <a:xfrm>
            <a:off x="3851753" y="2693963"/>
            <a:ext cx="9969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3600">
                <a:solidFill>
                  <a:srgbClr val="74533D"/>
                </a:solidFill>
              </a:rPr>
              <a:t>XAI</a:t>
            </a:r>
          </a:p>
        </p:txBody>
      </p:sp>
      <p:cxnSp>
        <p:nvCxnSpPr>
          <p:cNvPr id="8" name="Łącznik prosty ze strzałką 7">
            <a:extLst>
              <a:ext uri="{FF2B5EF4-FFF2-40B4-BE49-F238E27FC236}">
                <a16:creationId xmlns:a16="http://schemas.microsoft.com/office/drawing/2014/main" id="{2E3054DF-A45B-1948-2322-88A70E06B4CE}"/>
              </a:ext>
            </a:extLst>
          </p:cNvPr>
          <p:cNvCxnSpPr>
            <a:cxnSpLocks/>
            <a:endCxn id="5" idx="1"/>
          </p:cNvCxnSpPr>
          <p:nvPr/>
        </p:nvCxnSpPr>
        <p:spPr>
          <a:xfrm flipV="1">
            <a:off x="4809603" y="2391034"/>
            <a:ext cx="1132429" cy="527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a:extLst>
              <a:ext uri="{FF2B5EF4-FFF2-40B4-BE49-F238E27FC236}">
                <a16:creationId xmlns:a16="http://schemas.microsoft.com/office/drawing/2014/main" id="{2BB359F1-9D40-9AE9-0DD9-822EDC43332B}"/>
              </a:ext>
            </a:extLst>
          </p:cNvPr>
          <p:cNvCxnSpPr>
            <a:cxnSpLocks/>
          </p:cNvCxnSpPr>
          <p:nvPr/>
        </p:nvCxnSpPr>
        <p:spPr>
          <a:xfrm>
            <a:off x="4809603" y="3153817"/>
            <a:ext cx="1132429" cy="635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Łącznik prosty ze strzałką 9">
            <a:extLst>
              <a:ext uri="{FF2B5EF4-FFF2-40B4-BE49-F238E27FC236}">
                <a16:creationId xmlns:a16="http://schemas.microsoft.com/office/drawing/2014/main" id="{65BD8FF6-BADF-BD33-1D4E-367E05A35422}"/>
              </a:ext>
            </a:extLst>
          </p:cNvPr>
          <p:cNvCxnSpPr>
            <a:cxnSpLocks/>
          </p:cNvCxnSpPr>
          <p:nvPr/>
        </p:nvCxnSpPr>
        <p:spPr>
          <a:xfrm flipH="1">
            <a:off x="2594472" y="3153817"/>
            <a:ext cx="1173904" cy="646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a:extLst>
              <a:ext uri="{FF2B5EF4-FFF2-40B4-BE49-F238E27FC236}">
                <a16:creationId xmlns:a16="http://schemas.microsoft.com/office/drawing/2014/main" id="{E3891786-EA96-32A2-EF38-3E6D87BFF380}"/>
              </a:ext>
            </a:extLst>
          </p:cNvPr>
          <p:cNvCxnSpPr>
            <a:cxnSpLocks/>
          </p:cNvCxnSpPr>
          <p:nvPr/>
        </p:nvCxnSpPr>
        <p:spPr>
          <a:xfrm flipH="1" flipV="1">
            <a:off x="2594472" y="2351889"/>
            <a:ext cx="1213046" cy="527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52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914400" y="3699469"/>
            <a:ext cx="7891779" cy="696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b="1">
              <a:solidFill>
                <a:srgbClr val="D6E29C"/>
              </a:solidFill>
              <a:latin typeface="Questrial"/>
            </a:endParaRPr>
          </a:p>
        </p:txBody>
      </p:sp>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a:t>Proposed solution</a:t>
            </a:r>
            <a:endParaRPr lang="pl-PL" sz="2800" b="1">
              <a:solidFill>
                <a:srgbClr val="AFC968"/>
              </a:solidFill>
            </a:endParaRPr>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5</a:t>
            </a:r>
            <a:endParaRPr lang="en-US" sz="6600" b="0">
              <a:solidFill>
                <a:schemeClr val="bg1">
                  <a:lumMod val="90000"/>
                </a:schemeClr>
              </a:solidFill>
            </a:endParaRPr>
          </a:p>
        </p:txBody>
      </p:sp>
    </p:spTree>
    <p:extLst>
      <p:ext uri="{BB962C8B-B14F-4D97-AF65-F5344CB8AC3E}">
        <p14:creationId xmlns:p14="http://schemas.microsoft.com/office/powerpoint/2010/main" val="60281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a:solidFill>
                  <a:srgbClr val="74533D"/>
                </a:solidFill>
              </a:rPr>
              <a:t>Proposed solution</a:t>
            </a:r>
            <a:endParaRPr lang="en-US" b="0">
              <a:solidFill>
                <a:srgbClr val="74533D"/>
              </a:solidFill>
            </a:endParaRPr>
          </a:p>
        </p:txBody>
      </p:sp>
      <p:cxnSp>
        <p:nvCxnSpPr>
          <p:cNvPr id="166" name="Google Shape;166;p30"/>
          <p:cNvCxnSpPr>
            <a:cxnSpLocks/>
          </p:cNvCxnSpPr>
          <p:nvPr/>
        </p:nvCxnSpPr>
        <p:spPr>
          <a:xfrm>
            <a:off x="812499" y="1045726"/>
            <a:ext cx="382869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312002"/>
            <a:ext cx="7447730"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228600" indent="-228600">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will use SOTA topic detection tools, based embeddings, noun chunks, n-grams, named entity recognition, etc.</a:t>
            </a:r>
          </a:p>
          <a:p>
            <a:pPr marL="228600" indent="-228600">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evaluate the clustering quality with SOTA approaches mentioned in the Literature Review.</a:t>
            </a:r>
          </a:p>
          <a:p>
            <a:pPr marL="228600" indent="-228600">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prepare a train-test split with regard to particular clusters (ex. 70% - 30%: training – testing).</a:t>
            </a:r>
          </a:p>
          <a:p>
            <a:pPr marL="228600" indent="-228600">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prepare a few (1-3) SOTA solutions for fake news detection methods.</a:t>
            </a:r>
          </a:p>
          <a:p>
            <a:pPr marL="228600" indent="-228600">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will train and evaluate them on a global split.</a:t>
            </a:r>
          </a:p>
          <a:p>
            <a:pPr marL="228600" indent="-228600">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will train and evaluate them on local clusters.</a:t>
            </a:r>
          </a:p>
          <a:p>
            <a:pPr marL="228600" indent="-228600">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will compare the results of global and local models in terms of performance.</a:t>
            </a:r>
          </a:p>
          <a:p>
            <a:pPr marL="228600" indent="-228600">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will use eXplainable AI (XAI) methods to discover the most important indicators for global and local methods.</a:t>
            </a:r>
          </a:p>
          <a:p>
            <a:pPr marL="228600" indent="-228600">
              <a:buClr>
                <a:srgbClr val="74533D"/>
              </a:buClr>
              <a:buSzPct val="100000"/>
              <a:buFont typeface="+mj-lt"/>
              <a:buAutoNum type="arabicPeriod"/>
            </a:pPr>
            <a:endParaRPr lang="en-US"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33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a:solidFill>
                  <a:srgbClr val="74533D"/>
                </a:solidFill>
              </a:rPr>
              <a:t>Expected Contributions</a:t>
            </a:r>
            <a:endParaRPr lang="en-US" b="0">
              <a:solidFill>
                <a:srgbClr val="74533D"/>
              </a:solidFill>
            </a:endParaRPr>
          </a:p>
        </p:txBody>
      </p:sp>
      <p:cxnSp>
        <p:nvCxnSpPr>
          <p:cNvPr id="166" name="Google Shape;166;p30"/>
          <p:cNvCxnSpPr>
            <a:cxnSpLocks/>
          </p:cNvCxnSpPr>
          <p:nvPr/>
        </p:nvCxnSpPr>
        <p:spPr>
          <a:xfrm>
            <a:off x="812499" y="1045726"/>
            <a:ext cx="4848072"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318222"/>
            <a:ext cx="7447730"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will combine SOTA methods for the topic and fake news detection into a novel approach to the early detection of rumors.</a:t>
            </a:r>
          </a:p>
          <a:p>
            <a:pPr marL="342900" indent="-342900">
              <a:lnSpc>
                <a:spcPct val="150000"/>
              </a:lnSpc>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will evaluate our local approach, and compare this to current, global solutions.</a:t>
            </a:r>
          </a:p>
          <a:p>
            <a:pPr marL="342900" indent="-342900">
              <a:lnSpc>
                <a:spcPct val="150000"/>
              </a:lnSpc>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We will explore the differences between the two strategies with the usage of XAI.</a:t>
            </a:r>
          </a:p>
          <a:p>
            <a:pPr marL="342900" indent="-342900">
              <a:lnSpc>
                <a:spcPct val="150000"/>
              </a:lnSpc>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If the proposed framework proves to be better in terms of performance, it will be faster due to the limitation to a particular topic.</a:t>
            </a:r>
          </a:p>
          <a:p>
            <a:pPr marL="342900" indent="-342900">
              <a:lnSpc>
                <a:spcPct val="150000"/>
              </a:lnSpc>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The outcomes of our study might lead to further research in the area of local topic modeling.</a:t>
            </a:r>
          </a:p>
          <a:p>
            <a:pPr marL="342900" indent="-342900">
              <a:buClr>
                <a:srgbClr val="74533D"/>
              </a:buClr>
              <a:buSzPct val="100000"/>
              <a:buFont typeface="+mj-lt"/>
              <a:buAutoNum type="arabicPeriod"/>
            </a:pPr>
            <a:endParaRPr lang="pl-PL"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18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DBB0-3FE4-B66E-202A-FBEBC8D3862A}"/>
              </a:ext>
            </a:extLst>
          </p:cNvPr>
          <p:cNvSpPr>
            <a:spLocks noGrp="1"/>
          </p:cNvSpPr>
          <p:nvPr>
            <p:ph type="title"/>
          </p:nvPr>
        </p:nvSpPr>
        <p:spPr>
          <a:xfrm>
            <a:off x="1050839" y="1353337"/>
            <a:ext cx="7042321" cy="2436825"/>
          </a:xfrm>
        </p:spPr>
        <p:txBody>
          <a:bodyPr anchor="ctr"/>
          <a:lstStyle/>
          <a:p>
            <a:r>
              <a:rPr lang="pl-PL" sz="3600" err="1"/>
              <a:t>Thank</a:t>
            </a:r>
            <a:r>
              <a:rPr lang="pl-PL" sz="3600"/>
              <a:t> </a:t>
            </a:r>
            <a:r>
              <a:rPr lang="pl-PL" sz="3600" err="1"/>
              <a:t>you</a:t>
            </a:r>
            <a:r>
              <a:rPr lang="pl-PL" sz="3600"/>
              <a:t> for </a:t>
            </a:r>
            <a:r>
              <a:rPr lang="pl-PL" sz="3600" err="1"/>
              <a:t>your</a:t>
            </a:r>
            <a:r>
              <a:rPr lang="pl-PL" sz="3600"/>
              <a:t> </a:t>
            </a:r>
            <a:r>
              <a:rPr lang="pl-PL" sz="3600" err="1"/>
              <a:t>attention</a:t>
            </a:r>
            <a:r>
              <a:rPr lang="pl-PL" sz="3600"/>
              <a:t>!</a:t>
            </a:r>
          </a:p>
        </p:txBody>
      </p:sp>
    </p:spTree>
    <p:extLst>
      <p:ext uri="{BB962C8B-B14F-4D97-AF65-F5344CB8AC3E}">
        <p14:creationId xmlns:p14="http://schemas.microsoft.com/office/powerpoint/2010/main" val="186988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914400" y="3699468"/>
            <a:ext cx="7891779" cy="114685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b="1">
              <a:solidFill>
                <a:srgbClr val="D6E29C"/>
              </a:solidFill>
              <a:latin typeface="Questrial"/>
            </a:endParaRPr>
          </a:p>
        </p:txBody>
      </p:sp>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a:t>Problem description:</a:t>
            </a:r>
            <a:br>
              <a:rPr lang="pl-PL" sz="3200" b="1"/>
            </a:br>
            <a:r>
              <a:rPr lang="pl-PL" sz="3200" b="1"/>
              <a:t>Why early detection of Rumors and </a:t>
            </a:r>
            <a:br>
              <a:rPr lang="pl-PL" sz="3200" b="1"/>
            </a:br>
            <a:r>
              <a:rPr lang="pl-PL" sz="3200" b="1"/>
              <a:t>Fake News is so important?</a:t>
            </a:r>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1</a:t>
            </a:r>
            <a:endParaRPr lang="en-US" sz="6600" b="0">
              <a:solidFill>
                <a:schemeClr val="bg1">
                  <a:lumMod val="90000"/>
                </a:schemeClr>
              </a:solidFill>
            </a:endParaRPr>
          </a:p>
        </p:txBody>
      </p:sp>
    </p:spTree>
    <p:extLst>
      <p:ext uri="{BB962C8B-B14F-4D97-AF65-F5344CB8AC3E}">
        <p14:creationId xmlns:p14="http://schemas.microsoft.com/office/powerpoint/2010/main" val="259502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Problem description</a:t>
            </a:r>
            <a:endParaRPr lang="pl-PL" err="1"/>
          </a:p>
        </p:txBody>
      </p:sp>
      <p:cxnSp>
        <p:nvCxnSpPr>
          <p:cNvPr id="166" name="Google Shape;166;p30"/>
          <p:cNvCxnSpPr>
            <a:cxnSpLocks/>
          </p:cNvCxnSpPr>
          <p:nvPr/>
        </p:nvCxnSpPr>
        <p:spPr>
          <a:xfrm>
            <a:off x="812499" y="1045726"/>
            <a:ext cx="4145166"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312000"/>
            <a:ext cx="3861250"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buClr>
                <a:srgbClr val="74533D"/>
              </a:buClr>
              <a:buSzPct val="100000"/>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Why should we use fake news and rumor detection methods?</a:t>
            </a:r>
          </a:p>
          <a:p>
            <a:pPr>
              <a:buClr>
                <a:srgbClr val="74533D"/>
              </a:buClr>
              <a:buSzPct val="100000"/>
            </a:pPr>
            <a:endParaRPr lang="pl-PL"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a:p>
            <a:pPr marL="342900" indent="-342900">
              <a:buClr>
                <a:srgbClr val="74533D"/>
              </a:buClr>
              <a:buSzPct val="100000"/>
              <a:buFont typeface="+mj-lt"/>
              <a:buAutoNum type="arabicPeriod"/>
            </a:pPr>
            <a:r>
              <a:rPr lang="en-US" sz="1600" b="0">
                <a:solidFill>
                  <a:srgbClr val="74533D"/>
                </a:solidFill>
                <a:latin typeface="Calibri" panose="020F0502020204030204" pitchFamily="34" charset="0"/>
                <a:ea typeface="Calibri" panose="020F0502020204030204" pitchFamily="34" charset="0"/>
                <a:cs typeface="Calibri" panose="020F0502020204030204" pitchFamily="34" charset="0"/>
              </a:rPr>
              <a:t>To prevent the spread of</a:t>
            </a: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en-US" sz="1600" b="0">
                <a:solidFill>
                  <a:srgbClr val="74533D"/>
                </a:solidFill>
                <a:latin typeface="Calibri" panose="020F0502020204030204" pitchFamily="34" charset="0"/>
                <a:ea typeface="Calibri" panose="020F0502020204030204" pitchFamily="34" charset="0"/>
                <a:cs typeface="Calibri" panose="020F0502020204030204" pitchFamily="34" charset="0"/>
              </a:rPr>
              <a:t>misinformation and disinformation.</a:t>
            </a:r>
            <a:endParaRPr lang="pl-PL"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a:p>
            <a:pPr marL="342900" indent="-342900">
              <a:buClr>
                <a:srgbClr val="74533D"/>
              </a:buClr>
              <a:buSzPct val="100000"/>
              <a:buFont typeface="+mj-lt"/>
              <a:buAutoNum type="arabicPeriod"/>
            </a:pPr>
            <a:endParaRPr lang="pl-PL"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a:p>
            <a:pPr marL="342900" indent="-342900">
              <a:buClr>
                <a:srgbClr val="74533D"/>
              </a:buClr>
              <a:buSzPct val="100000"/>
              <a:buFont typeface="+mj-lt"/>
              <a:buAutoNum type="arabicPeriod"/>
            </a:pPr>
            <a:r>
              <a:rPr lang="en-US" sz="1600" b="0">
                <a:solidFill>
                  <a:srgbClr val="74533D"/>
                </a:solidFill>
                <a:latin typeface="Calibri" panose="020F0502020204030204" pitchFamily="34" charset="0"/>
                <a:ea typeface="Calibri" panose="020F0502020204030204" pitchFamily="34" charset="0"/>
                <a:cs typeface="Calibri" panose="020F0502020204030204" pitchFamily="34" charset="0"/>
              </a:rPr>
              <a:t>To protect people from harm.</a:t>
            </a:r>
            <a:endParaRPr lang="pl-PL"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a:p>
            <a:pPr marL="342900" indent="-342900">
              <a:buClr>
                <a:srgbClr val="74533D"/>
              </a:buClr>
              <a:buSzPct val="100000"/>
              <a:buFont typeface="+mj-lt"/>
              <a:buAutoNum type="arabicPeriod"/>
            </a:pPr>
            <a:endParaRPr lang="pl-PL"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a:p>
            <a:pPr marL="342900" indent="-342900">
              <a:buClr>
                <a:srgbClr val="74533D"/>
              </a:buClr>
              <a:buSzPct val="100000"/>
              <a:buFont typeface="+mj-lt"/>
              <a:buAutoNum type="arabicPeriod"/>
            </a:pPr>
            <a:r>
              <a:rPr lang="en-US" sz="1600" b="0">
                <a:solidFill>
                  <a:srgbClr val="74533D"/>
                </a:solidFill>
                <a:latin typeface="Calibri" panose="020F0502020204030204" pitchFamily="34" charset="0"/>
                <a:ea typeface="Calibri" panose="020F0502020204030204" pitchFamily="34" charset="0"/>
                <a:cs typeface="Calibri" panose="020F0502020204030204" pitchFamily="34" charset="0"/>
              </a:rPr>
              <a:t>To promote democracy and civic engagement. </a:t>
            </a:r>
            <a:endParaRPr lang="pl-PL"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58;p30">
            <a:extLst>
              <a:ext uri="{FF2B5EF4-FFF2-40B4-BE49-F238E27FC236}">
                <a16:creationId xmlns:a16="http://schemas.microsoft.com/office/drawing/2014/main" id="{73015582-DC1B-DC0B-B8B3-4AD579C81A6B}"/>
              </a:ext>
            </a:extLst>
          </p:cNvPr>
          <p:cNvSpPr txBox="1">
            <a:spLocks/>
          </p:cNvSpPr>
          <p:nvPr/>
        </p:nvSpPr>
        <p:spPr>
          <a:xfrm>
            <a:off x="4572000" y="1312001"/>
            <a:ext cx="3861250"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buClr>
                <a:srgbClr val="74533D"/>
              </a:buClr>
              <a:buSzPct val="100000"/>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What are the possible benefits of detecting fake news and rumors?</a:t>
            </a:r>
          </a:p>
          <a:p>
            <a:pPr>
              <a:buClr>
                <a:srgbClr val="74533D"/>
              </a:buClr>
              <a:buSzPct val="100000"/>
            </a:pPr>
            <a:endParaRPr lang="pl-PL" sz="1600" b="0">
              <a:solidFill>
                <a:srgbClr val="74533D"/>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Protecting public health. </a:t>
            </a:r>
          </a:p>
          <a:p>
            <a:pPr marL="342900" indent="-342900">
              <a:lnSpc>
                <a:spcPct val="150000"/>
              </a:lnSpc>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Preventing violence. </a:t>
            </a:r>
          </a:p>
          <a:p>
            <a:pPr marL="342900" indent="-342900">
              <a:lnSpc>
                <a:spcPct val="150000"/>
              </a:lnSpc>
              <a:buClr>
                <a:srgbClr val="74533D"/>
              </a:buClr>
              <a:buSzPct val="100000"/>
              <a:buFont typeface="+mj-lt"/>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Ensuring fair elections. </a:t>
            </a:r>
          </a:p>
        </p:txBody>
      </p:sp>
    </p:spTree>
    <p:extLst>
      <p:ext uri="{BB962C8B-B14F-4D97-AF65-F5344CB8AC3E}">
        <p14:creationId xmlns:p14="http://schemas.microsoft.com/office/powerpoint/2010/main" val="269585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Project description</a:t>
            </a:r>
            <a:endParaRPr lang="pl-PL" err="1"/>
          </a:p>
        </p:txBody>
      </p:sp>
      <p:cxnSp>
        <p:nvCxnSpPr>
          <p:cNvPr id="166" name="Google Shape;166;p30"/>
          <p:cNvCxnSpPr>
            <a:cxnSpLocks/>
          </p:cNvCxnSpPr>
          <p:nvPr/>
        </p:nvCxnSpPr>
        <p:spPr>
          <a:xfrm>
            <a:off x="812499" y="1045726"/>
            <a:ext cx="387768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312002"/>
            <a:ext cx="7447730"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err="1">
                <a:solidFill>
                  <a:srgbClr val="74533D"/>
                </a:solidFill>
                <a:latin typeface="Calibri"/>
                <a:ea typeface="Calibri"/>
                <a:cs typeface="Calibri"/>
              </a:rPr>
              <a:t>Develop</a:t>
            </a:r>
            <a:r>
              <a:rPr lang="pl-PL" sz="1600" b="0">
                <a:solidFill>
                  <a:srgbClr val="74533D"/>
                </a:solidFill>
                <a:latin typeface="Calibri"/>
                <a:ea typeface="Calibri"/>
                <a:cs typeface="Calibri"/>
              </a:rPr>
              <a:t> a </a:t>
            </a:r>
            <a:r>
              <a:rPr lang="pl-PL" sz="1600" b="0" err="1">
                <a:solidFill>
                  <a:srgbClr val="74533D"/>
                </a:solidFill>
                <a:latin typeface="Calibri"/>
                <a:ea typeface="Calibri"/>
                <a:cs typeface="Calibri"/>
              </a:rPr>
              <a:t>new</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method</a:t>
            </a:r>
            <a:r>
              <a:rPr lang="pl-PL" sz="1600" b="0">
                <a:solidFill>
                  <a:srgbClr val="74533D"/>
                </a:solidFill>
                <a:latin typeface="Calibri"/>
                <a:ea typeface="Calibri"/>
                <a:cs typeface="Calibri"/>
              </a:rPr>
              <a:t> to </a:t>
            </a:r>
            <a:r>
              <a:rPr lang="pl-PL" sz="1600" err="1">
                <a:solidFill>
                  <a:srgbClr val="74533D"/>
                </a:solidFill>
                <a:latin typeface="Calibri"/>
                <a:ea typeface="Calibri"/>
                <a:cs typeface="Calibri"/>
              </a:rPr>
              <a:t>quickly</a:t>
            </a:r>
            <a:r>
              <a:rPr lang="pl-PL" sz="1600">
                <a:solidFill>
                  <a:srgbClr val="74533D"/>
                </a:solidFill>
                <a:latin typeface="Calibri"/>
                <a:ea typeface="Calibri"/>
                <a:cs typeface="Calibri"/>
              </a:rPr>
              <a:t> spot </a:t>
            </a:r>
            <a:r>
              <a:rPr lang="pl-PL" sz="1600" err="1">
                <a:solidFill>
                  <a:srgbClr val="74533D"/>
                </a:solidFill>
                <a:latin typeface="Calibri"/>
                <a:ea typeface="Calibri"/>
                <a:cs typeface="Calibri"/>
              </a:rPr>
              <a:t>trending</a:t>
            </a:r>
            <a:r>
              <a:rPr lang="pl-PL" sz="1600">
                <a:solidFill>
                  <a:srgbClr val="74533D"/>
                </a:solidFill>
                <a:latin typeface="Calibri"/>
                <a:ea typeface="Calibri"/>
                <a:cs typeface="Calibri"/>
              </a:rPr>
              <a:t> </a:t>
            </a:r>
            <a:r>
              <a:rPr lang="pl-PL" sz="1600" err="1">
                <a:solidFill>
                  <a:srgbClr val="74533D"/>
                </a:solidFill>
                <a:latin typeface="Calibri"/>
                <a:ea typeface="Calibri"/>
                <a:cs typeface="Calibri"/>
              </a:rPr>
              <a:t>rumors</a:t>
            </a:r>
            <a:r>
              <a:rPr lang="pl-PL" sz="1600">
                <a:solidFill>
                  <a:srgbClr val="74533D"/>
                </a:solidFill>
                <a:latin typeface="Calibri"/>
                <a:ea typeface="Calibri"/>
                <a:cs typeface="Calibri"/>
              </a:rPr>
              <a:t> </a:t>
            </a:r>
            <a:r>
              <a:rPr lang="pl-PL" sz="1600" b="0">
                <a:solidFill>
                  <a:srgbClr val="74533D"/>
                </a:solidFill>
                <a:latin typeface="Calibri"/>
                <a:ea typeface="Calibri"/>
                <a:cs typeface="Calibri"/>
              </a:rPr>
              <a:t>on </a:t>
            </a:r>
            <a:r>
              <a:rPr lang="pl-PL" sz="1600" b="0" err="1">
                <a:solidFill>
                  <a:srgbClr val="74533D"/>
                </a:solidFill>
                <a:latin typeface="Calibri"/>
                <a:ea typeface="Calibri"/>
                <a:cs typeface="Calibri"/>
              </a:rPr>
              <a:t>social</a:t>
            </a:r>
            <a:r>
              <a:rPr lang="pl-PL" sz="1600" b="0">
                <a:solidFill>
                  <a:srgbClr val="74533D"/>
                </a:solidFill>
                <a:latin typeface="Calibri"/>
                <a:ea typeface="Calibri"/>
                <a:cs typeface="Calibri"/>
              </a:rPr>
              <a:t> media.</a:t>
            </a:r>
            <a:endParaRPr lang="pl-PL">
              <a:solidFill>
                <a:srgbClr val="3F4252"/>
              </a:solidFill>
            </a:endParaRP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Utilize data </a:t>
            </a:r>
            <a:r>
              <a:rPr lang="pl-PL" sz="1600" b="0" err="1">
                <a:solidFill>
                  <a:srgbClr val="74533D"/>
                </a:solidFill>
                <a:latin typeface="Calibri"/>
                <a:ea typeface="Calibri"/>
                <a:cs typeface="Calibri"/>
              </a:rPr>
              <a:t>extracted</a:t>
            </a:r>
            <a:r>
              <a:rPr lang="pl-PL" sz="1600" b="0">
                <a:solidFill>
                  <a:srgbClr val="74533D"/>
                </a:solidFill>
                <a:latin typeface="Calibri"/>
                <a:ea typeface="Calibri"/>
                <a:cs typeface="Calibri"/>
              </a:rPr>
              <a:t> from </a:t>
            </a:r>
            <a:r>
              <a:rPr lang="pl-PL" sz="1600" b="0" err="1">
                <a:solidFill>
                  <a:srgbClr val="74533D"/>
                </a:solidFill>
                <a:latin typeface="Calibri"/>
                <a:ea typeface="Calibri"/>
                <a:cs typeface="Calibri"/>
              </a:rPr>
              <a:t>platforms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like</a:t>
            </a:r>
            <a:r>
              <a:rPr lang="pl-PL" sz="1600" b="0">
                <a:solidFill>
                  <a:srgbClr val="74533D"/>
                </a:solidFill>
                <a:latin typeface="Calibri"/>
                <a:ea typeface="Calibri"/>
                <a:cs typeface="Calibri"/>
              </a:rPr>
              <a:t> Twitter, </a:t>
            </a:r>
            <a:r>
              <a:rPr lang="pl-PL" sz="1600" b="0" err="1">
                <a:solidFill>
                  <a:srgbClr val="74533D"/>
                </a:solidFill>
                <a:latin typeface="Calibri"/>
                <a:ea typeface="Calibri"/>
                <a:cs typeface="Calibri"/>
              </a:rPr>
              <a:t>enriched</a:t>
            </a:r>
            <a:r>
              <a:rPr lang="pl-PL" sz="1600" b="0">
                <a:solidFill>
                  <a:srgbClr val="74533D"/>
                </a:solidFill>
                <a:latin typeface="Calibri"/>
                <a:ea typeface="Calibri"/>
                <a:cs typeface="Calibri"/>
              </a:rPr>
              <a:t> with </a:t>
            </a:r>
            <a:r>
              <a:rPr lang="pl-PL" sz="1600" b="0" err="1">
                <a:solidFill>
                  <a:srgbClr val="74533D"/>
                </a:solidFill>
                <a:latin typeface="Calibri"/>
                <a:ea typeface="Calibri"/>
                <a:cs typeface="Calibri"/>
              </a:rPr>
              <a:t>textual</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content</a:t>
            </a:r>
            <a:r>
              <a:rPr lang="pl-PL" sz="1600" b="0">
                <a:solidFill>
                  <a:srgbClr val="74533D"/>
                </a:solidFill>
                <a:latin typeface="Calibri"/>
                <a:ea typeface="Calibri"/>
                <a:cs typeface="Calibri"/>
              </a:rPr>
              <a:t> to </a:t>
            </a:r>
            <a:r>
              <a:rPr lang="pl-PL" sz="1600" b="0" err="1">
                <a:solidFill>
                  <a:srgbClr val="74533D"/>
                </a:solidFill>
                <a:latin typeface="Calibri"/>
                <a:ea typeface="Calibri"/>
                <a:cs typeface="Calibri"/>
              </a:rPr>
              <a:t>detect</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patterns</a:t>
            </a:r>
            <a:r>
              <a:rPr lang="pl-PL" sz="1600" b="0">
                <a:solidFill>
                  <a:srgbClr val="74533D"/>
                </a:solidFill>
                <a:latin typeface="Calibri"/>
                <a:ea typeface="Calibri"/>
                <a:cs typeface="Calibri"/>
              </a:rPr>
              <a:t> and </a:t>
            </a:r>
            <a:r>
              <a:rPr lang="pl-PL" sz="1600" err="1">
                <a:solidFill>
                  <a:srgbClr val="74533D"/>
                </a:solidFill>
                <a:latin typeface="Calibri"/>
                <a:ea typeface="Calibri"/>
                <a:cs typeface="Calibri"/>
              </a:rPr>
              <a:t>focus</a:t>
            </a:r>
            <a:r>
              <a:rPr lang="pl-PL" sz="1600">
                <a:solidFill>
                  <a:srgbClr val="74533D"/>
                </a:solidFill>
                <a:latin typeface="Calibri"/>
                <a:ea typeface="Calibri"/>
                <a:cs typeface="Calibri"/>
              </a:rPr>
              <a:t> on </a:t>
            </a:r>
            <a:r>
              <a:rPr lang="pl-PL" sz="1600" err="1">
                <a:solidFill>
                  <a:srgbClr val="74533D"/>
                </a:solidFill>
                <a:latin typeface="Calibri"/>
                <a:ea typeface="Calibri"/>
                <a:cs typeface="Calibri"/>
              </a:rPr>
              <a:t>key</a:t>
            </a:r>
            <a:r>
              <a:rPr lang="pl-PL" sz="1600">
                <a:solidFill>
                  <a:srgbClr val="74533D"/>
                </a:solidFill>
                <a:latin typeface="Calibri"/>
                <a:ea typeface="Calibri"/>
                <a:cs typeface="Calibri"/>
              </a:rPr>
              <a:t> </a:t>
            </a:r>
            <a:r>
              <a:rPr lang="pl-PL" sz="1600" err="1">
                <a:solidFill>
                  <a:srgbClr val="74533D"/>
                </a:solidFill>
                <a:latin typeface="Calibri"/>
                <a:ea typeface="Calibri"/>
                <a:cs typeface="Calibri"/>
              </a:rPr>
              <a:t>inquiry</a:t>
            </a:r>
            <a:r>
              <a:rPr lang="pl-PL" sz="1600">
                <a:solidFill>
                  <a:srgbClr val="74533D"/>
                </a:solidFill>
                <a:latin typeface="Calibri"/>
                <a:ea typeface="Calibri"/>
                <a:cs typeface="Calibri"/>
              </a:rPr>
              <a:t> </a:t>
            </a:r>
            <a:r>
              <a:rPr lang="pl-PL" sz="1600" err="1">
                <a:solidFill>
                  <a:srgbClr val="74533D"/>
                </a:solidFill>
                <a:latin typeface="Calibri"/>
                <a:ea typeface="Calibri"/>
                <a:cs typeface="Calibri"/>
              </a:rPr>
              <a:t>phrases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such</a:t>
            </a:r>
            <a:r>
              <a:rPr lang="pl-PL" sz="1600" b="0">
                <a:solidFill>
                  <a:srgbClr val="74533D"/>
                </a:solidFill>
                <a:latin typeface="Calibri"/>
                <a:ea typeface="Calibri"/>
                <a:cs typeface="Calibri"/>
              </a:rPr>
              <a:t> as "</a:t>
            </a:r>
            <a:r>
              <a:rPr lang="pl-PL" sz="1600" b="0" err="1">
                <a:solidFill>
                  <a:srgbClr val="74533D"/>
                </a:solidFill>
                <a:latin typeface="Calibri"/>
                <a:ea typeface="Calibri"/>
                <a:cs typeface="Calibri"/>
              </a:rPr>
              <a:t>Is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this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true</a:t>
            </a:r>
            <a:r>
              <a:rPr lang="pl-PL" sz="1600" b="0">
                <a:solidFill>
                  <a:srgbClr val="74533D"/>
                </a:solidFill>
                <a:latin typeface="Calibri"/>
                <a:ea typeface="Calibri"/>
                <a:cs typeface="Calibri"/>
              </a:rPr>
              <a:t>?„</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Use </a:t>
            </a:r>
            <a:r>
              <a:rPr lang="pl-PL" sz="1600" b="0" err="1">
                <a:solidFill>
                  <a:srgbClr val="74533D"/>
                </a:solidFill>
                <a:latin typeface="Calibri"/>
                <a:ea typeface="Calibri"/>
                <a:cs typeface="Calibri"/>
              </a:rPr>
              <a:t>clustering</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algorithms</a:t>
            </a:r>
            <a:r>
              <a:rPr lang="pl-PL" sz="1600" b="0">
                <a:solidFill>
                  <a:srgbClr val="74533D"/>
                </a:solidFill>
                <a:latin typeface="Calibri"/>
                <a:ea typeface="Calibri"/>
                <a:cs typeface="Calibri"/>
              </a:rPr>
              <a:t> to </a:t>
            </a:r>
            <a:r>
              <a:rPr lang="pl-PL" sz="1600" b="0" err="1">
                <a:solidFill>
                  <a:srgbClr val="74533D"/>
                </a:solidFill>
                <a:latin typeface="Calibri"/>
                <a:ea typeface="Calibri"/>
                <a:cs typeface="Calibri"/>
              </a:rPr>
              <a:t>group</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posts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potentially</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related</a:t>
            </a:r>
            <a:r>
              <a:rPr lang="pl-PL" sz="1600" b="0">
                <a:solidFill>
                  <a:srgbClr val="74533D"/>
                </a:solidFill>
                <a:latin typeface="Calibri"/>
                <a:ea typeface="Calibri"/>
                <a:cs typeface="Calibri"/>
              </a:rPr>
              <a:t> to the </a:t>
            </a:r>
            <a:r>
              <a:rPr lang="pl-PL" sz="1600">
                <a:solidFill>
                  <a:srgbClr val="74533D"/>
                </a:solidFill>
                <a:latin typeface="Calibri"/>
                <a:ea typeface="Calibri"/>
                <a:cs typeface="Calibri"/>
              </a:rPr>
              <a:t>topic</a:t>
            </a:r>
            <a:r>
              <a:rPr lang="pl-PL" sz="1600" b="0">
                <a:solidFill>
                  <a:srgbClr val="74533D"/>
                </a:solidFill>
                <a:latin typeface="Calibri"/>
                <a:ea typeface="Calibri"/>
                <a:cs typeface="Calibri"/>
              </a:rPr>
              <a:t>.</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Develop a </a:t>
            </a:r>
            <a:r>
              <a:rPr lang="pl-PL" sz="1600" err="1">
                <a:solidFill>
                  <a:srgbClr val="74533D"/>
                </a:solidFill>
                <a:latin typeface="Calibri"/>
                <a:ea typeface="Calibri"/>
                <a:cs typeface="Calibri"/>
              </a:rPr>
              <a:t>classifier</a:t>
            </a:r>
            <a:r>
              <a:rPr lang="pl-PL" sz="1600" b="0">
                <a:solidFill>
                  <a:srgbClr val="74533D"/>
                </a:solidFill>
                <a:latin typeface="Calibri"/>
                <a:ea typeface="Calibri"/>
                <a:cs typeface="Calibri"/>
              </a:rPr>
              <a:t> to </a:t>
            </a:r>
            <a:r>
              <a:rPr lang="pl-PL" sz="1600" b="0" err="1">
                <a:solidFill>
                  <a:srgbClr val="74533D"/>
                </a:solidFill>
                <a:latin typeface="Calibri"/>
                <a:ea typeface="Calibri"/>
                <a:cs typeface="Calibri"/>
              </a:rPr>
              <a:t>prioritize</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these</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clusters</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based</a:t>
            </a:r>
            <a:r>
              <a:rPr lang="pl-PL" sz="1600" b="0">
                <a:solidFill>
                  <a:srgbClr val="74533D"/>
                </a:solidFill>
                <a:latin typeface="Calibri"/>
                <a:ea typeface="Calibri"/>
                <a:cs typeface="Calibri"/>
              </a:rPr>
              <a:t> on the </a:t>
            </a:r>
            <a:r>
              <a:rPr lang="pl-PL" sz="1600" b="0" err="1">
                <a:solidFill>
                  <a:srgbClr val="74533D"/>
                </a:solidFill>
                <a:latin typeface="Calibri"/>
                <a:ea typeface="Calibri"/>
                <a:cs typeface="Calibri"/>
              </a:rPr>
              <a:t>likelihood</a:t>
            </a:r>
            <a:r>
              <a:rPr lang="pl-PL" sz="1600" b="0">
                <a:solidFill>
                  <a:srgbClr val="74533D"/>
                </a:solidFill>
                <a:latin typeface="Calibri"/>
                <a:ea typeface="Calibri"/>
                <a:cs typeface="Calibri"/>
              </a:rPr>
              <a:t> of </a:t>
            </a:r>
            <a:r>
              <a:rPr lang="pl-PL" sz="1600" b="0" err="1">
                <a:solidFill>
                  <a:srgbClr val="74533D"/>
                </a:solidFill>
                <a:latin typeface="Calibri"/>
                <a:ea typeface="Calibri"/>
                <a:cs typeface="Calibri"/>
              </a:rPr>
              <a:t>their</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association</a:t>
            </a:r>
            <a:r>
              <a:rPr lang="pl-PL" sz="1600" b="0">
                <a:solidFill>
                  <a:srgbClr val="74533D"/>
                </a:solidFill>
                <a:latin typeface="Calibri"/>
                <a:ea typeface="Calibri"/>
                <a:cs typeface="Calibri"/>
              </a:rPr>
              <a:t> with the </a:t>
            </a:r>
            <a:r>
              <a:rPr lang="pl-PL" sz="1600" b="0" err="1">
                <a:solidFill>
                  <a:srgbClr val="74533D"/>
                </a:solidFill>
                <a:latin typeface="Calibri"/>
                <a:ea typeface="Calibri"/>
                <a:cs typeface="Calibri"/>
              </a:rPr>
              <a:t>disputed</a:t>
            </a:r>
            <a:r>
              <a:rPr lang="pl-PL" sz="1600" b="0">
                <a:solidFill>
                  <a:srgbClr val="74533D"/>
                </a:solidFill>
                <a:latin typeface="Calibri"/>
                <a:ea typeface="Calibri"/>
                <a:cs typeface="Calibri"/>
              </a:rPr>
              <a:t> </a:t>
            </a:r>
            <a:r>
              <a:rPr lang="pl-PL" sz="1600" b="0" err="1">
                <a:solidFill>
                  <a:srgbClr val="74533D"/>
                </a:solidFill>
                <a:latin typeface="Calibri"/>
                <a:ea typeface="Calibri"/>
                <a:cs typeface="Calibri"/>
              </a:rPr>
              <a:t>fact</a:t>
            </a:r>
            <a:r>
              <a:rPr lang="pl-PL" sz="1600" b="0">
                <a:solidFill>
                  <a:srgbClr val="74533D"/>
                </a:solidFill>
                <a:latin typeface="Calibri"/>
                <a:ea typeface="Calibri"/>
                <a:cs typeface="Calibri"/>
              </a:rPr>
              <a:t>.</a:t>
            </a:r>
            <a:endParaRPr lang="pl-PL"/>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The project aims to deliver a model that is able to </a:t>
            </a:r>
            <a:r>
              <a:rPr lang="pl-PL" sz="1600">
                <a:solidFill>
                  <a:srgbClr val="74533D"/>
                </a:solidFill>
                <a:latin typeface="Calibri"/>
                <a:ea typeface="Calibri"/>
                <a:cs typeface="Calibri"/>
              </a:rPr>
              <a:t>efficiently pinpoint social media </a:t>
            </a:r>
            <a:br>
              <a:rPr lang="en-US"/>
            </a:br>
            <a:r>
              <a:rPr lang="pl-PL" sz="1600">
                <a:solidFill>
                  <a:srgbClr val="74533D"/>
                </a:solidFill>
                <a:latin typeface="Calibri"/>
                <a:ea typeface="Calibri"/>
                <a:cs typeface="Calibri"/>
              </a:rPr>
              <a:t>rumors</a:t>
            </a:r>
            <a:r>
              <a:rPr lang="pl-PL" sz="1600" b="0">
                <a:solidFill>
                  <a:srgbClr val="74533D"/>
                </a:solidFill>
                <a:latin typeface="Calibri"/>
                <a:ea typeface="Calibri"/>
                <a:cs typeface="Calibri"/>
              </a:rPr>
              <a:t>, helping fact-checkers, journalists, and online </a:t>
            </a:r>
            <a:r>
              <a:rPr lang="pl-PL" sz="1600" b="0" err="1">
                <a:solidFill>
                  <a:srgbClr val="74533D"/>
                </a:solidFill>
                <a:latin typeface="Calibri"/>
                <a:ea typeface="Calibri"/>
                <a:cs typeface="Calibri"/>
              </a:rPr>
              <a:t>platforms</a:t>
            </a:r>
            <a:r>
              <a:rPr lang="pl-PL" sz="1600" b="0">
                <a:solidFill>
                  <a:srgbClr val="74533D"/>
                </a:solidFill>
                <a:latin typeface="Calibri"/>
                <a:ea typeface="Calibri"/>
                <a:cs typeface="Calibri"/>
              </a:rPr>
              <a:t>. </a:t>
            </a:r>
          </a:p>
        </p:txBody>
      </p:sp>
    </p:spTree>
    <p:extLst>
      <p:ext uri="{BB962C8B-B14F-4D97-AF65-F5344CB8AC3E}">
        <p14:creationId xmlns:p14="http://schemas.microsoft.com/office/powerpoint/2010/main" val="214010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914400" y="3699468"/>
            <a:ext cx="7891779" cy="114685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l-PL" b="1">
                <a:solidFill>
                  <a:srgbClr val="D6E29C"/>
                </a:solidFill>
                <a:latin typeface="Questrial"/>
              </a:rPr>
              <a:t>Topic detection, Fake News Detection, </a:t>
            </a:r>
          </a:p>
          <a:p>
            <a:pPr marL="0" lvl="0" indent="0" rtl="0">
              <a:spcBef>
                <a:spcPts val="0"/>
              </a:spcBef>
              <a:spcAft>
                <a:spcPts val="0"/>
              </a:spcAft>
              <a:buNone/>
            </a:pPr>
            <a:r>
              <a:rPr lang="pl-PL" b="1">
                <a:solidFill>
                  <a:srgbClr val="D6E29C"/>
                </a:solidFill>
                <a:latin typeface="Questrial"/>
              </a:rPr>
              <a:t>and Explainability for NLP solutions</a:t>
            </a:r>
            <a:endParaRPr lang="en-US" b="1">
              <a:solidFill>
                <a:srgbClr val="D6E29C"/>
              </a:solidFill>
              <a:latin typeface="Questrial"/>
            </a:endParaRPr>
          </a:p>
        </p:txBody>
      </p:sp>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a:t>Literature Review</a:t>
            </a:r>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2</a:t>
            </a:r>
            <a:endParaRPr lang="en-US" sz="6600" b="0">
              <a:solidFill>
                <a:schemeClr val="bg1">
                  <a:lumMod val="90000"/>
                </a:schemeClr>
              </a:solidFill>
            </a:endParaRPr>
          </a:p>
        </p:txBody>
      </p:sp>
    </p:spTree>
    <p:extLst>
      <p:ext uri="{BB962C8B-B14F-4D97-AF65-F5344CB8AC3E}">
        <p14:creationId xmlns:p14="http://schemas.microsoft.com/office/powerpoint/2010/main" val="35457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Literature Review</a:t>
            </a:r>
          </a:p>
        </p:txBody>
      </p:sp>
      <p:cxnSp>
        <p:nvCxnSpPr>
          <p:cNvPr id="166" name="Google Shape;166;p30"/>
          <p:cNvCxnSpPr>
            <a:cxnSpLocks/>
          </p:cNvCxnSpPr>
          <p:nvPr/>
        </p:nvCxnSpPr>
        <p:spPr>
          <a:xfrm>
            <a:off x="812499" y="1045726"/>
            <a:ext cx="3759501" cy="0"/>
          </a:xfrm>
          <a:prstGeom prst="straightConnector1">
            <a:avLst/>
          </a:prstGeom>
          <a:noFill/>
          <a:ln w="19050" cap="flat" cmpd="sng">
            <a:solidFill>
              <a:srgbClr val="74533D"/>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C91969A1-B377-8254-AD93-62CDC82E4609}"/>
              </a:ext>
            </a:extLst>
          </p:cNvPr>
          <p:cNvGraphicFramePr>
            <a:graphicFrameLocks noGrp="1"/>
          </p:cNvGraphicFramePr>
          <p:nvPr>
            <p:extLst>
              <p:ext uri="{D42A27DB-BD31-4B8C-83A1-F6EECF244321}">
                <p14:modId xmlns:p14="http://schemas.microsoft.com/office/powerpoint/2010/main" val="513500537"/>
              </p:ext>
            </p:extLst>
          </p:nvPr>
        </p:nvGraphicFramePr>
        <p:xfrm>
          <a:off x="590124" y="1408671"/>
          <a:ext cx="7963753" cy="3322320"/>
        </p:xfrm>
        <a:graphic>
          <a:graphicData uri="http://schemas.openxmlformats.org/drawingml/2006/table">
            <a:tbl>
              <a:tblPr firstRow="1" bandRow="1">
                <a:tableStyleId>{5940675A-B579-460E-94D1-54222C63F5DA}</a:tableStyleId>
              </a:tblPr>
              <a:tblGrid>
                <a:gridCol w="1880383">
                  <a:extLst>
                    <a:ext uri="{9D8B030D-6E8A-4147-A177-3AD203B41FA5}">
                      <a16:colId xmlns:a16="http://schemas.microsoft.com/office/drawing/2014/main" val="71783636"/>
                    </a:ext>
                  </a:extLst>
                </a:gridCol>
                <a:gridCol w="1033869">
                  <a:extLst>
                    <a:ext uri="{9D8B030D-6E8A-4147-A177-3AD203B41FA5}">
                      <a16:colId xmlns:a16="http://schemas.microsoft.com/office/drawing/2014/main" val="4221485797"/>
                    </a:ext>
                  </a:extLst>
                </a:gridCol>
                <a:gridCol w="1878227">
                  <a:extLst>
                    <a:ext uri="{9D8B030D-6E8A-4147-A177-3AD203B41FA5}">
                      <a16:colId xmlns:a16="http://schemas.microsoft.com/office/drawing/2014/main" val="3368262181"/>
                    </a:ext>
                  </a:extLst>
                </a:gridCol>
                <a:gridCol w="3171274">
                  <a:extLst>
                    <a:ext uri="{9D8B030D-6E8A-4147-A177-3AD203B41FA5}">
                      <a16:colId xmlns:a16="http://schemas.microsoft.com/office/drawing/2014/main" val="2330629228"/>
                    </a:ext>
                  </a:extLst>
                </a:gridCol>
              </a:tblGrid>
              <a:tr h="261963">
                <a:tc>
                  <a:txBody>
                    <a:bodyPr/>
                    <a:lstStyle/>
                    <a:p>
                      <a:pPr algn="ctr"/>
                      <a:r>
                        <a:rPr lang="pl-PL" sz="1400" b="1">
                          <a:solidFill>
                            <a:srgbClr val="74533D"/>
                          </a:solidFill>
                        </a:rPr>
                        <a:t>Title</a:t>
                      </a:r>
                      <a:endParaRPr lang="pl-PL" sz="1400" b="1" err="1">
                        <a:solidFill>
                          <a:srgbClr val="74533D"/>
                        </a:solidFill>
                      </a:endParaRPr>
                    </a:p>
                  </a:txBody>
                  <a:tcPr anchor="ctr"/>
                </a:tc>
                <a:tc>
                  <a:txBody>
                    <a:bodyPr/>
                    <a:lstStyle/>
                    <a:p>
                      <a:pPr algn="ctr"/>
                      <a:r>
                        <a:rPr lang="pl-PL" sz="1400" b="1">
                          <a:solidFill>
                            <a:srgbClr val="74533D"/>
                          </a:solidFill>
                        </a:rPr>
                        <a:t>Topic</a:t>
                      </a:r>
                      <a:endParaRPr lang="pl-PL" sz="1400" b="1" err="1">
                        <a:solidFill>
                          <a:srgbClr val="74533D"/>
                        </a:solidFill>
                      </a:endParaRPr>
                    </a:p>
                  </a:txBody>
                  <a:tcPr anchor="ctr"/>
                </a:tc>
                <a:tc>
                  <a:txBody>
                    <a:bodyPr/>
                    <a:lstStyle/>
                    <a:p>
                      <a:pPr algn="ctr"/>
                      <a:r>
                        <a:rPr lang="pl-PL" sz="1400" b="1">
                          <a:solidFill>
                            <a:srgbClr val="74533D"/>
                          </a:solidFill>
                        </a:rPr>
                        <a:t>Authors</a:t>
                      </a:r>
                      <a:endParaRPr lang="pl-PL" sz="1400" b="1" err="1">
                        <a:solidFill>
                          <a:srgbClr val="74533D"/>
                        </a:solidFill>
                      </a:endParaRPr>
                    </a:p>
                  </a:txBody>
                  <a:tcPr anchor="ctr"/>
                </a:tc>
                <a:tc>
                  <a:txBody>
                    <a:bodyPr/>
                    <a:lstStyle/>
                    <a:p>
                      <a:pPr algn="ctr"/>
                      <a:r>
                        <a:rPr lang="pl-PL" sz="1400" b="1">
                          <a:solidFill>
                            <a:srgbClr val="74533D"/>
                          </a:solidFill>
                        </a:rPr>
                        <a:t>Description</a:t>
                      </a:r>
                      <a:endParaRPr lang="pl-PL" sz="1400" b="1" err="1">
                        <a:solidFill>
                          <a:srgbClr val="74533D"/>
                        </a:solidFill>
                      </a:endParaRPr>
                    </a:p>
                  </a:txBody>
                  <a:tcPr anchor="ctr"/>
                </a:tc>
                <a:extLst>
                  <a:ext uri="{0D108BD9-81ED-4DB2-BD59-A6C34878D82A}">
                    <a16:rowId xmlns:a16="http://schemas.microsoft.com/office/drawing/2014/main" val="3452240835"/>
                  </a:ext>
                </a:extLst>
              </a:tr>
              <a:tr h="623559">
                <a:tc>
                  <a:txBody>
                    <a:bodyPr/>
                    <a:lstStyle/>
                    <a:p>
                      <a:pPr algn="ctr"/>
                      <a:r>
                        <a:rPr lang="en-US" sz="1000">
                          <a:solidFill>
                            <a:srgbClr val="7C843C"/>
                          </a:solidFill>
                        </a:rPr>
                        <a:t>Topic detection with recursive consensus</a:t>
                      </a:r>
                      <a:r>
                        <a:rPr lang="pl-PL" sz="1000">
                          <a:solidFill>
                            <a:srgbClr val="7C843C"/>
                          </a:solidFill>
                        </a:rPr>
                        <a:t> </a:t>
                      </a:r>
                      <a:r>
                        <a:rPr lang="en-US" sz="1000">
                          <a:solidFill>
                            <a:srgbClr val="7C843C"/>
                          </a:solidFill>
                        </a:rPr>
                        <a:t>clustering and semantic enrichment</a:t>
                      </a:r>
                      <a:endParaRPr lang="pl-PL" sz="1000">
                        <a:solidFill>
                          <a:srgbClr val="7C843C"/>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i="0" u="none" strike="noStrike" cap="none">
                          <a:solidFill>
                            <a:srgbClr val="7C843C"/>
                          </a:solidFill>
                          <a:latin typeface="+mn-lt"/>
                          <a:ea typeface="+mn-ea"/>
                          <a:cs typeface="+mn-cs"/>
                          <a:sym typeface="Arial"/>
                        </a:rPr>
                        <a:t>Topic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i="0" u="none" strike="noStrike" cap="none">
                          <a:solidFill>
                            <a:srgbClr val="7C843C"/>
                          </a:solidFill>
                          <a:latin typeface="+mn-lt"/>
                          <a:ea typeface="+mn-ea"/>
                          <a:cs typeface="+mn-cs"/>
                          <a:sym typeface="Arial"/>
                        </a:rPr>
                        <a:t>Detection</a:t>
                      </a:r>
                    </a:p>
                  </a:txBody>
                  <a:tcPr anchor="ctr"/>
                </a:tc>
                <a:tc>
                  <a:txBody>
                    <a:bodyPr/>
                    <a:lstStyle/>
                    <a:p>
                      <a:pPr algn="ctr"/>
                      <a:r>
                        <a:rPr lang="it-IT" sz="1000">
                          <a:solidFill>
                            <a:srgbClr val="7C843C"/>
                          </a:solidFill>
                        </a:rPr>
                        <a:t>Vincenzo De Leo, </a:t>
                      </a:r>
                      <a:endParaRPr lang="pl-PL" sz="1000">
                        <a:solidFill>
                          <a:srgbClr val="7C843C"/>
                        </a:solidFill>
                      </a:endParaRPr>
                    </a:p>
                    <a:p>
                      <a:pPr algn="ctr"/>
                      <a:r>
                        <a:rPr lang="it-IT" sz="1000">
                          <a:solidFill>
                            <a:srgbClr val="7C843C"/>
                          </a:solidFill>
                        </a:rPr>
                        <a:t>Michelangelo Puliga, </a:t>
                      </a:r>
                      <a:endParaRPr lang="pl-PL" sz="1000">
                        <a:solidFill>
                          <a:srgbClr val="7C843C"/>
                        </a:solidFill>
                      </a:endParaRPr>
                    </a:p>
                    <a:p>
                      <a:pPr algn="ctr"/>
                      <a:r>
                        <a:rPr lang="it-IT" sz="1000">
                          <a:solidFill>
                            <a:srgbClr val="7C843C"/>
                          </a:solidFill>
                        </a:rPr>
                        <a:t>Marco Bardazzi, </a:t>
                      </a:r>
                      <a:endParaRPr lang="pl-PL" sz="1000">
                        <a:solidFill>
                          <a:srgbClr val="7C843C"/>
                        </a:solidFill>
                      </a:endParaRPr>
                    </a:p>
                    <a:p>
                      <a:pPr algn="ctr"/>
                      <a:r>
                        <a:rPr lang="it-IT" sz="1000">
                          <a:solidFill>
                            <a:srgbClr val="7C843C"/>
                          </a:solidFill>
                        </a:rPr>
                        <a:t>Filippo Capriotti, </a:t>
                      </a:r>
                      <a:endParaRPr lang="pl-PL" sz="1000">
                        <a:solidFill>
                          <a:srgbClr val="7C843C"/>
                        </a:solidFill>
                      </a:endParaRPr>
                    </a:p>
                    <a:p>
                      <a:pPr algn="ctr"/>
                      <a:r>
                        <a:rPr lang="it-IT" sz="1000">
                          <a:solidFill>
                            <a:srgbClr val="7C843C"/>
                          </a:solidFill>
                        </a:rPr>
                        <a:t>Andrea Filetti</a:t>
                      </a:r>
                      <a:r>
                        <a:rPr lang="pl-PL" sz="1000">
                          <a:solidFill>
                            <a:srgbClr val="7C843C"/>
                          </a:solidFill>
                        </a:rPr>
                        <a:t>,</a:t>
                      </a:r>
                      <a:endParaRPr lang="it-IT" sz="1000">
                        <a:solidFill>
                          <a:srgbClr val="7C843C"/>
                        </a:solidFill>
                      </a:endParaRPr>
                    </a:p>
                    <a:p>
                      <a:pPr algn="ctr"/>
                      <a:r>
                        <a:rPr lang="it-IT" sz="1000">
                          <a:solidFill>
                            <a:srgbClr val="7C843C"/>
                          </a:solidFill>
                        </a:rPr>
                        <a:t>Alessandro Chessa</a:t>
                      </a:r>
                      <a:endParaRPr lang="pl-PL" sz="1000">
                        <a:solidFill>
                          <a:srgbClr val="7C843C"/>
                        </a:solidFill>
                      </a:endParaRPr>
                    </a:p>
                  </a:txBody>
                  <a:tcPr anchor="ctr"/>
                </a:tc>
                <a:tc>
                  <a:txBody>
                    <a:bodyPr/>
                    <a:lstStyle/>
                    <a:p>
                      <a:pPr algn="just"/>
                      <a:r>
                        <a:rPr lang="pl-PL" sz="1000">
                          <a:solidFill>
                            <a:srgbClr val="7C843C"/>
                          </a:solidFill>
                        </a:rPr>
                        <a:t>Presents opportunities and challenges considering the topic detection in Twitter debates. It suggests a framework with </a:t>
                      </a:r>
                      <a:r>
                        <a:rPr lang="pl-PL" sz="1000" b="1">
                          <a:solidFill>
                            <a:srgbClr val="7C843C"/>
                          </a:solidFill>
                        </a:rPr>
                        <a:t>stable clustering </a:t>
                      </a:r>
                      <a:r>
                        <a:rPr lang="pl-PL" sz="1000">
                          <a:solidFill>
                            <a:srgbClr val="7C843C"/>
                          </a:solidFill>
                        </a:rPr>
                        <a:t>based on Non-Negative Matrix Factorization (NMF), and </a:t>
                      </a:r>
                      <a:r>
                        <a:rPr lang="pl-PL" sz="1000" b="1">
                          <a:solidFill>
                            <a:srgbClr val="7C843C"/>
                          </a:solidFill>
                        </a:rPr>
                        <a:t>semantical enrichment </a:t>
                      </a:r>
                      <a:r>
                        <a:rPr lang="pl-PL" sz="1000">
                          <a:solidFill>
                            <a:srgbClr val="7C843C"/>
                          </a:solidFill>
                        </a:rPr>
                        <a:t>of short messages.</a:t>
                      </a:r>
                    </a:p>
                  </a:txBody>
                  <a:tcPr anchor="ctr"/>
                </a:tc>
                <a:extLst>
                  <a:ext uri="{0D108BD9-81ED-4DB2-BD59-A6C34878D82A}">
                    <a16:rowId xmlns:a16="http://schemas.microsoft.com/office/drawing/2014/main" val="972318342"/>
                  </a:ext>
                </a:extLst>
              </a:tr>
              <a:tr h="683998">
                <a:tc>
                  <a:txBody>
                    <a:bodyPr/>
                    <a:lstStyle/>
                    <a:p>
                      <a:pPr algn="ctr"/>
                      <a:r>
                        <a:rPr lang="en-US" sz="1000">
                          <a:solidFill>
                            <a:srgbClr val="7C843C"/>
                          </a:solidFill>
                        </a:rPr>
                        <a:t>Clustering and topic modeling over tweets: A</a:t>
                      </a:r>
                      <a:r>
                        <a:rPr lang="pl-PL" sz="1000">
                          <a:solidFill>
                            <a:srgbClr val="7C843C"/>
                          </a:solidFill>
                        </a:rPr>
                        <a:t> </a:t>
                      </a:r>
                      <a:r>
                        <a:rPr lang="en-US" sz="1000">
                          <a:solidFill>
                            <a:srgbClr val="7C843C"/>
                          </a:solidFill>
                        </a:rPr>
                        <a:t>comparison over a health dataset</a:t>
                      </a:r>
                      <a:endParaRPr lang="pl-PL" sz="1000">
                        <a:solidFill>
                          <a:srgbClr val="7C843C"/>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i="0" u="none" strike="noStrike" cap="none">
                          <a:solidFill>
                            <a:srgbClr val="7C843C"/>
                          </a:solidFill>
                          <a:latin typeface="+mn-lt"/>
                          <a:ea typeface="+mn-ea"/>
                          <a:cs typeface="+mn-cs"/>
                          <a:sym typeface="Arial"/>
                        </a:rPr>
                        <a:t>Topic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i="0" u="none" strike="noStrike" cap="none">
                          <a:solidFill>
                            <a:srgbClr val="7C843C"/>
                          </a:solidFill>
                          <a:latin typeface="+mn-lt"/>
                          <a:ea typeface="+mn-ea"/>
                          <a:cs typeface="+mn-cs"/>
                          <a:sym typeface="Arial"/>
                        </a:rPr>
                        <a:t>Detection</a:t>
                      </a:r>
                    </a:p>
                  </a:txBody>
                  <a:tcPr anchor="ctr"/>
                </a:tc>
                <a:tc>
                  <a:txBody>
                    <a:bodyPr/>
                    <a:lstStyle/>
                    <a:p>
                      <a:pPr algn="ctr"/>
                      <a:r>
                        <a:rPr lang="pl-PL" sz="1000">
                          <a:solidFill>
                            <a:srgbClr val="7C843C"/>
                          </a:solidFill>
                        </a:rPr>
                        <a:t>Juan Antonio Lossio-Ventura, </a:t>
                      </a:r>
                    </a:p>
                    <a:p>
                      <a:pPr algn="ctr"/>
                      <a:r>
                        <a:rPr lang="pl-PL" sz="1000">
                          <a:solidFill>
                            <a:srgbClr val="7C843C"/>
                          </a:solidFill>
                        </a:rPr>
                        <a:t>Juandiego Morzan, </a:t>
                      </a:r>
                    </a:p>
                    <a:p>
                      <a:pPr algn="ctr"/>
                      <a:r>
                        <a:rPr lang="pl-PL" sz="1000">
                          <a:solidFill>
                            <a:srgbClr val="7C843C"/>
                          </a:solidFill>
                        </a:rPr>
                        <a:t>Hugo Alatrista-Salas, </a:t>
                      </a:r>
                    </a:p>
                    <a:p>
                      <a:pPr algn="ctr"/>
                      <a:r>
                        <a:rPr lang="pl-PL" sz="1000">
                          <a:solidFill>
                            <a:srgbClr val="7C843C"/>
                          </a:solidFill>
                        </a:rPr>
                        <a:t>Tina Hernandez-Boussard, </a:t>
                      </a:r>
                    </a:p>
                    <a:p>
                      <a:pPr algn="ctr"/>
                      <a:r>
                        <a:rPr lang="pl-PL" sz="1000">
                          <a:solidFill>
                            <a:srgbClr val="7C843C"/>
                          </a:solidFill>
                        </a:rPr>
                        <a:t>Jiang Bian</a:t>
                      </a:r>
                    </a:p>
                  </a:txBody>
                  <a:tcPr anchor="ctr"/>
                </a:tc>
                <a:tc>
                  <a:txBody>
                    <a:bodyPr/>
                    <a:lstStyle/>
                    <a:p>
                      <a:pPr algn="just"/>
                      <a:r>
                        <a:rPr lang="pl-PL" sz="1000">
                          <a:solidFill>
                            <a:srgbClr val="7C843C"/>
                          </a:solidFill>
                        </a:rPr>
                        <a:t>Introduces a framework for topic detection in Twitter debates. It shows how to evaluate clusterings with the </a:t>
                      </a:r>
                      <a:r>
                        <a:rPr lang="pl-PL" sz="1000" b="1">
                          <a:solidFill>
                            <a:srgbClr val="7C843C"/>
                          </a:solidFill>
                        </a:rPr>
                        <a:t>Calinski-Harabasz index</a:t>
                      </a:r>
                      <a:r>
                        <a:rPr lang="pl-PL" sz="1000">
                          <a:solidFill>
                            <a:srgbClr val="7C843C"/>
                          </a:solidFill>
                        </a:rPr>
                        <a:t>, and the </a:t>
                      </a:r>
                      <a:r>
                        <a:rPr lang="pl-PL" sz="1000" b="1">
                          <a:solidFill>
                            <a:srgbClr val="7C843C"/>
                          </a:solidFill>
                        </a:rPr>
                        <a:t>Silhouette Coefficient</a:t>
                      </a:r>
                      <a:r>
                        <a:rPr lang="pl-PL" sz="1000">
                          <a:solidFill>
                            <a:srgbClr val="7C843C"/>
                          </a:solidFill>
                        </a:rPr>
                        <a:t>, and it uses those metrics to compare the efficiency of </a:t>
                      </a:r>
                      <a:r>
                        <a:rPr lang="pl-PL" sz="1000" b="1">
                          <a:solidFill>
                            <a:srgbClr val="7C843C"/>
                          </a:solidFill>
                        </a:rPr>
                        <a:t>various LDA approaches </a:t>
                      </a:r>
                      <a:r>
                        <a:rPr lang="pl-PL" sz="1000">
                          <a:solidFill>
                            <a:srgbClr val="7C843C"/>
                          </a:solidFill>
                        </a:rPr>
                        <a:t>to topic modeling.</a:t>
                      </a:r>
                    </a:p>
                  </a:txBody>
                  <a:tcPr anchor="ctr"/>
                </a:tc>
                <a:extLst>
                  <a:ext uri="{0D108BD9-81ED-4DB2-BD59-A6C34878D82A}">
                    <a16:rowId xmlns:a16="http://schemas.microsoft.com/office/drawing/2014/main" val="4082230197"/>
                  </a:ext>
                </a:extLst>
              </a:tr>
              <a:tr h="708242">
                <a:tc>
                  <a:txBody>
                    <a:bodyPr/>
                    <a:lstStyle/>
                    <a:p>
                      <a:pPr lvl="0" algn="ctr">
                        <a:buNone/>
                      </a:pPr>
                      <a:r>
                        <a:rPr lang="en-US" sz="1000" b="0" i="0" u="none" strike="noStrike" cap="none" noProof="0">
                          <a:solidFill>
                            <a:srgbClr val="7C843C"/>
                          </a:solidFill>
                          <a:latin typeface="+mn-lt"/>
                          <a:ea typeface="+mn-ea"/>
                          <a:cs typeface="+mn-cs"/>
                          <a:sym typeface="Arial"/>
                        </a:rPr>
                        <a:t>Improving Fake News Detection Using K-means and Support Vector Machine Approaches</a:t>
                      </a:r>
                      <a:endParaRPr lang="pl-PL" sz="1000" b="0" i="0" u="none" strike="noStrike" cap="none">
                        <a:solidFill>
                          <a:srgbClr val="7C843C"/>
                        </a:solidFill>
                        <a:latin typeface="+mn-lt"/>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a:solidFill>
                            <a:srgbClr val="7C843C"/>
                          </a:solidFill>
                        </a:rPr>
                        <a:t>Fake News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a:solidFill>
                            <a:srgbClr val="7C843C"/>
                          </a:solidFill>
                        </a:rPr>
                        <a:t>Detection</a:t>
                      </a:r>
                    </a:p>
                    <a:p>
                      <a:pPr lvl="0" algn="ctr">
                        <a:buNone/>
                      </a:pPr>
                      <a:endParaRPr lang="pl-PL" sz="1000" b="1" i="0" u="none" strike="noStrike" cap="none">
                        <a:solidFill>
                          <a:srgbClr val="7C843C"/>
                        </a:solidFill>
                        <a:latin typeface="+mn-lt"/>
                        <a:ea typeface="+mn-ea"/>
                        <a:cs typeface="+mn-cs"/>
                        <a:sym typeface="Arial"/>
                      </a:endParaRPr>
                    </a:p>
                  </a:txBody>
                  <a:tcPr anchor="ctr"/>
                </a:tc>
                <a:tc>
                  <a:txBody>
                    <a:bodyPr/>
                    <a:lstStyle/>
                    <a:p>
                      <a:pPr lvl="0" algn="ctr">
                        <a:buNone/>
                      </a:pPr>
                      <a:r>
                        <a:rPr lang="pl-PL" sz="1000" b="0" i="0" u="none" strike="noStrike" cap="none" noProof="0">
                          <a:solidFill>
                            <a:srgbClr val="7C843C"/>
                          </a:solidFill>
                          <a:latin typeface="+mn-lt"/>
                          <a:ea typeface="+mn-ea"/>
                          <a:cs typeface="+mn-cs"/>
                          <a:sym typeface="Arial"/>
                        </a:rPr>
                        <a:t>Kasra Majbouri Yazdi, </a:t>
                      </a:r>
                    </a:p>
                    <a:p>
                      <a:pPr lvl="0" algn="ctr">
                        <a:buNone/>
                      </a:pPr>
                      <a:r>
                        <a:rPr lang="pl-PL" sz="1000" b="0" i="0" u="none" strike="noStrike" cap="none" noProof="0">
                          <a:solidFill>
                            <a:srgbClr val="7C843C"/>
                          </a:solidFill>
                          <a:latin typeface="+mn-lt"/>
                          <a:ea typeface="+mn-ea"/>
                          <a:cs typeface="+mn-cs"/>
                          <a:sym typeface="Arial"/>
                        </a:rPr>
                        <a:t>Adel Majbouri Yazdi, </a:t>
                      </a:r>
                    </a:p>
                    <a:p>
                      <a:pPr lvl="0" algn="ctr">
                        <a:buNone/>
                      </a:pPr>
                      <a:r>
                        <a:rPr lang="pl-PL" sz="1000" b="0" i="0" u="none" strike="noStrike" cap="none" noProof="0">
                          <a:solidFill>
                            <a:srgbClr val="7C843C"/>
                          </a:solidFill>
                          <a:latin typeface="+mn-lt"/>
                          <a:ea typeface="+mn-ea"/>
                          <a:cs typeface="+mn-cs"/>
                          <a:sym typeface="Arial"/>
                        </a:rPr>
                        <a:t>Saeid Khodayi, </a:t>
                      </a:r>
                    </a:p>
                    <a:p>
                      <a:pPr lvl="0" algn="ctr">
                        <a:buNone/>
                      </a:pPr>
                      <a:r>
                        <a:rPr lang="pl-PL" sz="1000" b="0" i="0" u="none" strike="noStrike" cap="none" noProof="0">
                          <a:solidFill>
                            <a:srgbClr val="7C843C"/>
                          </a:solidFill>
                          <a:latin typeface="+mn-lt"/>
                          <a:ea typeface="+mn-ea"/>
                          <a:cs typeface="+mn-cs"/>
                          <a:sym typeface="Arial"/>
                        </a:rPr>
                        <a:t>Jingyu Hou, </a:t>
                      </a:r>
                    </a:p>
                    <a:p>
                      <a:pPr lvl="0" algn="ctr">
                        <a:buNone/>
                      </a:pPr>
                      <a:r>
                        <a:rPr lang="pl-PL" sz="1000" b="0" i="0" u="none" strike="noStrike" cap="none" noProof="0">
                          <a:solidFill>
                            <a:srgbClr val="7C843C"/>
                          </a:solidFill>
                          <a:latin typeface="+mn-lt"/>
                          <a:ea typeface="+mn-ea"/>
                          <a:cs typeface="+mn-cs"/>
                          <a:sym typeface="Arial"/>
                        </a:rPr>
                        <a:t>Wanlei Zhou, </a:t>
                      </a:r>
                    </a:p>
                    <a:p>
                      <a:pPr lvl="0" algn="ctr">
                        <a:buNone/>
                      </a:pPr>
                      <a:r>
                        <a:rPr lang="pl-PL" sz="1000" b="0" i="0" u="none" strike="noStrike" cap="none" noProof="0">
                          <a:solidFill>
                            <a:srgbClr val="7C843C"/>
                          </a:solidFill>
                          <a:latin typeface="+mn-lt"/>
                          <a:ea typeface="+mn-ea"/>
                          <a:cs typeface="+mn-cs"/>
                          <a:sym typeface="Arial"/>
                        </a:rPr>
                        <a:t>Saeed Saedy</a:t>
                      </a:r>
                      <a:endParaRPr lang="pl-PL" sz="1000" b="0" i="0" u="none" strike="noStrike" cap="none" err="1">
                        <a:solidFill>
                          <a:srgbClr val="7C843C"/>
                        </a:solidFill>
                        <a:latin typeface="+mn-lt"/>
                        <a:ea typeface="+mn-ea"/>
                        <a:cs typeface="+mn-cs"/>
                        <a:sym typeface="Arial"/>
                      </a:endParaRPr>
                    </a:p>
                  </a:txBody>
                  <a:tcPr anchor="ctr"/>
                </a:tc>
                <a:tc>
                  <a:txBody>
                    <a:bodyPr/>
                    <a:lstStyle/>
                    <a:p>
                      <a:pPr algn="just"/>
                      <a:r>
                        <a:rPr lang="pl-PL" sz="1000">
                          <a:solidFill>
                            <a:srgbClr val="7C843C"/>
                          </a:solidFill>
                        </a:rPr>
                        <a:t>Describes the importance of </a:t>
                      </a:r>
                      <a:r>
                        <a:rPr lang="pl-PL" sz="1000" b="1">
                          <a:solidFill>
                            <a:srgbClr val="7C843C"/>
                          </a:solidFill>
                        </a:rPr>
                        <a:t>feature selection </a:t>
                      </a:r>
                      <a:r>
                        <a:rPr lang="pl-PL" sz="1000">
                          <a:solidFill>
                            <a:srgbClr val="7C843C"/>
                          </a:solidFill>
                        </a:rPr>
                        <a:t>in fake news detection. Authors propose a method-based K-means and SVM </a:t>
                      </a:r>
                      <a:r>
                        <a:rPr lang="pl-PL" sz="1000" b="1">
                          <a:solidFill>
                            <a:srgbClr val="7C843C"/>
                          </a:solidFill>
                        </a:rPr>
                        <a:t>outperforming state-of-the-art techniques</a:t>
                      </a:r>
                      <a:r>
                        <a:rPr lang="pl-PL" sz="1000">
                          <a:solidFill>
                            <a:srgbClr val="7C843C"/>
                          </a:solidFill>
                        </a:rPr>
                        <a:t>.</a:t>
                      </a:r>
                    </a:p>
                  </a:txBody>
                  <a:tcPr anchor="ctr"/>
                </a:tc>
                <a:extLst>
                  <a:ext uri="{0D108BD9-81ED-4DB2-BD59-A6C34878D82A}">
                    <a16:rowId xmlns:a16="http://schemas.microsoft.com/office/drawing/2014/main" val="3700194256"/>
                  </a:ext>
                </a:extLst>
              </a:tr>
            </a:tbl>
          </a:graphicData>
        </a:graphic>
      </p:graphicFrame>
    </p:spTree>
    <p:extLst>
      <p:ext uri="{BB962C8B-B14F-4D97-AF65-F5344CB8AC3E}">
        <p14:creationId xmlns:p14="http://schemas.microsoft.com/office/powerpoint/2010/main" val="362197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Literature Review</a:t>
            </a:r>
          </a:p>
        </p:txBody>
      </p:sp>
      <p:graphicFrame>
        <p:nvGraphicFramePr>
          <p:cNvPr id="2" name="Table 1">
            <a:extLst>
              <a:ext uri="{FF2B5EF4-FFF2-40B4-BE49-F238E27FC236}">
                <a16:creationId xmlns:a16="http://schemas.microsoft.com/office/drawing/2014/main" id="{C91969A1-B377-8254-AD93-62CDC82E4609}"/>
              </a:ext>
            </a:extLst>
          </p:cNvPr>
          <p:cNvGraphicFramePr>
            <a:graphicFrameLocks noGrp="1"/>
          </p:cNvGraphicFramePr>
          <p:nvPr>
            <p:extLst>
              <p:ext uri="{D42A27DB-BD31-4B8C-83A1-F6EECF244321}">
                <p14:modId xmlns:p14="http://schemas.microsoft.com/office/powerpoint/2010/main" val="1911689943"/>
              </p:ext>
            </p:extLst>
          </p:nvPr>
        </p:nvGraphicFramePr>
        <p:xfrm>
          <a:off x="617884" y="1393637"/>
          <a:ext cx="7908231" cy="3169920"/>
        </p:xfrm>
        <a:graphic>
          <a:graphicData uri="http://schemas.openxmlformats.org/drawingml/2006/table">
            <a:tbl>
              <a:tblPr firstRow="1" bandRow="1">
                <a:tableStyleId>{5940675A-B579-460E-94D1-54222C63F5DA}</a:tableStyleId>
              </a:tblPr>
              <a:tblGrid>
                <a:gridCol w="1885882">
                  <a:extLst>
                    <a:ext uri="{9D8B030D-6E8A-4147-A177-3AD203B41FA5}">
                      <a16:colId xmlns:a16="http://schemas.microsoft.com/office/drawing/2014/main" val="71783636"/>
                    </a:ext>
                  </a:extLst>
                </a:gridCol>
                <a:gridCol w="1030266">
                  <a:extLst>
                    <a:ext uri="{9D8B030D-6E8A-4147-A177-3AD203B41FA5}">
                      <a16:colId xmlns:a16="http://schemas.microsoft.com/office/drawing/2014/main" val="4086052075"/>
                    </a:ext>
                  </a:extLst>
                </a:gridCol>
                <a:gridCol w="1848571">
                  <a:extLst>
                    <a:ext uri="{9D8B030D-6E8A-4147-A177-3AD203B41FA5}">
                      <a16:colId xmlns:a16="http://schemas.microsoft.com/office/drawing/2014/main" val="3368262181"/>
                    </a:ext>
                  </a:extLst>
                </a:gridCol>
                <a:gridCol w="3143512">
                  <a:extLst>
                    <a:ext uri="{9D8B030D-6E8A-4147-A177-3AD203B41FA5}">
                      <a16:colId xmlns:a16="http://schemas.microsoft.com/office/drawing/2014/main" val="2330629228"/>
                    </a:ext>
                  </a:extLst>
                </a:gridCol>
              </a:tblGrid>
              <a:tr h="189139">
                <a:tc>
                  <a:txBody>
                    <a:bodyPr/>
                    <a:lstStyle/>
                    <a:p>
                      <a:pPr algn="ctr"/>
                      <a:r>
                        <a:rPr lang="pl-PL" b="1">
                          <a:solidFill>
                            <a:srgbClr val="74533D"/>
                          </a:solidFill>
                        </a:rPr>
                        <a:t>Title</a:t>
                      </a:r>
                      <a:endParaRPr lang="pl-PL" b="1" err="1">
                        <a:solidFill>
                          <a:srgbClr val="74533D"/>
                        </a:solidFill>
                      </a:endParaRPr>
                    </a:p>
                  </a:txBody>
                  <a:tcPr anchor="ctr"/>
                </a:tc>
                <a:tc>
                  <a:txBody>
                    <a:bodyPr/>
                    <a:lstStyle/>
                    <a:p>
                      <a:pPr algn="ctr"/>
                      <a:r>
                        <a:rPr lang="pl-PL" b="1">
                          <a:solidFill>
                            <a:srgbClr val="74533D"/>
                          </a:solidFill>
                        </a:rPr>
                        <a:t>Topic</a:t>
                      </a:r>
                      <a:endParaRPr lang="pl-PL" b="1" err="1">
                        <a:solidFill>
                          <a:srgbClr val="74533D"/>
                        </a:solidFill>
                      </a:endParaRPr>
                    </a:p>
                  </a:txBody>
                  <a:tcPr anchor="ctr"/>
                </a:tc>
                <a:tc>
                  <a:txBody>
                    <a:bodyPr/>
                    <a:lstStyle/>
                    <a:p>
                      <a:pPr algn="ctr"/>
                      <a:r>
                        <a:rPr lang="pl-PL" b="1">
                          <a:solidFill>
                            <a:srgbClr val="74533D"/>
                          </a:solidFill>
                        </a:rPr>
                        <a:t>Authors</a:t>
                      </a:r>
                      <a:endParaRPr lang="pl-PL" b="1" err="1">
                        <a:solidFill>
                          <a:srgbClr val="74533D"/>
                        </a:solidFill>
                      </a:endParaRPr>
                    </a:p>
                  </a:txBody>
                  <a:tcPr anchor="ctr"/>
                </a:tc>
                <a:tc>
                  <a:txBody>
                    <a:bodyPr/>
                    <a:lstStyle/>
                    <a:p>
                      <a:pPr algn="ctr"/>
                      <a:r>
                        <a:rPr lang="pl-PL" b="1">
                          <a:solidFill>
                            <a:srgbClr val="74533D"/>
                          </a:solidFill>
                        </a:rPr>
                        <a:t>Description</a:t>
                      </a:r>
                      <a:endParaRPr lang="pl-PL" b="1" err="1">
                        <a:solidFill>
                          <a:srgbClr val="74533D"/>
                        </a:solidFill>
                      </a:endParaRPr>
                    </a:p>
                  </a:txBody>
                  <a:tcPr anchor="ctr"/>
                </a:tc>
                <a:extLst>
                  <a:ext uri="{0D108BD9-81ED-4DB2-BD59-A6C34878D82A}">
                    <a16:rowId xmlns:a16="http://schemas.microsoft.com/office/drawing/2014/main" val="3452240835"/>
                  </a:ext>
                </a:extLst>
              </a:tr>
              <a:tr h="700567">
                <a:tc>
                  <a:txBody>
                    <a:bodyPr/>
                    <a:lstStyle/>
                    <a:p>
                      <a:pPr lvl="0" algn="ctr">
                        <a:buNone/>
                      </a:pPr>
                      <a:r>
                        <a:rPr lang="en-US" sz="1000" b="0" i="0" u="none" strike="noStrike" cap="none" noProof="0">
                          <a:solidFill>
                            <a:srgbClr val="7C843C"/>
                          </a:solidFill>
                          <a:latin typeface="+mn-lt"/>
                          <a:ea typeface="+mn-ea"/>
                          <a:cs typeface="+mn-cs"/>
                          <a:sym typeface="Arial"/>
                        </a:rPr>
                        <a:t>Fake News Detection using Machine Learning with Feature Selection</a:t>
                      </a:r>
                      <a:endParaRPr lang="pl-PL" sz="1000" b="0" i="0" u="none" strike="noStrike" cap="none">
                        <a:solidFill>
                          <a:srgbClr val="7C843C"/>
                        </a:solidFill>
                        <a:latin typeface="+mn-lt"/>
                        <a:ea typeface="+mn-ea"/>
                        <a:cs typeface="+mn-cs"/>
                        <a:sym typeface="Arial"/>
                      </a:endParaRPr>
                    </a:p>
                  </a:txBody>
                  <a:tcPr anchor="ctr"/>
                </a:tc>
                <a:tc>
                  <a:txBody>
                    <a:bodyPr/>
                    <a:lstStyle/>
                    <a:p>
                      <a:pPr lvl="0" algn="ctr">
                        <a:buNone/>
                      </a:pPr>
                      <a:r>
                        <a:rPr lang="pl-PL" sz="1000" b="1" i="0" u="none" strike="noStrike" cap="none">
                          <a:solidFill>
                            <a:srgbClr val="7C843C"/>
                          </a:solidFill>
                          <a:latin typeface="+mn-lt"/>
                          <a:ea typeface="+mn-ea"/>
                          <a:cs typeface="+mn-cs"/>
                          <a:sym typeface="Arial"/>
                        </a:rPr>
                        <a:t>Fake News </a:t>
                      </a:r>
                    </a:p>
                    <a:p>
                      <a:pPr lvl="0" algn="ctr">
                        <a:buNone/>
                      </a:pPr>
                      <a:r>
                        <a:rPr lang="pl-PL" sz="1000" b="1" i="0" u="none" strike="noStrike" cap="none">
                          <a:solidFill>
                            <a:srgbClr val="7C843C"/>
                          </a:solidFill>
                          <a:latin typeface="+mn-lt"/>
                          <a:ea typeface="+mn-ea"/>
                          <a:cs typeface="+mn-cs"/>
                          <a:sym typeface="Arial"/>
                        </a:rPr>
                        <a:t>Detection</a:t>
                      </a:r>
                    </a:p>
                  </a:txBody>
                  <a:tcPr anchor="ctr"/>
                </a:tc>
                <a:tc>
                  <a:txBody>
                    <a:bodyPr/>
                    <a:lstStyle/>
                    <a:p>
                      <a:pPr lvl="0" algn="ctr">
                        <a:buNone/>
                      </a:pPr>
                      <a:r>
                        <a:rPr lang="pl-PL" sz="1000" b="0" i="0" u="none" strike="noStrike" cap="none" noProof="0">
                          <a:solidFill>
                            <a:srgbClr val="7C843C"/>
                          </a:solidFill>
                          <a:latin typeface="+mn-lt"/>
                          <a:ea typeface="+mn-ea"/>
                          <a:cs typeface="+mn-cs"/>
                          <a:sym typeface="Arial"/>
                        </a:rPr>
                        <a:t>Z. Tian.</a:t>
                      </a:r>
                    </a:p>
                    <a:p>
                      <a:pPr lvl="0" algn="ctr">
                        <a:buNone/>
                      </a:pPr>
                      <a:r>
                        <a:rPr lang="pl-PL" sz="1000" b="0" i="0" u="none" strike="noStrike" cap="none" noProof="0">
                          <a:solidFill>
                            <a:srgbClr val="7C843C"/>
                          </a:solidFill>
                          <a:latin typeface="+mn-lt"/>
                          <a:ea typeface="+mn-ea"/>
                          <a:cs typeface="+mn-cs"/>
                          <a:sym typeface="Arial"/>
                        </a:rPr>
                        <a:t>S. Baskiyar</a:t>
                      </a:r>
                      <a:endParaRPr lang="pl-PL" sz="1000" b="0" i="0" u="none" strike="noStrike" cap="none" err="1">
                        <a:solidFill>
                          <a:srgbClr val="7C843C"/>
                        </a:solidFill>
                        <a:latin typeface="+mn-lt"/>
                        <a:ea typeface="+mn-ea"/>
                        <a:cs typeface="+mn-cs"/>
                        <a:sym typeface="Arial"/>
                      </a:endParaRPr>
                    </a:p>
                  </a:txBody>
                  <a:tcPr anchor="ctr"/>
                </a:tc>
                <a:tc>
                  <a:txBody>
                    <a:bodyPr/>
                    <a:lstStyle/>
                    <a:p>
                      <a:pPr algn="just"/>
                      <a:r>
                        <a:rPr lang="pl-PL" sz="1000" b="0" i="0" u="none" strike="noStrike" cap="none">
                          <a:solidFill>
                            <a:srgbClr val="7C843C"/>
                          </a:solidFill>
                          <a:latin typeface="+mn-lt"/>
                          <a:ea typeface="+mn-ea"/>
                          <a:cs typeface="+mn-cs"/>
                          <a:sym typeface="Arial"/>
                        </a:rPr>
                        <a:t>The paper proposes a fake news detection system using </a:t>
                      </a:r>
                      <a:r>
                        <a:rPr lang="pl-PL" sz="1000" b="1" i="0" u="none" strike="noStrike" cap="none">
                          <a:solidFill>
                            <a:srgbClr val="7C843C"/>
                          </a:solidFill>
                          <a:latin typeface="+mn-lt"/>
                          <a:ea typeface="+mn-ea"/>
                          <a:cs typeface="+mn-cs"/>
                          <a:sym typeface="Arial"/>
                        </a:rPr>
                        <a:t>KNN</a:t>
                      </a:r>
                      <a:r>
                        <a:rPr lang="pl-PL" sz="1000" b="0" i="0" u="none" strike="noStrike" cap="none">
                          <a:solidFill>
                            <a:srgbClr val="7C843C"/>
                          </a:solidFill>
                          <a:latin typeface="+mn-lt"/>
                          <a:ea typeface="+mn-ea"/>
                          <a:cs typeface="+mn-cs"/>
                          <a:sym typeface="Arial"/>
                        </a:rPr>
                        <a:t> and utilizing </a:t>
                      </a:r>
                      <a:r>
                        <a:rPr lang="pl-PL" sz="1000" b="1" i="0" u="none" strike="noStrike" cap="none">
                          <a:solidFill>
                            <a:srgbClr val="7C843C"/>
                          </a:solidFill>
                          <a:latin typeface="+mn-lt"/>
                          <a:ea typeface="+mn-ea"/>
                          <a:cs typeface="+mn-cs"/>
                          <a:sym typeface="Arial"/>
                        </a:rPr>
                        <a:t>Genetic and Evolutionary Features Selection</a:t>
                      </a:r>
                      <a:r>
                        <a:rPr lang="pl-PL" sz="1000" b="0" i="0" u="none" strike="noStrike" cap="none">
                          <a:solidFill>
                            <a:srgbClr val="7C843C"/>
                          </a:solidFill>
                          <a:latin typeface="+mn-lt"/>
                          <a:ea typeface="+mn-ea"/>
                          <a:cs typeface="+mn-cs"/>
                          <a:sym typeface="Arial"/>
                        </a:rPr>
                        <a:t>. Additionally, the authors test the viability of the quantum version of KNN (QKNN)</a:t>
                      </a:r>
                    </a:p>
                  </a:txBody>
                  <a:tcPr anchor="ctr"/>
                </a:tc>
                <a:extLst>
                  <a:ext uri="{0D108BD9-81ED-4DB2-BD59-A6C34878D82A}">
                    <a16:rowId xmlns:a16="http://schemas.microsoft.com/office/drawing/2014/main" val="972318342"/>
                  </a:ext>
                </a:extLst>
              </a:tr>
              <a:tr h="700567">
                <a:tc>
                  <a:txBody>
                    <a:bodyPr/>
                    <a:lstStyle/>
                    <a:p>
                      <a:pPr marL="0" lvl="0" indent="0" algn="ctr">
                        <a:lnSpc>
                          <a:spcPct val="100000"/>
                        </a:lnSpc>
                        <a:buNone/>
                      </a:pPr>
                      <a:r>
                        <a:rPr lang="pl-PL" sz="1000" b="0" i="0" u="none" strike="noStrike" baseline="0" noProof="0">
                          <a:solidFill>
                            <a:srgbClr val="7C843C"/>
                          </a:solidFill>
                          <a:latin typeface="+mn-lt"/>
                        </a:rPr>
                        <a:t>A systematic survey on explainable AI applied </a:t>
                      </a:r>
                    </a:p>
                    <a:p>
                      <a:pPr marL="0" lvl="0" indent="0" algn="ctr">
                        <a:lnSpc>
                          <a:spcPct val="100000"/>
                        </a:lnSpc>
                        <a:buNone/>
                      </a:pPr>
                      <a:r>
                        <a:rPr lang="pl-PL" sz="1000" b="0" i="0" u="none" strike="noStrike" baseline="0" noProof="0">
                          <a:solidFill>
                            <a:srgbClr val="7C843C"/>
                          </a:solidFill>
                          <a:latin typeface="+mn-lt"/>
                        </a:rPr>
                        <a:t>to fake news </a:t>
                      </a:r>
                    </a:p>
                    <a:p>
                      <a:pPr marL="0" lvl="0" indent="0" algn="ctr">
                        <a:lnSpc>
                          <a:spcPct val="100000"/>
                        </a:lnSpc>
                        <a:buNone/>
                      </a:pPr>
                      <a:r>
                        <a:rPr lang="pl-PL" sz="1000" b="0" i="0" u="none" strike="noStrike" baseline="0" noProof="0">
                          <a:solidFill>
                            <a:srgbClr val="7C843C"/>
                          </a:solidFill>
                          <a:latin typeface="+mn-lt"/>
                        </a:rPr>
                        <a:t>detection</a:t>
                      </a:r>
                      <a:endParaRPr lang="pl-PL" sz="1000" err="1">
                        <a:solidFill>
                          <a:srgbClr val="7C843C"/>
                        </a:solidFill>
                        <a:latin typeface="+mn-lt"/>
                      </a:endParaRPr>
                    </a:p>
                  </a:txBody>
                  <a:tcPr anchor="ctr"/>
                </a:tc>
                <a:tc>
                  <a:txBody>
                    <a:bodyPr/>
                    <a:lstStyle/>
                    <a:p>
                      <a:pPr lvl="0" algn="ctr">
                        <a:buNone/>
                      </a:pPr>
                      <a:r>
                        <a:rPr lang="pl-PL" sz="1000" b="1">
                          <a:solidFill>
                            <a:srgbClr val="7C843C"/>
                          </a:solidFill>
                          <a:latin typeface="+mn-lt"/>
                        </a:rPr>
                        <a:t>Explainability</a:t>
                      </a:r>
                    </a:p>
                  </a:txBody>
                  <a:tcPr anchor="ctr"/>
                </a:tc>
                <a:tc>
                  <a:txBody>
                    <a:bodyPr/>
                    <a:lstStyle/>
                    <a:p>
                      <a:pPr lvl="0" algn="ctr">
                        <a:buNone/>
                      </a:pPr>
                      <a:r>
                        <a:rPr lang="pl-PL" sz="1000" b="0" i="0" u="none" strike="noStrike" baseline="0" noProof="0">
                          <a:solidFill>
                            <a:srgbClr val="7C843C"/>
                          </a:solidFill>
                          <a:latin typeface="+mn-lt"/>
                        </a:rPr>
                        <a:t>Athira A.B., </a:t>
                      </a:r>
                    </a:p>
                    <a:p>
                      <a:pPr lvl="0" algn="ctr">
                        <a:buNone/>
                      </a:pPr>
                      <a:r>
                        <a:rPr lang="pl-PL" sz="1000" b="0" i="0" u="none" strike="noStrike" baseline="0" noProof="0">
                          <a:solidFill>
                            <a:srgbClr val="7C843C"/>
                          </a:solidFill>
                          <a:latin typeface="+mn-lt"/>
                        </a:rPr>
                        <a:t>S.D. Madhu Kumar, </a:t>
                      </a:r>
                    </a:p>
                    <a:p>
                      <a:pPr lvl="0" algn="ctr">
                        <a:buNone/>
                      </a:pPr>
                      <a:r>
                        <a:rPr lang="pl-PL" sz="1000" b="0" i="0" u="none" strike="noStrike" baseline="0" noProof="0">
                          <a:solidFill>
                            <a:srgbClr val="7C843C"/>
                          </a:solidFill>
                          <a:latin typeface="+mn-lt"/>
                        </a:rPr>
                        <a:t>Anu Mary Chacko</a:t>
                      </a:r>
                      <a:endParaRPr lang="pl-PL" sz="1000" err="1">
                        <a:solidFill>
                          <a:srgbClr val="7C843C"/>
                        </a:solidFill>
                        <a:latin typeface="+mn-lt"/>
                      </a:endParaRPr>
                    </a:p>
                  </a:txBody>
                  <a:tcPr anchor="ctr"/>
                </a:tc>
                <a:tc>
                  <a:txBody>
                    <a:bodyPr/>
                    <a:lstStyle/>
                    <a:p>
                      <a:pPr algn="just"/>
                      <a:r>
                        <a:rPr lang="pl-PL" sz="1000" noProof="0">
                          <a:solidFill>
                            <a:srgbClr val="7C843C"/>
                          </a:solidFill>
                          <a:latin typeface="+mn-lt"/>
                        </a:rPr>
                        <a:t>The survey</a:t>
                      </a:r>
                      <a:r>
                        <a:rPr lang="en-US" sz="1000" noProof="0">
                          <a:solidFill>
                            <a:srgbClr val="7C843C"/>
                          </a:solidFill>
                          <a:latin typeface="+mn-lt"/>
                        </a:rPr>
                        <a:t> covers fake news detection models that </a:t>
                      </a:r>
                      <a:r>
                        <a:rPr lang="pl-PL" sz="1000" noProof="0">
                          <a:solidFill>
                            <a:srgbClr val="7C843C"/>
                          </a:solidFill>
                          <a:latin typeface="+mn-lt"/>
                        </a:rPr>
                        <a:t>use</a:t>
                      </a:r>
                      <a:r>
                        <a:rPr lang="en-US" sz="1000" noProof="0">
                          <a:solidFill>
                            <a:srgbClr val="7C843C"/>
                          </a:solidFill>
                          <a:latin typeface="+mn-lt"/>
                        </a:rPr>
                        <a:t> explainable AI</a:t>
                      </a:r>
                      <a:r>
                        <a:rPr lang="pl-PL" sz="1000" noProof="0">
                          <a:solidFill>
                            <a:srgbClr val="7C843C"/>
                          </a:solidFill>
                          <a:latin typeface="+mn-lt"/>
                        </a:rPr>
                        <a:t> (</a:t>
                      </a:r>
                      <a:r>
                        <a:rPr lang="pl-PL" sz="1000" b="1" noProof="0">
                          <a:solidFill>
                            <a:srgbClr val="7C843C"/>
                          </a:solidFill>
                          <a:latin typeface="+mn-lt"/>
                        </a:rPr>
                        <a:t>XAI</a:t>
                      </a:r>
                      <a:r>
                        <a:rPr lang="pl-PL" sz="1000" noProof="0">
                          <a:solidFill>
                            <a:srgbClr val="7C843C"/>
                          </a:solidFill>
                          <a:latin typeface="+mn-lt"/>
                        </a:rPr>
                        <a:t>)</a:t>
                      </a:r>
                      <a:r>
                        <a:rPr lang="en-US" sz="1000" noProof="0">
                          <a:solidFill>
                            <a:srgbClr val="7C843C"/>
                          </a:solidFill>
                          <a:latin typeface="+mn-lt"/>
                        </a:rPr>
                        <a:t> approaches to gain more </a:t>
                      </a:r>
                      <a:r>
                        <a:rPr lang="en-US" sz="1000" b="1" noProof="0">
                          <a:solidFill>
                            <a:srgbClr val="7C843C"/>
                          </a:solidFill>
                          <a:latin typeface="+mn-lt"/>
                        </a:rPr>
                        <a:t>insight and </a:t>
                      </a:r>
                      <a:r>
                        <a:rPr lang="pl-PL" sz="1000" b="1" noProof="0">
                          <a:solidFill>
                            <a:srgbClr val="7C843C"/>
                          </a:solidFill>
                          <a:latin typeface="+mn-lt"/>
                        </a:rPr>
                        <a:t>a </a:t>
                      </a:r>
                      <a:r>
                        <a:rPr lang="en-US" sz="1000" b="1" noProof="0">
                          <a:solidFill>
                            <a:srgbClr val="7C843C"/>
                          </a:solidFill>
                          <a:latin typeface="+mn-lt"/>
                        </a:rPr>
                        <a:t>better understanding</a:t>
                      </a:r>
                      <a:r>
                        <a:rPr lang="en-US" sz="1000" noProof="0">
                          <a:solidFill>
                            <a:srgbClr val="7C843C"/>
                          </a:solidFill>
                          <a:latin typeface="+mn-lt"/>
                        </a:rPr>
                        <a:t> of</a:t>
                      </a:r>
                      <a:r>
                        <a:rPr lang="pl-PL" sz="1000" noProof="0">
                          <a:solidFill>
                            <a:srgbClr val="7C843C"/>
                          </a:solidFill>
                          <a:latin typeface="+mn-lt"/>
                        </a:rPr>
                        <a:t> </a:t>
                      </a:r>
                      <a:r>
                        <a:rPr lang="en-US" sz="1000" noProof="0">
                          <a:solidFill>
                            <a:srgbClr val="7C843C"/>
                          </a:solidFill>
                          <a:latin typeface="+mn-lt"/>
                        </a:rPr>
                        <a:t>fake news detection. Furthermore</a:t>
                      </a:r>
                      <a:r>
                        <a:rPr lang="pl-PL" sz="1000" noProof="0">
                          <a:solidFill>
                            <a:srgbClr val="7C843C"/>
                          </a:solidFill>
                          <a:latin typeface="+mn-lt"/>
                        </a:rPr>
                        <a:t>,</a:t>
                      </a:r>
                      <a:r>
                        <a:rPr lang="en-US" sz="1000" noProof="0">
                          <a:solidFill>
                            <a:srgbClr val="7C843C"/>
                          </a:solidFill>
                          <a:latin typeface="+mn-lt"/>
                        </a:rPr>
                        <a:t> the authors are discussing possible research opportunities in this area.</a:t>
                      </a:r>
                      <a:endParaRPr lang="en-US" sz="1000" b="0" i="0" u="none" strike="noStrike" noProof="0">
                        <a:solidFill>
                          <a:srgbClr val="7C843C"/>
                        </a:solidFill>
                        <a:latin typeface="+mn-lt"/>
                      </a:endParaRPr>
                    </a:p>
                  </a:txBody>
                  <a:tcPr anchor="ctr"/>
                </a:tc>
                <a:extLst>
                  <a:ext uri="{0D108BD9-81ED-4DB2-BD59-A6C34878D82A}">
                    <a16:rowId xmlns:a16="http://schemas.microsoft.com/office/drawing/2014/main" val="4082230197"/>
                  </a:ext>
                </a:extLst>
              </a:tr>
              <a:tr h="700567">
                <a:tc>
                  <a:txBody>
                    <a:bodyPr/>
                    <a:lstStyle/>
                    <a:p>
                      <a:pPr lvl="0" algn="ctr">
                        <a:buNone/>
                      </a:pPr>
                      <a:r>
                        <a:rPr lang="pl-PL" sz="1000" b="0" i="0" u="none" strike="noStrike" baseline="0" noProof="0">
                          <a:solidFill>
                            <a:srgbClr val="7C843C"/>
                          </a:solidFill>
                          <a:latin typeface="+mn-lt"/>
                        </a:rPr>
                        <a:t>Towards Machine Learning Explainability in Text Classification for Fake News Detection</a:t>
                      </a:r>
                      <a:endParaRPr lang="pl-PL" sz="1000" err="1">
                        <a:solidFill>
                          <a:srgbClr val="7C843C"/>
                        </a:solidFill>
                        <a:latin typeface="+mn-lt"/>
                      </a:endParaRPr>
                    </a:p>
                  </a:txBody>
                  <a:tcPr anchor="ctr"/>
                </a:tc>
                <a:tc>
                  <a:txBody>
                    <a:bodyPr/>
                    <a:lstStyle/>
                    <a:p>
                      <a:pPr lvl="0" algn="ctr">
                        <a:buNone/>
                      </a:pPr>
                      <a:r>
                        <a:rPr lang="pl-PL" sz="1000" b="1">
                          <a:solidFill>
                            <a:srgbClr val="7C843C"/>
                          </a:solidFill>
                          <a:latin typeface="+mn-lt"/>
                        </a:rPr>
                        <a:t>Explainability</a:t>
                      </a:r>
                      <a:endParaRPr lang="pl-PL" sz="1000" b="1" err="1">
                        <a:solidFill>
                          <a:srgbClr val="7C843C"/>
                        </a:solidFill>
                        <a:latin typeface="+mn-lt"/>
                      </a:endParaRPr>
                    </a:p>
                  </a:txBody>
                  <a:tcPr anchor="ctr"/>
                </a:tc>
                <a:tc>
                  <a:txBody>
                    <a:bodyPr/>
                    <a:lstStyle/>
                    <a:p>
                      <a:pPr lvl="0" algn="ctr">
                        <a:buNone/>
                      </a:pPr>
                      <a:r>
                        <a:rPr lang="pl-PL" sz="1000" b="0" i="0" u="none" strike="noStrike" baseline="0" noProof="0">
                          <a:solidFill>
                            <a:srgbClr val="7C843C"/>
                          </a:solidFill>
                          <a:latin typeface="+mn-lt"/>
                        </a:rPr>
                        <a:t>Lukas Kurasinski, </a:t>
                      </a:r>
                    </a:p>
                    <a:p>
                      <a:pPr lvl="0" algn="ctr">
                        <a:buNone/>
                      </a:pPr>
                      <a:r>
                        <a:rPr lang="pl-PL" sz="1000" b="0" i="0" u="none" strike="noStrike" baseline="0" noProof="0">
                          <a:solidFill>
                            <a:srgbClr val="7C843C"/>
                          </a:solidFill>
                          <a:latin typeface="+mn-lt"/>
                        </a:rPr>
                        <a:t>Radu-Casian Mihailescu</a:t>
                      </a:r>
                      <a:endParaRPr lang="pl-PL" sz="1000" err="1">
                        <a:solidFill>
                          <a:srgbClr val="7C843C"/>
                        </a:solidFill>
                        <a:latin typeface="+mn-lt"/>
                      </a:endParaRPr>
                    </a:p>
                  </a:txBody>
                  <a:tcPr anchor="ctr"/>
                </a:tc>
                <a:tc>
                  <a:txBody>
                    <a:bodyPr/>
                    <a:lstStyle/>
                    <a:p>
                      <a:pPr algn="just"/>
                      <a:r>
                        <a:rPr lang="en-US" sz="1000" noProof="0">
                          <a:solidFill>
                            <a:srgbClr val="7C843C"/>
                          </a:solidFill>
                          <a:latin typeface="+mn-lt"/>
                        </a:rPr>
                        <a:t>In this paper</a:t>
                      </a:r>
                      <a:r>
                        <a:rPr lang="pl-PL" sz="1000" noProof="0">
                          <a:solidFill>
                            <a:srgbClr val="7C843C"/>
                          </a:solidFill>
                          <a:latin typeface="+mn-lt"/>
                        </a:rPr>
                        <a:t>,</a:t>
                      </a:r>
                      <a:r>
                        <a:rPr lang="en-US" sz="1000" noProof="0">
                          <a:solidFill>
                            <a:srgbClr val="7C843C"/>
                          </a:solidFill>
                          <a:latin typeface="+mn-lt"/>
                        </a:rPr>
                        <a:t> authors perform </a:t>
                      </a:r>
                      <a:r>
                        <a:rPr lang="pl-PL" sz="1000" noProof="0">
                          <a:solidFill>
                            <a:srgbClr val="7C843C"/>
                          </a:solidFill>
                          <a:latin typeface="+mn-lt"/>
                        </a:rPr>
                        <a:t>fake</a:t>
                      </a:r>
                      <a:r>
                        <a:rPr lang="en-US" sz="1000" noProof="0">
                          <a:solidFill>
                            <a:srgbClr val="7C843C"/>
                          </a:solidFill>
                          <a:latin typeface="+mn-lt"/>
                        </a:rPr>
                        <a:t> news detection using two </a:t>
                      </a:r>
                      <a:r>
                        <a:rPr lang="en-US" sz="1000" b="1" noProof="0">
                          <a:solidFill>
                            <a:srgbClr val="7C843C"/>
                          </a:solidFill>
                          <a:latin typeface="+mn-lt"/>
                        </a:rPr>
                        <a:t>deep learning models</a:t>
                      </a:r>
                      <a:r>
                        <a:rPr lang="en-US" sz="1000" noProof="0">
                          <a:solidFill>
                            <a:srgbClr val="7C843C"/>
                          </a:solidFill>
                          <a:latin typeface="+mn-lt"/>
                        </a:rPr>
                        <a:t>: </a:t>
                      </a:r>
                      <a:r>
                        <a:rPr lang="en-US" sz="1000" b="0" i="0" u="none" strike="noStrike" noProof="0">
                          <a:solidFill>
                            <a:srgbClr val="7C843C"/>
                          </a:solidFill>
                          <a:latin typeface="+mn-lt"/>
                        </a:rPr>
                        <a:t>architecture that combines convolutional neural networks</a:t>
                      </a:r>
                      <a:r>
                        <a:rPr lang="pl-PL" sz="1000" b="0" i="0" u="none" strike="noStrike" noProof="0">
                          <a:solidFill>
                            <a:srgbClr val="7C843C"/>
                          </a:solidFill>
                          <a:latin typeface="+mn-lt"/>
                        </a:rPr>
                        <a:t> </a:t>
                      </a:r>
                      <a:r>
                        <a:rPr lang="en-US" sz="1000" b="0" i="0" u="none" strike="noStrike" noProof="0">
                          <a:solidFill>
                            <a:srgbClr val="7C843C"/>
                          </a:solidFill>
                          <a:latin typeface="+mn-lt"/>
                        </a:rPr>
                        <a:t>and bidirectional recurrent neural networks (</a:t>
                      </a:r>
                      <a:r>
                        <a:rPr lang="en-US" sz="1000" b="1" i="0" u="none" strike="noStrike" noProof="0">
                          <a:solidFill>
                            <a:srgbClr val="7C843C"/>
                          </a:solidFill>
                          <a:latin typeface="+mn-lt"/>
                        </a:rPr>
                        <a:t>BiDir-LSTM-CNN</a:t>
                      </a:r>
                      <a:r>
                        <a:rPr lang="en-US" sz="1000" b="0" i="0" u="none" strike="noStrike" noProof="0">
                          <a:solidFill>
                            <a:srgbClr val="7C843C"/>
                          </a:solidFill>
                          <a:latin typeface="+mn-lt"/>
                        </a:rPr>
                        <a:t>)</a:t>
                      </a:r>
                      <a:r>
                        <a:rPr lang="en-US" sz="1000" noProof="0">
                          <a:solidFill>
                            <a:srgbClr val="7C843C"/>
                          </a:solidFill>
                          <a:latin typeface="+mn-lt"/>
                        </a:rPr>
                        <a:t> and bidirectional encoder representation from transformers (</a:t>
                      </a:r>
                      <a:r>
                        <a:rPr lang="en-US" sz="1000" b="1" noProof="0">
                          <a:solidFill>
                            <a:srgbClr val="7C843C"/>
                          </a:solidFill>
                          <a:latin typeface="+mn-lt"/>
                        </a:rPr>
                        <a:t>BERT</a:t>
                      </a:r>
                      <a:r>
                        <a:rPr lang="en-US" sz="1000" noProof="0">
                          <a:solidFill>
                            <a:srgbClr val="7C843C"/>
                          </a:solidFill>
                          <a:latin typeface="+mn-lt"/>
                        </a:rPr>
                        <a:t>). Using attention weights text is </a:t>
                      </a:r>
                      <a:r>
                        <a:rPr lang="pl-PL" sz="1000" noProof="0">
                          <a:solidFill>
                            <a:srgbClr val="7C843C"/>
                          </a:solidFill>
                          <a:latin typeface="+mn-lt"/>
                        </a:rPr>
                        <a:t>color-coded</a:t>
                      </a:r>
                      <a:r>
                        <a:rPr lang="en-US" sz="1000" noProof="0">
                          <a:solidFill>
                            <a:srgbClr val="7C843C"/>
                          </a:solidFill>
                          <a:latin typeface="+mn-lt"/>
                        </a:rPr>
                        <a:t> to </a:t>
                      </a:r>
                      <a:r>
                        <a:rPr lang="en-US" sz="1000" b="1" noProof="0">
                          <a:solidFill>
                            <a:srgbClr val="7C843C"/>
                          </a:solidFill>
                          <a:latin typeface="+mn-lt"/>
                        </a:rPr>
                        <a:t>mark important words</a:t>
                      </a:r>
                      <a:r>
                        <a:rPr lang="en-US" sz="1000" noProof="0">
                          <a:solidFill>
                            <a:srgbClr val="7C843C"/>
                          </a:solidFill>
                          <a:latin typeface="+mn-lt"/>
                        </a:rPr>
                        <a:t> for the models.</a:t>
                      </a:r>
                    </a:p>
                  </a:txBody>
                  <a:tcPr anchor="ctr"/>
                </a:tc>
                <a:extLst>
                  <a:ext uri="{0D108BD9-81ED-4DB2-BD59-A6C34878D82A}">
                    <a16:rowId xmlns:a16="http://schemas.microsoft.com/office/drawing/2014/main" val="3700194256"/>
                  </a:ext>
                </a:extLst>
              </a:tr>
            </a:tbl>
          </a:graphicData>
        </a:graphic>
      </p:graphicFrame>
      <p:cxnSp>
        <p:nvCxnSpPr>
          <p:cNvPr id="4" name="Google Shape;166;p30">
            <a:extLst>
              <a:ext uri="{FF2B5EF4-FFF2-40B4-BE49-F238E27FC236}">
                <a16:creationId xmlns:a16="http://schemas.microsoft.com/office/drawing/2014/main" id="{7032B13D-94BC-52C7-17EB-BF0276AF14DA}"/>
              </a:ext>
            </a:extLst>
          </p:cNvPr>
          <p:cNvCxnSpPr>
            <a:cxnSpLocks/>
          </p:cNvCxnSpPr>
          <p:nvPr/>
        </p:nvCxnSpPr>
        <p:spPr>
          <a:xfrm>
            <a:off x="812499" y="1045726"/>
            <a:ext cx="3759501" cy="0"/>
          </a:xfrm>
          <a:prstGeom prst="straightConnector1">
            <a:avLst/>
          </a:prstGeom>
          <a:noFill/>
          <a:ln w="19050" cap="flat" cmpd="sng">
            <a:solidFill>
              <a:srgbClr val="74533D"/>
            </a:solidFill>
            <a:prstDash val="solid"/>
            <a:round/>
            <a:headEnd type="none" w="med" len="med"/>
            <a:tailEnd type="none" w="med" len="med"/>
          </a:ln>
        </p:spPr>
      </p:cxnSp>
    </p:spTree>
    <p:extLst>
      <p:ext uri="{BB962C8B-B14F-4D97-AF65-F5344CB8AC3E}">
        <p14:creationId xmlns:p14="http://schemas.microsoft.com/office/powerpoint/2010/main" val="308479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err="1"/>
              <a:t>Dataset</a:t>
            </a:r>
            <a:r>
              <a:rPr lang="pl-PL" sz="3200" b="1"/>
              <a:t> </a:t>
            </a:r>
            <a:r>
              <a:rPr lang="pl-PL" sz="3200" b="1" err="1"/>
              <a:t>Description</a:t>
            </a:r>
            <a:r>
              <a:rPr lang="pl-PL" sz="3200" b="1"/>
              <a:t>:</a:t>
            </a:r>
            <a:endParaRPr lang="pl-PL" sz="2800" b="1" i="1" err="1"/>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3</a:t>
            </a:r>
            <a:endParaRPr lang="en-US" sz="6600" b="0">
              <a:solidFill>
                <a:schemeClr val="bg1">
                  <a:lumMod val="90000"/>
                </a:schemeClr>
              </a:solidFill>
            </a:endParaRPr>
          </a:p>
        </p:txBody>
      </p:sp>
      <p:sp>
        <p:nvSpPr>
          <p:cNvPr id="5" name="Google Shape;194;p32">
            <a:extLst>
              <a:ext uri="{FF2B5EF4-FFF2-40B4-BE49-F238E27FC236}">
                <a16:creationId xmlns:a16="http://schemas.microsoft.com/office/drawing/2014/main" id="{12D7B2F5-B346-E1CF-2BD7-26912E987F09}"/>
              </a:ext>
            </a:extLst>
          </p:cNvPr>
          <p:cNvSpPr txBox="1">
            <a:spLocks/>
          </p:cNvSpPr>
          <p:nvPr/>
        </p:nvSpPr>
        <p:spPr>
          <a:xfrm>
            <a:off x="914400" y="3699468"/>
            <a:ext cx="7891779" cy="1146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Nunito"/>
              <a:buNone/>
              <a:defRPr sz="1800" b="0" i="0" u="none" strike="noStrike" cap="none">
                <a:solidFill>
                  <a:srgbClr val="D6E29C"/>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pl-PL" b="1">
                <a:latin typeface="Questrial"/>
              </a:rPr>
              <a:t>Fake News Corpus</a:t>
            </a:r>
            <a:endParaRPr lang="en-US" b="1">
              <a:latin typeface="Questrial"/>
            </a:endParaRPr>
          </a:p>
        </p:txBody>
      </p:sp>
    </p:spTree>
    <p:extLst>
      <p:ext uri="{BB962C8B-B14F-4D97-AF65-F5344CB8AC3E}">
        <p14:creationId xmlns:p14="http://schemas.microsoft.com/office/powerpoint/2010/main" val="425092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err="1">
                <a:solidFill>
                  <a:srgbClr val="74533D"/>
                </a:solidFill>
              </a:rPr>
              <a:t>Datasets</a:t>
            </a:r>
          </a:p>
        </p:txBody>
      </p:sp>
      <p:cxnSp>
        <p:nvCxnSpPr>
          <p:cNvPr id="166" name="Google Shape;166;p30"/>
          <p:cNvCxnSpPr>
            <a:cxnSpLocks/>
          </p:cNvCxnSpPr>
          <p:nvPr/>
        </p:nvCxnSpPr>
        <p:spPr>
          <a:xfrm>
            <a:off x="812499" y="1045726"/>
            <a:ext cx="6726221" cy="0"/>
          </a:xfrm>
          <a:prstGeom prst="straightConnector1">
            <a:avLst/>
          </a:prstGeom>
          <a:noFill/>
          <a:ln w="19050" cap="flat" cmpd="sng">
            <a:solidFill>
              <a:srgbClr val="74533D"/>
            </a:solidFill>
            <a:prstDash val="solid"/>
            <a:round/>
            <a:headEnd type="none" w="med" len="med"/>
            <a:tailEnd type="none" w="med" len="med"/>
          </a:ln>
        </p:spPr>
      </p:cxnSp>
      <p:sp>
        <p:nvSpPr>
          <p:cNvPr id="3" name="Google Shape;158;p30">
            <a:extLst>
              <a:ext uri="{FF2B5EF4-FFF2-40B4-BE49-F238E27FC236}">
                <a16:creationId xmlns:a16="http://schemas.microsoft.com/office/drawing/2014/main" id="{6FA95810-E708-1026-AA99-476CB5D0AF5F}"/>
              </a:ext>
            </a:extLst>
          </p:cNvPr>
          <p:cNvSpPr txBox="1">
            <a:spLocks/>
          </p:cNvSpPr>
          <p:nvPr/>
        </p:nvSpPr>
        <p:spPr>
          <a:xfrm>
            <a:off x="710750" y="1312000"/>
            <a:ext cx="6837503"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285750" indent="-285750">
              <a:buClr>
                <a:srgbClr val="74533D"/>
              </a:buClr>
              <a:buSzPct val="100000"/>
              <a:buFont typeface="Arial"/>
              <a:buChar char="•"/>
            </a:pPr>
            <a:r>
              <a:rPr lang="pl-PL" sz="1600" b="0">
                <a:solidFill>
                  <a:srgbClr val="74533D"/>
                </a:solidFill>
                <a:latin typeface="Calibri"/>
                <a:ea typeface="Calibri"/>
                <a:cs typeface="Calibri"/>
              </a:rPr>
              <a:t>News and fake news: data can be collected online</a:t>
            </a:r>
            <a:br>
              <a:rPr lang="pl-PL" sz="1600" b="0">
                <a:solidFill>
                  <a:srgbClr val="74533D"/>
                </a:solidFill>
                <a:latin typeface="Calibri"/>
                <a:ea typeface="Calibri"/>
                <a:cs typeface="Calibri"/>
              </a:rPr>
            </a:br>
            <a:r>
              <a:rPr lang="pl-PL" sz="1600" b="0">
                <a:solidFill>
                  <a:srgbClr val="74533D"/>
                </a:solidFill>
                <a:latin typeface="Calibri"/>
                <a:ea typeface="Calibri"/>
                <a:cs typeface="Calibri"/>
              </a:rPr>
              <a:t>Problem: annotation,</a:t>
            </a:r>
            <a:br>
              <a:rPr lang="pl-PL" sz="1600" b="0">
                <a:solidFill>
                  <a:srgbClr val="74533D"/>
                </a:solidFill>
                <a:latin typeface="Calibri"/>
                <a:ea typeface="Calibri"/>
                <a:cs typeface="Calibri"/>
              </a:rPr>
            </a:br>
            <a:endParaRPr lang="pl-PL" sz="1600" b="0">
              <a:solidFill>
                <a:srgbClr val="74533D"/>
              </a:solidFill>
              <a:latin typeface="Calibri"/>
              <a:ea typeface="Calibri"/>
              <a:cs typeface="Calibri"/>
            </a:endParaRPr>
          </a:p>
          <a:p>
            <a:pPr marL="285750" indent="-285750">
              <a:buClr>
                <a:srgbClr val="74533D"/>
              </a:buClr>
              <a:buSzPct val="100000"/>
              <a:buFont typeface="Arial"/>
              <a:buChar char="•"/>
            </a:pPr>
            <a:r>
              <a:rPr lang="pl-PL" sz="1600" b="0">
                <a:solidFill>
                  <a:srgbClr val="74533D"/>
                </a:solidFill>
                <a:latin typeface="Calibri"/>
                <a:ea typeface="Calibri"/>
                <a:cs typeface="Calibri"/>
              </a:rPr>
              <a:t>Many different open-source datasets, however, each of them has their own shortcomings.</a:t>
            </a:r>
            <a:br>
              <a:rPr lang="pl-PL" sz="1600" b="0">
                <a:solidFill>
                  <a:srgbClr val="74533D"/>
                </a:solidFill>
                <a:latin typeface="Calibri"/>
                <a:ea typeface="Calibri"/>
                <a:cs typeface="Calibri"/>
              </a:rPr>
            </a:br>
            <a:endParaRPr lang="pl-PL" sz="1600" b="0">
              <a:solidFill>
                <a:srgbClr val="74533D"/>
              </a:solidFill>
              <a:latin typeface="Calibri"/>
              <a:ea typeface="Calibri"/>
              <a:cs typeface="Calibri"/>
            </a:endParaRPr>
          </a:p>
          <a:p>
            <a:pPr marL="342900" indent="-342900">
              <a:buClr>
                <a:srgbClr val="74533D"/>
              </a:buClr>
              <a:buSzPct val="100000"/>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BuzzFeedNews - news published on Facebook; during the US election in 2016; contains only links to Facebook posts containing links.</a:t>
            </a:r>
          </a:p>
          <a:p>
            <a:pPr marL="342900" indent="-342900">
              <a:buClr>
                <a:srgbClr val="74533D"/>
              </a:buClr>
              <a:buSzPct val="100000"/>
              <a:buAutoNum type="arabicPeriod"/>
            </a:pPr>
            <a:r>
              <a:rPr lang="pl-PL" sz="1600" b="0">
                <a:solidFill>
                  <a:srgbClr val="74533D"/>
                </a:solidFill>
                <a:latin typeface="Calibri" panose="020F0502020204030204" pitchFamily="34" charset="0"/>
                <a:ea typeface="Calibri" panose="020F0502020204030204" pitchFamily="34" charset="0"/>
                <a:cs typeface="Calibri" panose="020F0502020204030204" pitchFamily="34" charset="0"/>
              </a:rPr>
              <a:t>CREDBANK -  60 million tweets; 96 days in 2015; accessible via the AWS cloud for a small fee; labels are not provided for the tweets - only events were identified.</a:t>
            </a:r>
          </a:p>
        </p:txBody>
      </p:sp>
    </p:spTree>
    <p:extLst>
      <p:ext uri="{BB962C8B-B14F-4D97-AF65-F5344CB8AC3E}">
        <p14:creationId xmlns:p14="http://schemas.microsoft.com/office/powerpoint/2010/main" val="110582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3" ma:contentTypeDescription="Utwórz nowy dokument." ma:contentTypeScope="" ma:versionID="e92fcf2cbbb3097f0ed9eff7118f5a40">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0b3155e6e6272a23839a5e0aa52e2c0b"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95AC9C-97CE-4020-8CD0-A999EEFD8A29}">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036CBD73-9737-45F2-B553-285CF461AC91}">
  <ds:schemaRefs>
    <ds:schemaRef ds:uri="http://schemas.microsoft.com/sharepoint/v3/contenttype/forms"/>
  </ds:schemaRefs>
</ds:datastoreItem>
</file>

<file path=customXml/itemProps3.xml><?xml version="1.0" encoding="utf-8"?>
<ds:datastoreItem xmlns:ds="http://schemas.openxmlformats.org/officeDocument/2006/customXml" ds:itemID="{9BC95E83-A0C9-4F5B-BDFD-3903CAFB7909}">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Minimalist Slides for meeting by Slidesgo</vt:lpstr>
      <vt:lpstr>The Comparison of Local and Global  Early Fake News Detection Methods</vt:lpstr>
      <vt:lpstr>Problem description: Why early detection of Rumors and  Fake News is so important?</vt:lpstr>
      <vt:lpstr>Problem description</vt:lpstr>
      <vt:lpstr>Project description</vt:lpstr>
      <vt:lpstr>Literature Review</vt:lpstr>
      <vt:lpstr>Literature Review</vt:lpstr>
      <vt:lpstr>Literature Review</vt:lpstr>
      <vt:lpstr>Dataset Description:</vt:lpstr>
      <vt:lpstr>Datasets</vt:lpstr>
      <vt:lpstr>Dataset: FakeNewsCorpus</vt:lpstr>
      <vt:lpstr>Methods Review</vt:lpstr>
      <vt:lpstr>Methods review  topic detection</vt:lpstr>
      <vt:lpstr>Methods review  fake news detection</vt:lpstr>
      <vt:lpstr>Methods review  XAI</vt:lpstr>
      <vt:lpstr>Proposed solution</vt:lpstr>
      <vt:lpstr>Proposed solution</vt:lpstr>
      <vt:lpstr>Expected Contributions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forester: growing transparent tree-based models for everyone</dc:title>
  <dc:creator>Hubert Ruczyński</dc:creator>
  <cp:revision>1</cp:revision>
  <dcterms:modified xsi:type="dcterms:W3CDTF">2023-11-07T20:58:56Z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