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7" r:id="rId5"/>
    <p:sldId id="259" r:id="rId6"/>
    <p:sldId id="263" r:id="rId7"/>
    <p:sldId id="258" r:id="rId8"/>
    <p:sldId id="286" r:id="rId9"/>
    <p:sldId id="287" r:id="rId10"/>
    <p:sldId id="294" r:id="rId11"/>
    <p:sldId id="290" r:id="rId12"/>
    <p:sldId id="301" r:id="rId13"/>
    <p:sldId id="306" r:id="rId14"/>
    <p:sldId id="302" r:id="rId15"/>
    <p:sldId id="307" r:id="rId16"/>
    <p:sldId id="303" r:id="rId17"/>
    <p:sldId id="304" r:id="rId18"/>
    <p:sldId id="305" r:id="rId19"/>
    <p:sldId id="299" r:id="rId20"/>
    <p:sldId id="292" r:id="rId21"/>
    <p:sldId id="291" r:id="rId22"/>
    <p:sldId id="329" r:id="rId23"/>
    <p:sldId id="327" r:id="rId24"/>
    <p:sldId id="293" r:id="rId25"/>
    <p:sldId id="308" r:id="rId26"/>
    <p:sldId id="295" r:id="rId27"/>
    <p:sldId id="311" r:id="rId28"/>
    <p:sldId id="312" r:id="rId29"/>
    <p:sldId id="313" r:id="rId30"/>
    <p:sldId id="321" r:id="rId31"/>
    <p:sldId id="314" r:id="rId32"/>
    <p:sldId id="322" r:id="rId33"/>
    <p:sldId id="315" r:id="rId34"/>
    <p:sldId id="323" r:id="rId35"/>
    <p:sldId id="324" r:id="rId36"/>
    <p:sldId id="316" r:id="rId37"/>
    <p:sldId id="325" r:id="rId38"/>
    <p:sldId id="326" r:id="rId39"/>
    <p:sldId id="296" r:id="rId40"/>
    <p:sldId id="310" r:id="rId41"/>
    <p:sldId id="298" r:id="rId42"/>
    <p:sldId id="279" r:id="rId43"/>
    <p:sldId id="309" r:id="rId44"/>
    <p:sldId id="317" r:id="rId45"/>
    <p:sldId id="318" r:id="rId46"/>
    <p:sldId id="320" r:id="rId47"/>
    <p:sldId id="319" r:id="rId4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979C8-90E9-4B53-8CF8-461283A7BFED}" v="7024" dt="2023-06-25T18:55:30.153"/>
    <p1510:client id="{144061C8-8593-E67B-4CEF-CF3040787590}" v="202" dt="2023-06-25T07:47:16.001"/>
    <p1510:client id="{6606EE5D-4502-4F6D-8467-34FF703F33D6}" v="6" dt="2023-06-26T07:30:45.571"/>
    <p1510:client id="{80E60C0F-2AC7-1A7B-E3CE-7C63829B349A}" v="73" dt="2023-06-25T21:48:54.708"/>
    <p1510:client id="{9538F551-69EE-10B6-DA58-9B59BB3CD995}" v="451" dt="2023-06-25T09:27:34.194"/>
    <p1510:client id="{9FD771FF-9944-4973-C75C-0E64BB6B6C79}" v="228" dt="2023-06-25T10:44:16.997"/>
    <p1510:client id="{ADAA18DE-4797-3EEE-B440-32D52159392C}" v="53" dt="2023-06-25T20:32:40.490"/>
    <p1510:client id="{F086A2A0-8A5C-2A31-6C5D-53C708EC83C9}" v="28" dt="2023-06-25T18:52:40.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5a78a87b41d10f16b9e5bbb2738c6e9d44821e77e480085ded8387d26944eee7::" providerId="AD" clId="Web-{9538F551-69EE-10B6-DA58-9B59BB3CD995}"/>
    <pc:docChg chg="addSld delSld modSld">
      <pc:chgData name="Guest User" userId="S::urn:spo:anon#5a78a87b41d10f16b9e5bbb2738c6e9d44821e77e480085ded8387d26944eee7::" providerId="AD" clId="Web-{9538F551-69EE-10B6-DA58-9B59BB3CD995}" dt="2023-06-25T09:27:34.194" v="429" actId="20577"/>
      <pc:docMkLst>
        <pc:docMk/>
      </pc:docMkLst>
      <pc:sldChg chg="addSp delSp modSp delAnim">
        <pc:chgData name="Guest User" userId="S::urn:spo:anon#5a78a87b41d10f16b9e5bbb2738c6e9d44821e77e480085ded8387d26944eee7::" providerId="AD" clId="Web-{9538F551-69EE-10B6-DA58-9B59BB3CD995}" dt="2023-06-25T09:09:23.440" v="328" actId="1076"/>
        <pc:sldMkLst>
          <pc:docMk/>
          <pc:sldMk cId="2123720587" sldId="286"/>
        </pc:sldMkLst>
        <pc:spChg chg="del mod">
          <ac:chgData name="Guest User" userId="S::urn:spo:anon#5a78a87b41d10f16b9e5bbb2738c6e9d44821e77e480085ded8387d26944eee7::" providerId="AD" clId="Web-{9538F551-69EE-10B6-DA58-9B59BB3CD995}" dt="2023-06-25T09:06:06.433" v="319"/>
          <ac:spMkLst>
            <pc:docMk/>
            <pc:sldMk cId="2123720587" sldId="286"/>
            <ac:spMk id="2" creationId="{61932159-5CE5-5670-5202-60B1D1CC3E63}"/>
          </ac:spMkLst>
        </pc:spChg>
        <pc:picChg chg="add del mod">
          <ac:chgData name="Guest User" userId="S::urn:spo:anon#5a78a87b41d10f16b9e5bbb2738c6e9d44821e77e480085ded8387d26944eee7::" providerId="AD" clId="Web-{9538F551-69EE-10B6-DA58-9B59BB3CD995}" dt="2023-06-25T09:06:12.527" v="323"/>
          <ac:picMkLst>
            <pc:docMk/>
            <pc:sldMk cId="2123720587" sldId="286"/>
            <ac:picMk id="4" creationId="{3343A462-4BAC-5EBE-1618-6F3CFCD360BF}"/>
          </ac:picMkLst>
        </pc:picChg>
        <pc:picChg chg="add mod">
          <ac:chgData name="Guest User" userId="S::urn:spo:anon#5a78a87b41d10f16b9e5bbb2738c6e9d44821e77e480085ded8387d26944eee7::" providerId="AD" clId="Web-{9538F551-69EE-10B6-DA58-9B59BB3CD995}" dt="2023-06-25T09:09:23.440" v="328" actId="1076"/>
          <ac:picMkLst>
            <pc:docMk/>
            <pc:sldMk cId="2123720587" sldId="286"/>
            <ac:picMk id="5" creationId="{5D6E17A8-375B-FCBA-C3CA-2040686C03DC}"/>
          </ac:picMkLst>
        </pc:picChg>
      </pc:sldChg>
      <pc:sldChg chg="addSp delSp modSp">
        <pc:chgData name="Guest User" userId="S::urn:spo:anon#5a78a87b41d10f16b9e5bbb2738c6e9d44821e77e480085ded8387d26944eee7::" providerId="AD" clId="Web-{9538F551-69EE-10B6-DA58-9B59BB3CD995}" dt="2023-06-25T09:27:34.194" v="429" actId="20577"/>
        <pc:sldMkLst>
          <pc:docMk/>
          <pc:sldMk cId="819904627" sldId="287"/>
        </pc:sldMkLst>
        <pc:spChg chg="del mod">
          <ac:chgData name="Guest User" userId="S::urn:spo:anon#5a78a87b41d10f16b9e5bbb2738c6e9d44821e77e480085ded8387d26944eee7::" providerId="AD" clId="Web-{9538F551-69EE-10B6-DA58-9B59BB3CD995}" dt="2023-06-25T09:16:34.140" v="412"/>
          <ac:spMkLst>
            <pc:docMk/>
            <pc:sldMk cId="819904627" sldId="287"/>
            <ac:spMk id="2" creationId="{7E0B13BA-C0DD-2F7E-5098-B235F0C36BE9}"/>
          </ac:spMkLst>
        </pc:spChg>
        <pc:spChg chg="mod">
          <ac:chgData name="Guest User" userId="S::urn:spo:anon#5a78a87b41d10f16b9e5bbb2738c6e9d44821e77e480085ded8387d26944eee7::" providerId="AD" clId="Web-{9538F551-69EE-10B6-DA58-9B59BB3CD995}" dt="2023-06-25T09:27:34.194" v="429" actId="20577"/>
          <ac:spMkLst>
            <pc:docMk/>
            <pc:sldMk cId="819904627" sldId="287"/>
            <ac:spMk id="3" creationId="{4503FB04-A881-7C94-220C-2E9DA2C579D4}"/>
          </ac:spMkLst>
        </pc:spChg>
        <pc:picChg chg="add mod">
          <ac:chgData name="Guest User" userId="S::urn:spo:anon#5a78a87b41d10f16b9e5bbb2738c6e9d44821e77e480085ded8387d26944eee7::" providerId="AD" clId="Web-{9538F551-69EE-10B6-DA58-9B59BB3CD995}" dt="2023-06-25T09:16:41.797" v="415" actId="1076"/>
          <ac:picMkLst>
            <pc:docMk/>
            <pc:sldMk cId="819904627" sldId="287"/>
            <ac:picMk id="4" creationId="{CBE04746-5DE5-B07E-E2CA-B21E702C8FBB}"/>
          </ac:picMkLst>
        </pc:picChg>
      </pc:sldChg>
      <pc:sldChg chg="modSp del">
        <pc:chgData name="Guest User" userId="S::urn:spo:anon#5a78a87b41d10f16b9e5bbb2738c6e9d44821e77e480085ded8387d26944eee7::" providerId="AD" clId="Web-{9538F551-69EE-10B6-DA58-9B59BB3CD995}" dt="2023-06-25T09:26:41.333" v="416"/>
        <pc:sldMkLst>
          <pc:docMk/>
          <pc:sldMk cId="1996556417" sldId="288"/>
        </pc:sldMkLst>
        <pc:spChg chg="mod">
          <ac:chgData name="Guest User" userId="S::urn:spo:anon#5a78a87b41d10f16b9e5bbb2738c6e9d44821e77e480085ded8387d26944eee7::" providerId="AD" clId="Web-{9538F551-69EE-10B6-DA58-9B59BB3CD995}" dt="2023-06-25T09:09:46.612" v="399" actId="20577"/>
          <ac:spMkLst>
            <pc:docMk/>
            <pc:sldMk cId="1996556417" sldId="288"/>
            <ac:spMk id="2" creationId="{61932159-5CE5-5670-5202-60B1D1CC3E63}"/>
          </ac:spMkLst>
        </pc:spChg>
      </pc:sldChg>
      <pc:sldChg chg="modSp">
        <pc:chgData name="Guest User" userId="S::urn:spo:anon#5a78a87b41d10f16b9e5bbb2738c6e9d44821e77e480085ded8387d26944eee7::" providerId="AD" clId="Web-{9538F551-69EE-10B6-DA58-9B59BB3CD995}" dt="2023-06-25T08:42:40.617" v="3" actId="20577"/>
        <pc:sldMkLst>
          <pc:docMk/>
          <pc:sldMk cId="1427470608" sldId="289"/>
        </pc:sldMkLst>
        <pc:spChg chg="mod">
          <ac:chgData name="Guest User" userId="S::urn:spo:anon#5a78a87b41d10f16b9e5bbb2738c6e9d44821e77e480085ded8387d26944eee7::" providerId="AD" clId="Web-{9538F551-69EE-10B6-DA58-9B59BB3CD995}" dt="2023-06-25T08:42:40.617" v="3" actId="20577"/>
          <ac:spMkLst>
            <pc:docMk/>
            <pc:sldMk cId="1427470608" sldId="289"/>
            <ac:spMk id="2" creationId="{7E0B13BA-C0DD-2F7E-5098-B235F0C36BE9}"/>
          </ac:spMkLst>
        </pc:spChg>
      </pc:sldChg>
      <pc:sldChg chg="addSp delSp modSp">
        <pc:chgData name="Guest User" userId="S::urn:spo:anon#5a78a87b41d10f16b9e5bbb2738c6e9d44821e77e480085ded8387d26944eee7::" providerId="AD" clId="Web-{9538F551-69EE-10B6-DA58-9B59BB3CD995}" dt="2023-06-25T09:15:09.982" v="406" actId="14100"/>
        <pc:sldMkLst>
          <pc:docMk/>
          <pc:sldMk cId="3634015932" sldId="291"/>
        </pc:sldMkLst>
        <pc:spChg chg="del mod">
          <ac:chgData name="Guest User" userId="S::urn:spo:anon#5a78a87b41d10f16b9e5bbb2738c6e9d44821e77e480085ded8387d26944eee7::" providerId="AD" clId="Web-{9538F551-69EE-10B6-DA58-9B59BB3CD995}" dt="2023-06-25T08:44:18.683" v="5"/>
          <ac:spMkLst>
            <pc:docMk/>
            <pc:sldMk cId="3634015932" sldId="291"/>
            <ac:spMk id="2" creationId="{7E0B13BA-C0DD-2F7E-5098-B235F0C36BE9}"/>
          </ac:spMkLst>
        </pc:spChg>
        <pc:picChg chg="add mod">
          <ac:chgData name="Guest User" userId="S::urn:spo:anon#5a78a87b41d10f16b9e5bbb2738c6e9d44821e77e480085ded8387d26944eee7::" providerId="AD" clId="Web-{9538F551-69EE-10B6-DA58-9B59BB3CD995}" dt="2023-06-25T09:15:09.982" v="406" actId="14100"/>
          <ac:picMkLst>
            <pc:docMk/>
            <pc:sldMk cId="3634015932" sldId="291"/>
            <ac:picMk id="4" creationId="{0BB58CAE-0070-3828-F392-408F2A3FDE15}"/>
          </ac:picMkLst>
        </pc:picChg>
      </pc:sldChg>
      <pc:sldChg chg="addSp delSp modSp">
        <pc:chgData name="Guest User" userId="S::urn:spo:anon#5a78a87b41d10f16b9e5bbb2738c6e9d44821e77e480085ded8387d26944eee7::" providerId="AD" clId="Web-{9538F551-69EE-10B6-DA58-9B59BB3CD995}" dt="2023-06-25T09:15:47.952" v="408"/>
        <pc:sldMkLst>
          <pc:docMk/>
          <pc:sldMk cId="1291566802" sldId="292"/>
        </pc:sldMkLst>
        <pc:spChg chg="del mod">
          <ac:chgData name="Guest User" userId="S::urn:spo:anon#5a78a87b41d10f16b9e5bbb2738c6e9d44821e77e480085ded8387d26944eee7::" providerId="AD" clId="Web-{9538F551-69EE-10B6-DA58-9B59BB3CD995}" dt="2023-06-25T08:59:57.247" v="302"/>
          <ac:spMkLst>
            <pc:docMk/>
            <pc:sldMk cId="1291566802" sldId="292"/>
            <ac:spMk id="2" creationId="{7E0B13BA-C0DD-2F7E-5098-B235F0C36BE9}"/>
          </ac:spMkLst>
        </pc:spChg>
        <pc:picChg chg="add mod modCrop">
          <ac:chgData name="Guest User" userId="S::urn:spo:anon#5a78a87b41d10f16b9e5bbb2738c6e9d44821e77e480085ded8387d26944eee7::" providerId="AD" clId="Web-{9538F551-69EE-10B6-DA58-9B59BB3CD995}" dt="2023-06-25T09:15:47.952" v="408"/>
          <ac:picMkLst>
            <pc:docMk/>
            <pc:sldMk cId="1291566802" sldId="292"/>
            <ac:picMk id="4" creationId="{A30C3197-EE30-6DDA-DE97-1A17A8D6E072}"/>
          </ac:picMkLst>
        </pc:picChg>
        <pc:picChg chg="add mod">
          <ac:chgData name="Guest User" userId="S::urn:spo:anon#5a78a87b41d10f16b9e5bbb2738c6e9d44821e77e480085ded8387d26944eee7::" providerId="AD" clId="Web-{9538F551-69EE-10B6-DA58-9B59BB3CD995}" dt="2023-06-25T09:14:51.356" v="403" actId="1076"/>
          <ac:picMkLst>
            <pc:docMk/>
            <pc:sldMk cId="1291566802" sldId="292"/>
            <ac:picMk id="5" creationId="{0C24F98C-C1CF-CA3F-12B7-7BC4E4D20651}"/>
          </ac:picMkLst>
        </pc:picChg>
      </pc:sldChg>
      <pc:sldChg chg="modSp">
        <pc:chgData name="Guest User" userId="S::urn:spo:anon#5a78a87b41d10f16b9e5bbb2738c6e9d44821e77e480085ded8387d26944eee7::" providerId="AD" clId="Web-{9538F551-69EE-10B6-DA58-9B59BB3CD995}" dt="2023-06-25T09:16:00.311" v="410" actId="1076"/>
        <pc:sldMkLst>
          <pc:docMk/>
          <pc:sldMk cId="3117193241" sldId="305"/>
        </pc:sldMkLst>
        <pc:picChg chg="mod">
          <ac:chgData name="Guest User" userId="S::urn:spo:anon#5a78a87b41d10f16b9e5bbb2738c6e9d44821e77e480085ded8387d26944eee7::" providerId="AD" clId="Web-{9538F551-69EE-10B6-DA58-9B59BB3CD995}" dt="2023-06-25T09:16:00.311" v="410" actId="1076"/>
          <ac:picMkLst>
            <pc:docMk/>
            <pc:sldMk cId="3117193241" sldId="305"/>
            <ac:picMk id="5" creationId="{48F6D6FD-75B6-CE9D-32FE-2AD952360864}"/>
          </ac:picMkLst>
        </pc:picChg>
      </pc:sldChg>
      <pc:sldChg chg="modSp">
        <pc:chgData name="Guest User" userId="S::urn:spo:anon#5a78a87b41d10f16b9e5bbb2738c6e9d44821e77e480085ded8387d26944eee7::" providerId="AD" clId="Web-{9538F551-69EE-10B6-DA58-9B59BB3CD995}" dt="2023-06-25T09:01:06.781" v="317" actId="20577"/>
        <pc:sldMkLst>
          <pc:docMk/>
          <pc:sldMk cId="4009500376" sldId="308"/>
        </pc:sldMkLst>
        <pc:spChg chg="mod">
          <ac:chgData name="Guest User" userId="S::urn:spo:anon#5a78a87b41d10f16b9e5bbb2738c6e9d44821e77e480085ded8387d26944eee7::" providerId="AD" clId="Web-{9538F551-69EE-10B6-DA58-9B59BB3CD995}" dt="2023-06-25T09:01:06.781" v="317" actId="20577"/>
          <ac:spMkLst>
            <pc:docMk/>
            <pc:sldMk cId="4009500376" sldId="308"/>
            <ac:spMk id="2" creationId="{7E0B13BA-C0DD-2F7E-5098-B235F0C36BE9}"/>
          </ac:spMkLst>
        </pc:spChg>
      </pc:sldChg>
      <pc:sldChg chg="addSp modSp add replId">
        <pc:chgData name="Guest User" userId="S::urn:spo:anon#5a78a87b41d10f16b9e5bbb2738c6e9d44821e77e480085ded8387d26944eee7::" providerId="AD" clId="Web-{9538F551-69EE-10B6-DA58-9B59BB3CD995}" dt="2023-06-25T08:52:59.109" v="140" actId="20577"/>
        <pc:sldMkLst>
          <pc:docMk/>
          <pc:sldMk cId="1938048472" sldId="327"/>
        </pc:sldMkLst>
        <pc:spChg chg="mod">
          <ac:chgData name="Guest User" userId="S::urn:spo:anon#5a78a87b41d10f16b9e5bbb2738c6e9d44821e77e480085ded8387d26944eee7::" providerId="AD" clId="Web-{9538F551-69EE-10B6-DA58-9B59BB3CD995}" dt="2023-06-25T08:52:12.545" v="127" actId="20577"/>
          <ac:spMkLst>
            <pc:docMk/>
            <pc:sldMk cId="1938048472" sldId="327"/>
            <ac:spMk id="2" creationId="{7E0B13BA-C0DD-2F7E-5098-B235F0C36BE9}"/>
          </ac:spMkLst>
        </pc:spChg>
        <pc:spChg chg="mod">
          <ac:chgData name="Guest User" userId="S::urn:spo:anon#5a78a87b41d10f16b9e5bbb2738c6e9d44821e77e480085ded8387d26944eee7::" providerId="AD" clId="Web-{9538F551-69EE-10B6-DA58-9B59BB3CD995}" dt="2023-06-25T08:52:59.109" v="140" actId="20577"/>
          <ac:spMkLst>
            <pc:docMk/>
            <pc:sldMk cId="1938048472" sldId="327"/>
            <ac:spMk id="3" creationId="{4503FB04-A881-7C94-220C-2E9DA2C579D4}"/>
          </ac:spMkLst>
        </pc:spChg>
        <pc:picChg chg="add mod">
          <ac:chgData name="Guest User" userId="S::urn:spo:anon#5a78a87b41d10f16b9e5bbb2738c6e9d44821e77e480085ded8387d26944eee7::" providerId="AD" clId="Web-{9538F551-69EE-10B6-DA58-9B59BB3CD995}" dt="2023-06-25T08:51:50.045" v="116" actId="1076"/>
          <ac:picMkLst>
            <pc:docMk/>
            <pc:sldMk cId="1938048472" sldId="327"/>
            <ac:picMk id="4" creationId="{DE144DD9-70C6-B18C-D05D-CD1EA9E27D3F}"/>
          </ac:picMkLst>
        </pc:picChg>
        <pc:picChg chg="add mod">
          <ac:chgData name="Guest User" userId="S::urn:spo:anon#5a78a87b41d10f16b9e5bbb2738c6e9d44821e77e480085ded8387d26944eee7::" providerId="AD" clId="Web-{9538F551-69EE-10B6-DA58-9B59BB3CD995}" dt="2023-06-25T08:52:46.609" v="137" actId="1076"/>
          <ac:picMkLst>
            <pc:docMk/>
            <pc:sldMk cId="1938048472" sldId="327"/>
            <ac:picMk id="5" creationId="{D9D7B5E5-8DE5-D635-05A9-FE15CEB12F39}"/>
          </ac:picMkLst>
        </pc:picChg>
        <pc:picChg chg="add mod">
          <ac:chgData name="Guest User" userId="S::urn:spo:anon#5a78a87b41d10f16b9e5bbb2738c6e9d44821e77e480085ded8387d26944eee7::" providerId="AD" clId="Web-{9538F551-69EE-10B6-DA58-9B59BB3CD995}" dt="2023-06-25T08:52:32.921" v="131" actId="1076"/>
          <ac:picMkLst>
            <pc:docMk/>
            <pc:sldMk cId="1938048472" sldId="327"/>
            <ac:picMk id="6" creationId="{5416E9CA-5812-F447-6D84-A69ECFF1A01C}"/>
          </ac:picMkLst>
        </pc:picChg>
      </pc:sldChg>
      <pc:sldChg chg="delSp modSp add del replId">
        <pc:chgData name="Guest User" userId="S::urn:spo:anon#5a78a87b41d10f16b9e5bbb2738c6e9d44821e77e480085ded8387d26944eee7::" providerId="AD" clId="Web-{9538F551-69EE-10B6-DA58-9B59BB3CD995}" dt="2023-06-25T08:50:55.152" v="47"/>
        <pc:sldMkLst>
          <pc:docMk/>
          <pc:sldMk cId="3576689202" sldId="327"/>
        </pc:sldMkLst>
        <pc:spChg chg="mod">
          <ac:chgData name="Guest User" userId="S::urn:spo:anon#5a78a87b41d10f16b9e5bbb2738c6e9d44821e77e480085ded8387d26944eee7::" providerId="AD" clId="Web-{9538F551-69EE-10B6-DA58-9B59BB3CD995}" dt="2023-06-25T08:50:51.387" v="46" actId="20577"/>
          <ac:spMkLst>
            <pc:docMk/>
            <pc:sldMk cId="3576689202" sldId="327"/>
            <ac:spMk id="3" creationId="{4503FB04-A881-7C94-220C-2E9DA2C579D4}"/>
          </ac:spMkLst>
        </pc:spChg>
        <pc:picChg chg="del">
          <ac:chgData name="Guest User" userId="S::urn:spo:anon#5a78a87b41d10f16b9e5bbb2738c6e9d44821e77e480085ded8387d26944eee7::" providerId="AD" clId="Web-{9538F551-69EE-10B6-DA58-9B59BB3CD995}" dt="2023-06-25T08:44:29.152" v="10"/>
          <ac:picMkLst>
            <pc:docMk/>
            <pc:sldMk cId="3576689202" sldId="327"/>
            <ac:picMk id="4" creationId="{0BB58CAE-0070-3828-F392-408F2A3FDE15}"/>
          </ac:picMkLst>
        </pc:picChg>
      </pc:sldChg>
      <pc:sldChg chg="addSp delSp modSp add del replId">
        <pc:chgData name="Guest User" userId="S::urn:spo:anon#5a78a87b41d10f16b9e5bbb2738c6e9d44821e77e480085ded8387d26944eee7::" providerId="AD" clId="Web-{9538F551-69EE-10B6-DA58-9B59BB3CD995}" dt="2023-06-25T08:54:24.002" v="168"/>
        <pc:sldMkLst>
          <pc:docMk/>
          <pc:sldMk cId="427189135" sldId="328"/>
        </pc:sldMkLst>
        <pc:spChg chg="mod">
          <ac:chgData name="Guest User" userId="S::urn:spo:anon#5a78a87b41d10f16b9e5bbb2738c6e9d44821e77e480085ded8387d26944eee7::" providerId="AD" clId="Web-{9538F551-69EE-10B6-DA58-9B59BB3CD995}" dt="2023-06-25T08:53:09.313" v="146" actId="20577"/>
          <ac:spMkLst>
            <pc:docMk/>
            <pc:sldMk cId="427189135" sldId="328"/>
            <ac:spMk id="2" creationId="{7E0B13BA-C0DD-2F7E-5098-B235F0C36BE9}"/>
          </ac:spMkLst>
        </pc:spChg>
        <pc:picChg chg="del">
          <ac:chgData name="Guest User" userId="S::urn:spo:anon#5a78a87b41d10f16b9e5bbb2738c6e9d44821e77e480085ded8387d26944eee7::" providerId="AD" clId="Web-{9538F551-69EE-10B6-DA58-9B59BB3CD995}" dt="2023-06-25T08:53:05.672" v="143"/>
          <ac:picMkLst>
            <pc:docMk/>
            <pc:sldMk cId="427189135" sldId="328"/>
            <ac:picMk id="4" creationId="{DE144DD9-70C6-B18C-D05D-CD1EA9E27D3F}"/>
          </ac:picMkLst>
        </pc:picChg>
        <pc:picChg chg="del">
          <ac:chgData name="Guest User" userId="S::urn:spo:anon#5a78a87b41d10f16b9e5bbb2738c6e9d44821e77e480085ded8387d26944eee7::" providerId="AD" clId="Web-{9538F551-69EE-10B6-DA58-9B59BB3CD995}" dt="2023-06-25T08:53:05.078" v="142"/>
          <ac:picMkLst>
            <pc:docMk/>
            <pc:sldMk cId="427189135" sldId="328"/>
            <ac:picMk id="5" creationId="{D9D7B5E5-8DE5-D635-05A9-FE15CEB12F39}"/>
          </ac:picMkLst>
        </pc:picChg>
        <pc:picChg chg="del">
          <ac:chgData name="Guest User" userId="S::urn:spo:anon#5a78a87b41d10f16b9e5bbb2738c6e9d44821e77e480085ded8387d26944eee7::" providerId="AD" clId="Web-{9538F551-69EE-10B6-DA58-9B59BB3CD995}" dt="2023-06-25T08:53:06.844" v="144"/>
          <ac:picMkLst>
            <pc:docMk/>
            <pc:sldMk cId="427189135" sldId="328"/>
            <ac:picMk id="6" creationId="{5416E9CA-5812-F447-6D84-A69ECFF1A01C}"/>
          </ac:picMkLst>
        </pc:picChg>
        <pc:picChg chg="add del mod">
          <ac:chgData name="Guest User" userId="S::urn:spo:anon#5a78a87b41d10f16b9e5bbb2738c6e9d44821e77e480085ded8387d26944eee7::" providerId="AD" clId="Web-{9538F551-69EE-10B6-DA58-9B59BB3CD995}" dt="2023-06-25T08:54:17.174" v="165"/>
          <ac:picMkLst>
            <pc:docMk/>
            <pc:sldMk cId="427189135" sldId="328"/>
            <ac:picMk id="7" creationId="{CB080E38-F436-248E-B412-643B33615F53}"/>
          </ac:picMkLst>
        </pc:picChg>
        <pc:picChg chg="add del mod">
          <ac:chgData name="Guest User" userId="S::urn:spo:anon#5a78a87b41d10f16b9e5bbb2738c6e9d44821e77e480085ded8387d26944eee7::" providerId="AD" clId="Web-{9538F551-69EE-10B6-DA58-9B59BB3CD995}" dt="2023-06-25T08:54:18.080" v="166"/>
          <ac:picMkLst>
            <pc:docMk/>
            <pc:sldMk cId="427189135" sldId="328"/>
            <ac:picMk id="8" creationId="{F31D1514-C0D7-1E98-2623-71968EECB323}"/>
          </ac:picMkLst>
        </pc:picChg>
      </pc:sldChg>
      <pc:sldChg chg="add del replId">
        <pc:chgData name="Guest User" userId="S::urn:spo:anon#5a78a87b41d10f16b9e5bbb2738c6e9d44821e77e480085ded8387d26944eee7::" providerId="AD" clId="Web-{9538F551-69EE-10B6-DA58-9B59BB3CD995}" dt="2023-06-25T08:51:12.231" v="91"/>
        <pc:sldMkLst>
          <pc:docMk/>
          <pc:sldMk cId="694392396" sldId="328"/>
        </pc:sldMkLst>
      </pc:sldChg>
      <pc:sldChg chg="addSp delSp modSp add replId">
        <pc:chgData name="Guest User" userId="S::urn:spo:anon#5a78a87b41d10f16b9e5bbb2738c6e9d44821e77e480085ded8387d26944eee7::" providerId="AD" clId="Web-{9538F551-69EE-10B6-DA58-9B59BB3CD995}" dt="2023-06-25T08:58:57.745" v="288"/>
        <pc:sldMkLst>
          <pc:docMk/>
          <pc:sldMk cId="2825435176" sldId="329"/>
        </pc:sldMkLst>
        <pc:spChg chg="mod">
          <ac:chgData name="Guest User" userId="S::urn:spo:anon#5a78a87b41d10f16b9e5bbb2738c6e9d44821e77e480085ded8387d26944eee7::" providerId="AD" clId="Web-{9538F551-69EE-10B6-DA58-9B59BB3CD995}" dt="2023-06-25T08:58:21.197" v="279" actId="20577"/>
          <ac:spMkLst>
            <pc:docMk/>
            <pc:sldMk cId="2825435176" sldId="329"/>
            <ac:spMk id="2" creationId="{7E0B13BA-C0DD-2F7E-5098-B235F0C36BE9}"/>
          </ac:spMkLst>
        </pc:spChg>
        <pc:spChg chg="mod">
          <ac:chgData name="Guest User" userId="S::urn:spo:anon#5a78a87b41d10f16b9e5bbb2738c6e9d44821e77e480085ded8387d26944eee7::" providerId="AD" clId="Web-{9538F551-69EE-10B6-DA58-9B59BB3CD995}" dt="2023-06-25T08:56:00.005" v="183" actId="20577"/>
          <ac:spMkLst>
            <pc:docMk/>
            <pc:sldMk cId="2825435176" sldId="329"/>
            <ac:spMk id="3" creationId="{4503FB04-A881-7C94-220C-2E9DA2C579D4}"/>
          </ac:spMkLst>
        </pc:spChg>
        <pc:picChg chg="add del mod">
          <ac:chgData name="Guest User" userId="S::urn:spo:anon#5a78a87b41d10f16b9e5bbb2738c6e9d44821e77e480085ded8387d26944eee7::" providerId="AD" clId="Web-{9538F551-69EE-10B6-DA58-9B59BB3CD995}" dt="2023-06-25T08:58:57.745" v="288"/>
          <ac:picMkLst>
            <pc:docMk/>
            <pc:sldMk cId="2825435176" sldId="329"/>
            <ac:picMk id="4" creationId="{B472A556-C678-48F1-D986-3B13FABCA78B}"/>
          </ac:picMkLst>
        </pc:picChg>
        <pc:picChg chg="add mod">
          <ac:chgData name="Guest User" userId="S::urn:spo:anon#5a78a87b41d10f16b9e5bbb2738c6e9d44821e77e480085ded8387d26944eee7::" providerId="AD" clId="Web-{9538F551-69EE-10B6-DA58-9B59BB3CD995}" dt="2023-06-25T08:58:01.400" v="262" actId="1076"/>
          <ac:picMkLst>
            <pc:docMk/>
            <pc:sldMk cId="2825435176" sldId="329"/>
            <ac:picMk id="5" creationId="{031A6F9C-F56E-2D0B-6630-E41508267EDA}"/>
          </ac:picMkLst>
        </pc:picChg>
        <pc:picChg chg="add mod">
          <ac:chgData name="Guest User" userId="S::urn:spo:anon#5a78a87b41d10f16b9e5bbb2738c6e9d44821e77e480085ded8387d26944eee7::" providerId="AD" clId="Web-{9538F551-69EE-10B6-DA58-9B59BB3CD995}" dt="2023-06-25T08:58:11.181" v="264" actId="1076"/>
          <ac:picMkLst>
            <pc:docMk/>
            <pc:sldMk cId="2825435176" sldId="329"/>
            <ac:picMk id="6" creationId="{D5A0F9DC-9DA1-926D-B225-7059C1105F23}"/>
          </ac:picMkLst>
        </pc:picChg>
        <pc:picChg chg="add mod">
          <ac:chgData name="Guest User" userId="S::urn:spo:anon#5a78a87b41d10f16b9e5bbb2738c6e9d44821e77e480085ded8387d26944eee7::" providerId="AD" clId="Web-{9538F551-69EE-10B6-DA58-9B59BB3CD995}" dt="2023-06-25T08:58:33.432" v="282" actId="1076"/>
          <ac:picMkLst>
            <pc:docMk/>
            <pc:sldMk cId="2825435176" sldId="329"/>
            <ac:picMk id="7" creationId="{AF73DCDE-5DBF-135D-E850-589E3F487C50}"/>
          </ac:picMkLst>
        </pc:picChg>
        <pc:picChg chg="add mod">
          <ac:chgData name="Guest User" userId="S::urn:spo:anon#5a78a87b41d10f16b9e5bbb2738c6e9d44821e77e480085ded8387d26944eee7::" providerId="AD" clId="Web-{9538F551-69EE-10B6-DA58-9B59BB3CD995}" dt="2023-06-25T08:58:55.995" v="287" actId="1076"/>
          <ac:picMkLst>
            <pc:docMk/>
            <pc:sldMk cId="2825435176" sldId="329"/>
            <ac:picMk id="8" creationId="{090C6C8D-9687-8A42-0F7A-2B11A6CAD557}"/>
          </ac:picMkLst>
        </pc:picChg>
      </pc:sldChg>
    </pc:docChg>
  </pc:docChgLst>
  <pc:docChgLst>
    <pc:chgData name="Ruczyński Hubert (STUD)" userId="35753aab-0d69-494c-b54d-f9fed967c656" providerId="ADAL" clId="{09F979C8-90E9-4B53-8CF8-461283A7BFED}"/>
    <pc:docChg chg="undo custSel addSld delSld modSld sldOrd">
      <pc:chgData name="Ruczyński Hubert (STUD)" userId="35753aab-0d69-494c-b54d-f9fed967c656" providerId="ADAL" clId="{09F979C8-90E9-4B53-8CF8-461283A7BFED}" dt="2023-06-25T18:55:30.153" v="8058"/>
      <pc:docMkLst>
        <pc:docMk/>
      </pc:docMkLst>
      <pc:sldChg chg="modSp mod modNotesTx">
        <pc:chgData name="Ruczyński Hubert (STUD)" userId="35753aab-0d69-494c-b54d-f9fed967c656" providerId="ADAL" clId="{09F979C8-90E9-4B53-8CF8-461283A7BFED}" dt="2023-06-25T08:23:47.627" v="1181" actId="20577"/>
        <pc:sldMkLst>
          <pc:docMk/>
          <pc:sldMk cId="2145474393" sldId="257"/>
        </pc:sldMkLst>
        <pc:spChg chg="mod">
          <ac:chgData name="Ruczyński Hubert (STUD)" userId="35753aab-0d69-494c-b54d-f9fed967c656" providerId="ADAL" clId="{09F979C8-90E9-4B53-8CF8-461283A7BFED}" dt="2023-06-25T08:23:37.768" v="1180"/>
          <ac:spMkLst>
            <pc:docMk/>
            <pc:sldMk cId="2145474393" sldId="257"/>
            <ac:spMk id="2" creationId="{0F45C87A-B21E-8AC2-BEC3-47BE4C504A3B}"/>
          </ac:spMkLst>
        </pc:spChg>
        <pc:spChg chg="mod">
          <ac:chgData name="Ruczyński Hubert (STUD)" userId="35753aab-0d69-494c-b54d-f9fed967c656" providerId="ADAL" clId="{09F979C8-90E9-4B53-8CF8-461283A7BFED}" dt="2023-06-25T07:36:47.265" v="22" actId="20577"/>
          <ac:spMkLst>
            <pc:docMk/>
            <pc:sldMk cId="2145474393" sldId="257"/>
            <ac:spMk id="3" creationId="{6C11E635-44D0-12C7-0217-3D86EB1920F7}"/>
          </ac:spMkLst>
        </pc:spChg>
      </pc:sldChg>
      <pc:sldChg chg="modSp mod modNotesTx">
        <pc:chgData name="Ruczyński Hubert (STUD)" userId="35753aab-0d69-494c-b54d-f9fed967c656" providerId="ADAL" clId="{09F979C8-90E9-4B53-8CF8-461283A7BFED}" dt="2023-06-25T08:23:54.684" v="1184" actId="20577"/>
        <pc:sldMkLst>
          <pc:docMk/>
          <pc:sldMk cId="973756513" sldId="258"/>
        </pc:sldMkLst>
        <pc:spChg chg="mod">
          <ac:chgData name="Ruczyński Hubert (STUD)" userId="35753aab-0d69-494c-b54d-f9fed967c656" providerId="ADAL" clId="{09F979C8-90E9-4B53-8CF8-461283A7BFED}" dt="2023-06-25T07:37:42.019" v="47" actId="20577"/>
          <ac:spMkLst>
            <pc:docMk/>
            <pc:sldMk cId="973756513" sldId="258"/>
            <ac:spMk id="2" creationId="{6394EC79-BA9C-F306-C152-F7DBF42956ED}"/>
          </ac:spMkLst>
        </pc:spChg>
      </pc:sldChg>
      <pc:sldChg chg="modNotesTx">
        <pc:chgData name="Ruczyński Hubert (STUD)" userId="35753aab-0d69-494c-b54d-f9fed967c656" providerId="ADAL" clId="{09F979C8-90E9-4B53-8CF8-461283A7BFED}" dt="2023-06-25T08:23:50.424" v="1182" actId="20577"/>
        <pc:sldMkLst>
          <pc:docMk/>
          <pc:sldMk cId="2512174130" sldId="259"/>
        </pc:sldMkLst>
      </pc:sldChg>
      <pc:sldChg chg="del">
        <pc:chgData name="Ruczyński Hubert (STUD)" userId="35753aab-0d69-494c-b54d-f9fed967c656" providerId="ADAL" clId="{09F979C8-90E9-4B53-8CF8-461283A7BFED}" dt="2023-06-25T07:37:57.342" v="52" actId="47"/>
        <pc:sldMkLst>
          <pc:docMk/>
          <pc:sldMk cId="2152344029" sldId="260"/>
        </pc:sldMkLst>
      </pc:sldChg>
      <pc:sldChg chg="del">
        <pc:chgData name="Ruczyński Hubert (STUD)" userId="35753aab-0d69-494c-b54d-f9fed967c656" providerId="ADAL" clId="{09F979C8-90E9-4B53-8CF8-461283A7BFED}" dt="2023-06-25T07:38:00.384" v="55" actId="47"/>
        <pc:sldMkLst>
          <pc:docMk/>
          <pc:sldMk cId="3037525331" sldId="261"/>
        </pc:sldMkLst>
      </pc:sldChg>
      <pc:sldChg chg="del">
        <pc:chgData name="Ruczyński Hubert (STUD)" userId="35753aab-0d69-494c-b54d-f9fed967c656" providerId="ADAL" clId="{09F979C8-90E9-4B53-8CF8-461283A7BFED}" dt="2023-06-25T07:38:07.078" v="63" actId="47"/>
        <pc:sldMkLst>
          <pc:docMk/>
          <pc:sldMk cId="2828860244" sldId="262"/>
        </pc:sldMkLst>
      </pc:sldChg>
      <pc:sldChg chg="modSp modAnim modNotesTx">
        <pc:chgData name="Ruczyński Hubert (STUD)" userId="35753aab-0d69-494c-b54d-f9fed967c656" providerId="ADAL" clId="{09F979C8-90E9-4B53-8CF8-461283A7BFED}" dt="2023-06-25T17:56:33.097" v="8041"/>
        <pc:sldMkLst>
          <pc:docMk/>
          <pc:sldMk cId="4077991276" sldId="263"/>
        </pc:sldMkLst>
        <pc:spChg chg="mod">
          <ac:chgData name="Ruczyński Hubert (STUD)" userId="35753aab-0d69-494c-b54d-f9fed967c656" providerId="ADAL" clId="{09F979C8-90E9-4B53-8CF8-461283A7BFED}" dt="2023-06-25T07:37:04.257" v="23" actId="20577"/>
          <ac:spMkLst>
            <pc:docMk/>
            <pc:sldMk cId="4077991276" sldId="263"/>
            <ac:spMk id="2" creationId="{61932159-5CE5-5670-5202-60B1D1CC3E63}"/>
          </ac:spMkLst>
        </pc:spChg>
      </pc:sldChg>
      <pc:sldChg chg="del">
        <pc:chgData name="Ruczyński Hubert (STUD)" userId="35753aab-0d69-494c-b54d-f9fed967c656" providerId="ADAL" clId="{09F979C8-90E9-4B53-8CF8-461283A7BFED}" dt="2023-06-25T07:37:56.391" v="51" actId="47"/>
        <pc:sldMkLst>
          <pc:docMk/>
          <pc:sldMk cId="3473956684" sldId="265"/>
        </pc:sldMkLst>
      </pc:sldChg>
      <pc:sldChg chg="del">
        <pc:chgData name="Ruczyński Hubert (STUD)" userId="35753aab-0d69-494c-b54d-f9fed967c656" providerId="ADAL" clId="{09F979C8-90E9-4B53-8CF8-461283A7BFED}" dt="2023-06-25T07:37:58.302" v="53" actId="47"/>
        <pc:sldMkLst>
          <pc:docMk/>
          <pc:sldMk cId="1181229794" sldId="266"/>
        </pc:sldMkLst>
      </pc:sldChg>
      <pc:sldChg chg="del">
        <pc:chgData name="Ruczyński Hubert (STUD)" userId="35753aab-0d69-494c-b54d-f9fed967c656" providerId="ADAL" clId="{09F979C8-90E9-4B53-8CF8-461283A7BFED}" dt="2023-06-25T07:37:59.117" v="54" actId="47"/>
        <pc:sldMkLst>
          <pc:docMk/>
          <pc:sldMk cId="4164098686" sldId="269"/>
        </pc:sldMkLst>
      </pc:sldChg>
      <pc:sldChg chg="del">
        <pc:chgData name="Ruczyński Hubert (STUD)" userId="35753aab-0d69-494c-b54d-f9fed967c656" providerId="ADAL" clId="{09F979C8-90E9-4B53-8CF8-461283A7BFED}" dt="2023-06-25T07:38:02.194" v="56" actId="47"/>
        <pc:sldMkLst>
          <pc:docMk/>
          <pc:sldMk cId="3249414669" sldId="270"/>
        </pc:sldMkLst>
      </pc:sldChg>
      <pc:sldChg chg="del">
        <pc:chgData name="Ruczyński Hubert (STUD)" userId="35753aab-0d69-494c-b54d-f9fed967c656" providerId="ADAL" clId="{09F979C8-90E9-4B53-8CF8-461283A7BFED}" dt="2023-06-25T07:38:02.733" v="57" actId="47"/>
        <pc:sldMkLst>
          <pc:docMk/>
          <pc:sldMk cId="679125651" sldId="275"/>
        </pc:sldMkLst>
      </pc:sldChg>
      <pc:sldChg chg="del">
        <pc:chgData name="Ruczyński Hubert (STUD)" userId="35753aab-0d69-494c-b54d-f9fed967c656" providerId="ADAL" clId="{09F979C8-90E9-4B53-8CF8-461283A7BFED}" dt="2023-06-25T07:38:08.163" v="64" actId="47"/>
        <pc:sldMkLst>
          <pc:docMk/>
          <pc:sldMk cId="539632102" sldId="278"/>
        </pc:sldMkLst>
      </pc:sldChg>
      <pc:sldChg chg="del">
        <pc:chgData name="Ruczyński Hubert (STUD)" userId="35753aab-0d69-494c-b54d-f9fed967c656" providerId="ADAL" clId="{09F979C8-90E9-4B53-8CF8-461283A7BFED}" dt="2023-06-25T07:38:03.185" v="58" actId="47"/>
        <pc:sldMkLst>
          <pc:docMk/>
          <pc:sldMk cId="718569506" sldId="280"/>
        </pc:sldMkLst>
      </pc:sldChg>
      <pc:sldChg chg="del">
        <pc:chgData name="Ruczyński Hubert (STUD)" userId="35753aab-0d69-494c-b54d-f9fed967c656" providerId="ADAL" clId="{09F979C8-90E9-4B53-8CF8-461283A7BFED}" dt="2023-06-25T07:38:03.726" v="59" actId="47"/>
        <pc:sldMkLst>
          <pc:docMk/>
          <pc:sldMk cId="1542014163" sldId="281"/>
        </pc:sldMkLst>
      </pc:sldChg>
      <pc:sldChg chg="del">
        <pc:chgData name="Ruczyński Hubert (STUD)" userId="35753aab-0d69-494c-b54d-f9fed967c656" providerId="ADAL" clId="{09F979C8-90E9-4B53-8CF8-461283A7BFED}" dt="2023-06-25T07:38:04.245" v="60" actId="47"/>
        <pc:sldMkLst>
          <pc:docMk/>
          <pc:sldMk cId="2882486226" sldId="282"/>
        </pc:sldMkLst>
      </pc:sldChg>
      <pc:sldChg chg="del">
        <pc:chgData name="Ruczyński Hubert (STUD)" userId="35753aab-0d69-494c-b54d-f9fed967c656" providerId="ADAL" clId="{09F979C8-90E9-4B53-8CF8-461283A7BFED}" dt="2023-06-25T07:38:04.714" v="61" actId="47"/>
        <pc:sldMkLst>
          <pc:docMk/>
          <pc:sldMk cId="188571640" sldId="284"/>
        </pc:sldMkLst>
      </pc:sldChg>
      <pc:sldChg chg="del">
        <pc:chgData name="Ruczyński Hubert (STUD)" userId="35753aab-0d69-494c-b54d-f9fed967c656" providerId="ADAL" clId="{09F979C8-90E9-4B53-8CF8-461283A7BFED}" dt="2023-06-25T07:38:06.118" v="62" actId="47"/>
        <pc:sldMkLst>
          <pc:docMk/>
          <pc:sldMk cId="3488849989" sldId="285"/>
        </pc:sldMkLst>
      </pc:sldChg>
      <pc:sldChg chg="modSp add mod ord modNotesTx">
        <pc:chgData name="Ruczyński Hubert (STUD)" userId="35753aab-0d69-494c-b54d-f9fed967c656" providerId="ADAL" clId="{09F979C8-90E9-4B53-8CF8-461283A7BFED}" dt="2023-06-25T10:46:10.656" v="7916" actId="1076"/>
        <pc:sldMkLst>
          <pc:docMk/>
          <pc:sldMk cId="2123720587" sldId="286"/>
        </pc:sldMkLst>
        <pc:spChg chg="mod">
          <ac:chgData name="Ruczyński Hubert (STUD)" userId="35753aab-0d69-494c-b54d-f9fed967c656" providerId="ADAL" clId="{09F979C8-90E9-4B53-8CF8-461283A7BFED}" dt="2023-06-25T07:38:25.056" v="81" actId="20577"/>
          <ac:spMkLst>
            <pc:docMk/>
            <pc:sldMk cId="2123720587" sldId="286"/>
            <ac:spMk id="3" creationId="{AF1D3B1A-6F16-E51C-96C1-3CE2395E5A57}"/>
          </ac:spMkLst>
        </pc:spChg>
        <pc:picChg chg="mod">
          <ac:chgData name="Ruczyński Hubert (STUD)" userId="35753aab-0d69-494c-b54d-f9fed967c656" providerId="ADAL" clId="{09F979C8-90E9-4B53-8CF8-461283A7BFED}" dt="2023-06-25T10:46:10.656" v="7916" actId="1076"/>
          <ac:picMkLst>
            <pc:docMk/>
            <pc:sldMk cId="2123720587" sldId="286"/>
            <ac:picMk id="5" creationId="{5D6E17A8-375B-FCBA-C3CA-2040686C03DC}"/>
          </ac:picMkLst>
        </pc:picChg>
      </pc:sldChg>
      <pc:sldChg chg="modSp new mod">
        <pc:chgData name="Ruczyński Hubert (STUD)" userId="35753aab-0d69-494c-b54d-f9fed967c656" providerId="ADAL" clId="{09F979C8-90E9-4B53-8CF8-461283A7BFED}" dt="2023-06-25T07:46:10.426" v="105" actId="20577"/>
        <pc:sldMkLst>
          <pc:docMk/>
          <pc:sldMk cId="819904627" sldId="287"/>
        </pc:sldMkLst>
        <pc:spChg chg="mod">
          <ac:chgData name="Ruczyński Hubert (STUD)" userId="35753aab-0d69-494c-b54d-f9fed967c656" providerId="ADAL" clId="{09F979C8-90E9-4B53-8CF8-461283A7BFED}" dt="2023-06-25T07:46:10.426" v="105" actId="20577"/>
          <ac:spMkLst>
            <pc:docMk/>
            <pc:sldMk cId="819904627" sldId="287"/>
            <ac:spMk id="3" creationId="{4503FB04-A881-7C94-220C-2E9DA2C579D4}"/>
          </ac:spMkLst>
        </pc:spChg>
      </pc:sldChg>
      <pc:sldChg chg="modSp add mod modNotesTx">
        <pc:chgData name="Ruczyński Hubert (STUD)" userId="35753aab-0d69-494c-b54d-f9fed967c656" providerId="ADAL" clId="{09F979C8-90E9-4B53-8CF8-461283A7BFED}" dt="2023-06-25T08:23:59.514" v="1186" actId="20577"/>
        <pc:sldMkLst>
          <pc:docMk/>
          <pc:sldMk cId="1996556417" sldId="288"/>
        </pc:sldMkLst>
        <pc:spChg chg="mod">
          <ac:chgData name="Ruczyński Hubert (STUD)" userId="35753aab-0d69-494c-b54d-f9fed967c656" providerId="ADAL" clId="{09F979C8-90E9-4B53-8CF8-461283A7BFED}" dt="2023-06-25T07:40:00.999" v="96" actId="20577"/>
          <ac:spMkLst>
            <pc:docMk/>
            <pc:sldMk cId="1996556417" sldId="288"/>
            <ac:spMk id="3" creationId="{AF1D3B1A-6F16-E51C-96C1-3CE2395E5A57}"/>
          </ac:spMkLst>
        </pc:spChg>
      </pc:sldChg>
      <pc:sldChg chg="ord">
        <pc:chgData name="Ruczyński Hubert (STUD)" userId="35753aab-0d69-494c-b54d-f9fed967c656" providerId="ADAL" clId="{09F979C8-90E9-4B53-8CF8-461283A7BFED}" dt="2023-06-25T07:46:39.044" v="125"/>
        <pc:sldMkLst>
          <pc:docMk/>
          <pc:sldMk cId="1427470608" sldId="289"/>
        </pc:sldMkLst>
      </pc:sldChg>
      <pc:sldChg chg="addSp delSp modSp mod ord">
        <pc:chgData name="Ruczyński Hubert (STUD)" userId="35753aab-0d69-494c-b54d-f9fed967c656" providerId="ADAL" clId="{09F979C8-90E9-4B53-8CF8-461283A7BFED}" dt="2023-06-25T08:14:14.444" v="1141" actId="1076"/>
        <pc:sldMkLst>
          <pc:docMk/>
          <pc:sldMk cId="3483127363" sldId="290"/>
        </pc:sldMkLst>
        <pc:spChg chg="del mod">
          <ac:chgData name="Ruczyński Hubert (STUD)" userId="35753aab-0d69-494c-b54d-f9fed967c656" providerId="ADAL" clId="{09F979C8-90E9-4B53-8CF8-461283A7BFED}" dt="2023-06-25T08:14:04.503" v="1137" actId="478"/>
          <ac:spMkLst>
            <pc:docMk/>
            <pc:sldMk cId="3483127363" sldId="290"/>
            <ac:spMk id="2" creationId="{7E0B13BA-C0DD-2F7E-5098-B235F0C36BE9}"/>
          </ac:spMkLst>
        </pc:spChg>
        <pc:spChg chg="mod">
          <ac:chgData name="Ruczyński Hubert (STUD)" userId="35753aab-0d69-494c-b54d-f9fed967c656" providerId="ADAL" clId="{09F979C8-90E9-4B53-8CF8-461283A7BFED}" dt="2023-06-25T07:48:22.648" v="168" actId="20577"/>
          <ac:spMkLst>
            <pc:docMk/>
            <pc:sldMk cId="3483127363" sldId="290"/>
            <ac:spMk id="3" creationId="{4503FB04-A881-7C94-220C-2E9DA2C579D4}"/>
          </ac:spMkLst>
        </pc:spChg>
        <pc:picChg chg="add del mod">
          <ac:chgData name="Ruczyński Hubert (STUD)" userId="35753aab-0d69-494c-b54d-f9fed967c656" providerId="ADAL" clId="{09F979C8-90E9-4B53-8CF8-461283A7BFED}" dt="2023-06-25T08:13:29.545" v="1136" actId="478"/>
          <ac:picMkLst>
            <pc:docMk/>
            <pc:sldMk cId="3483127363" sldId="290"/>
            <ac:picMk id="5" creationId="{4F3DEAAA-F917-4E82-0263-C05197136C08}"/>
          </ac:picMkLst>
        </pc:picChg>
        <pc:picChg chg="add mod">
          <ac:chgData name="Ruczyński Hubert (STUD)" userId="35753aab-0d69-494c-b54d-f9fed967c656" providerId="ADAL" clId="{09F979C8-90E9-4B53-8CF8-461283A7BFED}" dt="2023-06-25T08:14:14.444" v="1141" actId="1076"/>
          <ac:picMkLst>
            <pc:docMk/>
            <pc:sldMk cId="3483127363" sldId="290"/>
            <ac:picMk id="7" creationId="{79B90804-1D5B-CBC7-CE6D-460514722C0C}"/>
          </ac:picMkLst>
        </pc:picChg>
      </pc:sldChg>
      <pc:sldChg chg="modSp mod">
        <pc:chgData name="Ruczyński Hubert (STUD)" userId="35753aab-0d69-494c-b54d-f9fed967c656" providerId="ADAL" clId="{09F979C8-90E9-4B53-8CF8-461283A7BFED}" dt="2023-06-25T07:51:01.205" v="280" actId="20577"/>
        <pc:sldMkLst>
          <pc:docMk/>
          <pc:sldMk cId="3634015932" sldId="291"/>
        </pc:sldMkLst>
        <pc:spChg chg="mod">
          <ac:chgData name="Ruczyński Hubert (STUD)" userId="35753aab-0d69-494c-b54d-f9fed967c656" providerId="ADAL" clId="{09F979C8-90E9-4B53-8CF8-461283A7BFED}" dt="2023-06-25T07:51:01.205" v="280" actId="20577"/>
          <ac:spMkLst>
            <pc:docMk/>
            <pc:sldMk cId="3634015932" sldId="291"/>
            <ac:spMk id="3" creationId="{4503FB04-A881-7C94-220C-2E9DA2C579D4}"/>
          </ac:spMkLst>
        </pc:spChg>
      </pc:sldChg>
      <pc:sldChg chg="ord">
        <pc:chgData name="Ruczyński Hubert (STUD)" userId="35753aab-0d69-494c-b54d-f9fed967c656" providerId="ADAL" clId="{09F979C8-90E9-4B53-8CF8-461283A7BFED}" dt="2023-06-25T07:48:06.048" v="152"/>
        <pc:sldMkLst>
          <pc:docMk/>
          <pc:sldMk cId="1291566802" sldId="292"/>
        </pc:sldMkLst>
      </pc:sldChg>
      <pc:sldChg chg="new del">
        <pc:chgData name="Ruczyński Hubert (STUD)" userId="35753aab-0d69-494c-b54d-f9fed967c656" providerId="ADAL" clId="{09F979C8-90E9-4B53-8CF8-461283A7BFED}" dt="2023-06-25T07:45:43.415" v="98" actId="47"/>
        <pc:sldMkLst>
          <pc:docMk/>
          <pc:sldMk cId="2720047903" sldId="293"/>
        </pc:sldMkLst>
      </pc:sldChg>
      <pc:sldChg chg="modSp mod modNotesTx">
        <pc:chgData name="Ruczyński Hubert (STUD)" userId="35753aab-0d69-494c-b54d-f9fed967c656" providerId="ADAL" clId="{09F979C8-90E9-4B53-8CF8-461283A7BFED}" dt="2023-06-25T08:24:16.793" v="1190" actId="20577"/>
        <pc:sldMkLst>
          <pc:docMk/>
          <pc:sldMk cId="3162985814" sldId="293"/>
        </pc:sldMkLst>
        <pc:spChg chg="mod">
          <ac:chgData name="Ruczyński Hubert (STUD)" userId="35753aab-0d69-494c-b54d-f9fed967c656" providerId="ADAL" clId="{09F979C8-90E9-4B53-8CF8-461283A7BFED}" dt="2023-06-25T07:56:39.115" v="431" actId="20577"/>
          <ac:spMkLst>
            <pc:docMk/>
            <pc:sldMk cId="3162985814" sldId="293"/>
            <ac:spMk id="3" creationId="{2AC3435E-66B5-9920-ADCB-1FEBD2483195}"/>
          </ac:spMkLst>
        </pc:spChg>
      </pc:sldChg>
      <pc:sldChg chg="modSp add mod modNotesTx">
        <pc:chgData name="Ruczyński Hubert (STUD)" userId="35753aab-0d69-494c-b54d-f9fed967c656" providerId="ADAL" clId="{09F979C8-90E9-4B53-8CF8-461283A7BFED}" dt="2023-06-25T08:24:04.800" v="1187" actId="20577"/>
        <pc:sldMkLst>
          <pc:docMk/>
          <pc:sldMk cId="3519108227" sldId="294"/>
        </pc:sldMkLst>
        <pc:spChg chg="mod">
          <ac:chgData name="Ruczyński Hubert (STUD)" userId="35753aab-0d69-494c-b54d-f9fed967c656" providerId="ADAL" clId="{09F979C8-90E9-4B53-8CF8-461283A7BFED}" dt="2023-06-25T07:46:28.197" v="121" actId="14100"/>
          <ac:spMkLst>
            <pc:docMk/>
            <pc:sldMk cId="3519108227" sldId="294"/>
            <ac:spMk id="2" creationId="{6394EC79-BA9C-F306-C152-F7DBF42956ED}"/>
          </ac:spMkLst>
        </pc:spChg>
        <pc:spChg chg="mod">
          <ac:chgData name="Ruczyński Hubert (STUD)" userId="35753aab-0d69-494c-b54d-f9fed967c656" providerId="ADAL" clId="{09F979C8-90E9-4B53-8CF8-461283A7BFED}" dt="2023-06-25T07:46:29.531" v="123" actId="20577"/>
          <ac:spMkLst>
            <pc:docMk/>
            <pc:sldMk cId="3519108227" sldId="294"/>
            <ac:spMk id="3" creationId="{2AC3435E-66B5-9920-ADCB-1FEBD2483195}"/>
          </ac:spMkLst>
        </pc:spChg>
      </pc:sldChg>
      <pc:sldChg chg="modSp mod modNotesTx">
        <pc:chgData name="Ruczyński Hubert (STUD)" userId="35753aab-0d69-494c-b54d-f9fed967c656" providerId="ADAL" clId="{09F979C8-90E9-4B53-8CF8-461283A7BFED}" dt="2023-06-25T08:24:21.326" v="1191" actId="20577"/>
        <pc:sldMkLst>
          <pc:docMk/>
          <pc:sldMk cId="1144803250" sldId="295"/>
        </pc:sldMkLst>
        <pc:spChg chg="mod">
          <ac:chgData name="Ruczyński Hubert (STUD)" userId="35753aab-0d69-494c-b54d-f9fed967c656" providerId="ADAL" clId="{09F979C8-90E9-4B53-8CF8-461283A7BFED}" dt="2023-06-25T07:56:44.010" v="433" actId="20577"/>
          <ac:spMkLst>
            <pc:docMk/>
            <pc:sldMk cId="1144803250" sldId="295"/>
            <ac:spMk id="3" creationId="{2AC3435E-66B5-9920-ADCB-1FEBD2483195}"/>
          </ac:spMkLst>
        </pc:spChg>
      </pc:sldChg>
      <pc:sldChg chg="modSp mod modNotesTx">
        <pc:chgData name="Ruczyński Hubert (STUD)" userId="35753aab-0d69-494c-b54d-f9fed967c656" providerId="ADAL" clId="{09F979C8-90E9-4B53-8CF8-461283A7BFED}" dt="2023-06-25T08:24:30.499" v="1193" actId="20577"/>
        <pc:sldMkLst>
          <pc:docMk/>
          <pc:sldMk cId="2055282938" sldId="296"/>
        </pc:sldMkLst>
        <pc:spChg chg="mod">
          <ac:chgData name="Ruczyński Hubert (STUD)" userId="35753aab-0d69-494c-b54d-f9fed967c656" providerId="ADAL" clId="{09F979C8-90E9-4B53-8CF8-461283A7BFED}" dt="2023-06-25T07:57:00.175" v="437" actId="20577"/>
          <ac:spMkLst>
            <pc:docMk/>
            <pc:sldMk cId="2055282938" sldId="296"/>
            <ac:spMk id="3" creationId="{2AC3435E-66B5-9920-ADCB-1FEBD2483195}"/>
          </ac:spMkLst>
        </pc:spChg>
      </pc:sldChg>
      <pc:sldChg chg="del">
        <pc:chgData name="Ruczyński Hubert (STUD)" userId="35753aab-0d69-494c-b54d-f9fed967c656" providerId="ADAL" clId="{09F979C8-90E9-4B53-8CF8-461283A7BFED}" dt="2023-06-25T09:59:18.843" v="7110" actId="47"/>
        <pc:sldMkLst>
          <pc:docMk/>
          <pc:sldMk cId="2774131612" sldId="297"/>
        </pc:sldMkLst>
      </pc:sldChg>
      <pc:sldChg chg="modSp mod modAnim">
        <pc:chgData name="Ruczyński Hubert (STUD)" userId="35753aab-0d69-494c-b54d-f9fed967c656" providerId="ADAL" clId="{09F979C8-90E9-4B53-8CF8-461283A7BFED}" dt="2023-06-25T10:38:12.134" v="7610"/>
        <pc:sldMkLst>
          <pc:docMk/>
          <pc:sldMk cId="1410298077" sldId="298"/>
        </pc:sldMkLst>
        <pc:spChg chg="mod">
          <ac:chgData name="Ruczyński Hubert (STUD)" userId="35753aab-0d69-494c-b54d-f9fed967c656" providerId="ADAL" clId="{09F979C8-90E9-4B53-8CF8-461283A7BFED}" dt="2023-06-25T10:37:58.361" v="7607" actId="20577"/>
          <ac:spMkLst>
            <pc:docMk/>
            <pc:sldMk cId="1410298077" sldId="298"/>
            <ac:spMk id="2" creationId="{7E0B13BA-C0DD-2F7E-5098-B235F0C36BE9}"/>
          </ac:spMkLst>
        </pc:spChg>
        <pc:spChg chg="mod">
          <ac:chgData name="Ruczyński Hubert (STUD)" userId="35753aab-0d69-494c-b54d-f9fed967c656" providerId="ADAL" clId="{09F979C8-90E9-4B53-8CF8-461283A7BFED}" dt="2023-06-25T10:32:49.691" v="7154" actId="20577"/>
          <ac:spMkLst>
            <pc:docMk/>
            <pc:sldMk cId="1410298077" sldId="298"/>
            <ac:spMk id="3" creationId="{4503FB04-A881-7C94-220C-2E9DA2C579D4}"/>
          </ac:spMkLst>
        </pc:spChg>
      </pc:sldChg>
      <pc:sldChg chg="modSp add mod modNotesTx">
        <pc:chgData name="Ruczyński Hubert (STUD)" userId="35753aab-0d69-494c-b54d-f9fed967c656" providerId="ADAL" clId="{09F979C8-90E9-4B53-8CF8-461283A7BFED}" dt="2023-06-25T08:24:13.267" v="1189" actId="20577"/>
        <pc:sldMkLst>
          <pc:docMk/>
          <pc:sldMk cId="4133320200" sldId="299"/>
        </pc:sldMkLst>
        <pc:spChg chg="mod">
          <ac:chgData name="Ruczyński Hubert (STUD)" userId="35753aab-0d69-494c-b54d-f9fed967c656" providerId="ADAL" clId="{09F979C8-90E9-4B53-8CF8-461283A7BFED}" dt="2023-06-25T07:47:55.275" v="150" actId="20577"/>
          <ac:spMkLst>
            <pc:docMk/>
            <pc:sldMk cId="4133320200" sldId="299"/>
            <ac:spMk id="2" creationId="{6394EC79-BA9C-F306-C152-F7DBF42956ED}"/>
          </ac:spMkLst>
        </pc:spChg>
        <pc:spChg chg="mod">
          <ac:chgData name="Ruczyński Hubert (STUD)" userId="35753aab-0d69-494c-b54d-f9fed967c656" providerId="ADAL" clId="{09F979C8-90E9-4B53-8CF8-461283A7BFED}" dt="2023-06-25T07:56:35.225" v="428" actId="20577"/>
          <ac:spMkLst>
            <pc:docMk/>
            <pc:sldMk cId="4133320200" sldId="299"/>
            <ac:spMk id="3" creationId="{2AC3435E-66B5-9920-ADCB-1FEBD2483195}"/>
          </ac:spMkLst>
        </pc:spChg>
      </pc:sldChg>
      <pc:sldChg chg="addSp delSp add del mod">
        <pc:chgData name="Ruczyński Hubert (STUD)" userId="35753aab-0d69-494c-b54d-f9fed967c656" providerId="ADAL" clId="{09F979C8-90E9-4B53-8CF8-461283A7BFED}" dt="2023-06-25T07:56:23.238" v="424" actId="47"/>
        <pc:sldMkLst>
          <pc:docMk/>
          <pc:sldMk cId="2347928964" sldId="300"/>
        </pc:sldMkLst>
        <pc:spChg chg="add del">
          <ac:chgData name="Ruczyński Hubert (STUD)" userId="35753aab-0d69-494c-b54d-f9fed967c656" providerId="ADAL" clId="{09F979C8-90E9-4B53-8CF8-461283A7BFED}" dt="2023-06-25T07:48:33.692" v="172" actId="478"/>
          <ac:spMkLst>
            <pc:docMk/>
            <pc:sldMk cId="2347928964" sldId="300"/>
            <ac:spMk id="5" creationId="{76CC1621-C623-88EF-DAAA-C1AA44F72AF1}"/>
          </ac:spMkLst>
        </pc:spChg>
      </pc:sldChg>
      <pc:sldChg chg="addSp delSp modSp add mod">
        <pc:chgData name="Ruczyński Hubert (STUD)" userId="35753aab-0d69-494c-b54d-f9fed967c656" providerId="ADAL" clId="{09F979C8-90E9-4B53-8CF8-461283A7BFED}" dt="2023-06-25T08:14:58.127" v="1148" actId="1076"/>
        <pc:sldMkLst>
          <pc:docMk/>
          <pc:sldMk cId="1438368873" sldId="301"/>
        </pc:sldMkLst>
        <pc:spChg chg="del">
          <ac:chgData name="Ruczyński Hubert (STUD)" userId="35753aab-0d69-494c-b54d-f9fed967c656" providerId="ADAL" clId="{09F979C8-90E9-4B53-8CF8-461283A7BFED}" dt="2023-06-25T08:14:42.015" v="1142" actId="478"/>
          <ac:spMkLst>
            <pc:docMk/>
            <pc:sldMk cId="1438368873" sldId="301"/>
            <ac:spMk id="2" creationId="{7E0B13BA-C0DD-2F7E-5098-B235F0C36BE9}"/>
          </ac:spMkLst>
        </pc:spChg>
        <pc:spChg chg="mod">
          <ac:chgData name="Ruczyński Hubert (STUD)" userId="35753aab-0d69-494c-b54d-f9fed967c656" providerId="ADAL" clId="{09F979C8-90E9-4B53-8CF8-461283A7BFED}" dt="2023-06-25T07:48:45.883" v="187" actId="20577"/>
          <ac:spMkLst>
            <pc:docMk/>
            <pc:sldMk cId="1438368873" sldId="301"/>
            <ac:spMk id="3" creationId="{4503FB04-A881-7C94-220C-2E9DA2C579D4}"/>
          </ac:spMkLst>
        </pc:spChg>
        <pc:picChg chg="add mod">
          <ac:chgData name="Ruczyński Hubert (STUD)" userId="35753aab-0d69-494c-b54d-f9fed967c656" providerId="ADAL" clId="{09F979C8-90E9-4B53-8CF8-461283A7BFED}" dt="2023-06-25T08:14:58.127" v="1148" actId="1076"/>
          <ac:picMkLst>
            <pc:docMk/>
            <pc:sldMk cId="1438368873" sldId="301"/>
            <ac:picMk id="5" creationId="{FBC2DECB-3C56-F770-7557-4488A7E3700E}"/>
          </ac:picMkLst>
        </pc:picChg>
      </pc:sldChg>
      <pc:sldChg chg="addSp delSp modSp add mod">
        <pc:chgData name="Ruczyński Hubert (STUD)" userId="35753aab-0d69-494c-b54d-f9fed967c656" providerId="ADAL" clId="{09F979C8-90E9-4B53-8CF8-461283A7BFED}" dt="2023-06-25T08:16:17.541" v="1158" actId="1076"/>
        <pc:sldMkLst>
          <pc:docMk/>
          <pc:sldMk cId="3836278966" sldId="302"/>
        </pc:sldMkLst>
        <pc:spChg chg="del">
          <ac:chgData name="Ruczyński Hubert (STUD)" userId="35753aab-0d69-494c-b54d-f9fed967c656" providerId="ADAL" clId="{09F979C8-90E9-4B53-8CF8-461283A7BFED}" dt="2023-06-25T08:16:13.054" v="1155" actId="478"/>
          <ac:spMkLst>
            <pc:docMk/>
            <pc:sldMk cId="3836278966" sldId="302"/>
            <ac:spMk id="2" creationId="{7E0B13BA-C0DD-2F7E-5098-B235F0C36BE9}"/>
          </ac:spMkLst>
        </pc:spChg>
        <pc:spChg chg="mod">
          <ac:chgData name="Ruczyński Hubert (STUD)" userId="35753aab-0d69-494c-b54d-f9fed967c656" providerId="ADAL" clId="{09F979C8-90E9-4B53-8CF8-461283A7BFED}" dt="2023-06-25T07:50:21.284" v="255" actId="20577"/>
          <ac:spMkLst>
            <pc:docMk/>
            <pc:sldMk cId="3836278966" sldId="302"/>
            <ac:spMk id="3" creationId="{4503FB04-A881-7C94-220C-2E9DA2C579D4}"/>
          </ac:spMkLst>
        </pc:spChg>
        <pc:picChg chg="add mod">
          <ac:chgData name="Ruczyński Hubert (STUD)" userId="35753aab-0d69-494c-b54d-f9fed967c656" providerId="ADAL" clId="{09F979C8-90E9-4B53-8CF8-461283A7BFED}" dt="2023-06-25T08:16:17.541" v="1158" actId="1076"/>
          <ac:picMkLst>
            <pc:docMk/>
            <pc:sldMk cId="3836278966" sldId="302"/>
            <ac:picMk id="5" creationId="{CECB899E-6AEF-7EE2-244C-3AB14EA3B83A}"/>
          </ac:picMkLst>
        </pc:picChg>
      </pc:sldChg>
      <pc:sldChg chg="addSp delSp modSp add mod">
        <pc:chgData name="Ruczyński Hubert (STUD)" userId="35753aab-0d69-494c-b54d-f9fed967c656" providerId="ADAL" clId="{09F979C8-90E9-4B53-8CF8-461283A7BFED}" dt="2023-06-25T08:16:54.206" v="1163" actId="1076"/>
        <pc:sldMkLst>
          <pc:docMk/>
          <pc:sldMk cId="2795620168" sldId="303"/>
        </pc:sldMkLst>
        <pc:spChg chg="del">
          <ac:chgData name="Ruczyński Hubert (STUD)" userId="35753aab-0d69-494c-b54d-f9fed967c656" providerId="ADAL" clId="{09F979C8-90E9-4B53-8CF8-461283A7BFED}" dt="2023-06-25T08:16:43.469" v="1159" actId="478"/>
          <ac:spMkLst>
            <pc:docMk/>
            <pc:sldMk cId="2795620168" sldId="303"/>
            <ac:spMk id="2" creationId="{7E0B13BA-C0DD-2F7E-5098-B235F0C36BE9}"/>
          </ac:spMkLst>
        </pc:spChg>
        <pc:spChg chg="mod">
          <ac:chgData name="Ruczyński Hubert (STUD)" userId="35753aab-0d69-494c-b54d-f9fed967c656" providerId="ADAL" clId="{09F979C8-90E9-4B53-8CF8-461283A7BFED}" dt="2023-06-25T07:48:55.248" v="195" actId="20577"/>
          <ac:spMkLst>
            <pc:docMk/>
            <pc:sldMk cId="2795620168" sldId="303"/>
            <ac:spMk id="3" creationId="{4503FB04-A881-7C94-220C-2E9DA2C579D4}"/>
          </ac:spMkLst>
        </pc:spChg>
        <pc:picChg chg="add mod">
          <ac:chgData name="Ruczyński Hubert (STUD)" userId="35753aab-0d69-494c-b54d-f9fed967c656" providerId="ADAL" clId="{09F979C8-90E9-4B53-8CF8-461283A7BFED}" dt="2023-06-25T08:16:54.206" v="1163" actId="1076"/>
          <ac:picMkLst>
            <pc:docMk/>
            <pc:sldMk cId="2795620168" sldId="303"/>
            <ac:picMk id="5" creationId="{5DEC4104-BED1-54E3-571B-225DDA09615A}"/>
          </ac:picMkLst>
        </pc:picChg>
      </pc:sldChg>
      <pc:sldChg chg="addSp delSp modSp add mod">
        <pc:chgData name="Ruczyński Hubert (STUD)" userId="35753aab-0d69-494c-b54d-f9fed967c656" providerId="ADAL" clId="{09F979C8-90E9-4B53-8CF8-461283A7BFED}" dt="2023-06-25T17:40:08.107" v="8040" actId="1076"/>
        <pc:sldMkLst>
          <pc:docMk/>
          <pc:sldMk cId="2321242892" sldId="304"/>
        </pc:sldMkLst>
        <pc:spChg chg="del">
          <ac:chgData name="Ruczyński Hubert (STUD)" userId="35753aab-0d69-494c-b54d-f9fed967c656" providerId="ADAL" clId="{09F979C8-90E9-4B53-8CF8-461283A7BFED}" dt="2023-06-25T08:22:01.586" v="1164" actId="478"/>
          <ac:spMkLst>
            <pc:docMk/>
            <pc:sldMk cId="2321242892" sldId="304"/>
            <ac:spMk id="2" creationId="{7E0B13BA-C0DD-2F7E-5098-B235F0C36BE9}"/>
          </ac:spMkLst>
        </pc:spChg>
        <pc:spChg chg="mod">
          <ac:chgData name="Ruczyński Hubert (STUD)" userId="35753aab-0d69-494c-b54d-f9fed967c656" providerId="ADAL" clId="{09F979C8-90E9-4B53-8CF8-461283A7BFED}" dt="2023-06-25T08:22:16.354" v="1171" actId="14100"/>
          <ac:spMkLst>
            <pc:docMk/>
            <pc:sldMk cId="2321242892" sldId="304"/>
            <ac:spMk id="3" creationId="{4503FB04-A881-7C94-220C-2E9DA2C579D4}"/>
          </ac:spMkLst>
        </pc:spChg>
        <pc:picChg chg="add mod">
          <ac:chgData name="Ruczyński Hubert (STUD)" userId="35753aab-0d69-494c-b54d-f9fed967c656" providerId="ADAL" clId="{09F979C8-90E9-4B53-8CF8-461283A7BFED}" dt="2023-06-25T17:40:08.107" v="8040" actId="1076"/>
          <ac:picMkLst>
            <pc:docMk/>
            <pc:sldMk cId="2321242892" sldId="304"/>
            <ac:picMk id="5" creationId="{5D9A3B80-8329-DEC2-9669-EC2612F7C8E1}"/>
          </ac:picMkLst>
        </pc:picChg>
      </pc:sldChg>
      <pc:sldChg chg="addSp delSp modSp add mod">
        <pc:chgData name="Ruczyński Hubert (STUD)" userId="35753aab-0d69-494c-b54d-f9fed967c656" providerId="ADAL" clId="{09F979C8-90E9-4B53-8CF8-461283A7BFED}" dt="2023-06-25T08:23:04.661" v="1178" actId="1076"/>
        <pc:sldMkLst>
          <pc:docMk/>
          <pc:sldMk cId="3117193241" sldId="305"/>
        </pc:sldMkLst>
        <pc:spChg chg="del">
          <ac:chgData name="Ruczyński Hubert (STUD)" userId="35753aab-0d69-494c-b54d-f9fed967c656" providerId="ADAL" clId="{09F979C8-90E9-4B53-8CF8-461283A7BFED}" dt="2023-06-25T08:22:51.149" v="1172" actId="478"/>
          <ac:spMkLst>
            <pc:docMk/>
            <pc:sldMk cId="3117193241" sldId="305"/>
            <ac:spMk id="2" creationId="{7E0B13BA-C0DD-2F7E-5098-B235F0C36BE9}"/>
          </ac:spMkLst>
        </pc:spChg>
        <pc:spChg chg="mod">
          <ac:chgData name="Ruczyński Hubert (STUD)" userId="35753aab-0d69-494c-b54d-f9fed967c656" providerId="ADAL" clId="{09F979C8-90E9-4B53-8CF8-461283A7BFED}" dt="2023-06-25T07:49:08.291" v="216" actId="20577"/>
          <ac:spMkLst>
            <pc:docMk/>
            <pc:sldMk cId="3117193241" sldId="305"/>
            <ac:spMk id="3" creationId="{4503FB04-A881-7C94-220C-2E9DA2C579D4}"/>
          </ac:spMkLst>
        </pc:spChg>
        <pc:picChg chg="add mod">
          <ac:chgData name="Ruczyński Hubert (STUD)" userId="35753aab-0d69-494c-b54d-f9fed967c656" providerId="ADAL" clId="{09F979C8-90E9-4B53-8CF8-461283A7BFED}" dt="2023-06-25T08:23:04.661" v="1178" actId="1076"/>
          <ac:picMkLst>
            <pc:docMk/>
            <pc:sldMk cId="3117193241" sldId="305"/>
            <ac:picMk id="5" creationId="{48F6D6FD-75B6-CE9D-32FE-2AD952360864}"/>
          </ac:picMkLst>
        </pc:picChg>
      </pc:sldChg>
      <pc:sldChg chg="modSp add mod modNotesTx">
        <pc:chgData name="Ruczyński Hubert (STUD)" userId="35753aab-0d69-494c-b54d-f9fed967c656" providerId="ADAL" clId="{09F979C8-90E9-4B53-8CF8-461283A7BFED}" dt="2023-06-25T08:24:09.322" v="1188" actId="20577"/>
        <pc:sldMkLst>
          <pc:docMk/>
          <pc:sldMk cId="3471741586" sldId="306"/>
        </pc:sldMkLst>
        <pc:spChg chg="mod">
          <ac:chgData name="Ruczyński Hubert (STUD)" userId="35753aab-0d69-494c-b54d-f9fed967c656" providerId="ADAL" clId="{09F979C8-90E9-4B53-8CF8-461283A7BFED}" dt="2023-06-25T07:50:01.841" v="226" actId="20577"/>
          <ac:spMkLst>
            <pc:docMk/>
            <pc:sldMk cId="3471741586" sldId="306"/>
            <ac:spMk id="2" creationId="{6394EC79-BA9C-F306-C152-F7DBF42956ED}"/>
          </ac:spMkLst>
        </pc:spChg>
        <pc:spChg chg="mod">
          <ac:chgData name="Ruczyński Hubert (STUD)" userId="35753aab-0d69-494c-b54d-f9fed967c656" providerId="ADAL" clId="{09F979C8-90E9-4B53-8CF8-461283A7BFED}" dt="2023-06-25T07:56:31.228" v="426" actId="20577"/>
          <ac:spMkLst>
            <pc:docMk/>
            <pc:sldMk cId="3471741586" sldId="306"/>
            <ac:spMk id="3" creationId="{2AC3435E-66B5-9920-ADCB-1FEBD2483195}"/>
          </ac:spMkLst>
        </pc:spChg>
      </pc:sldChg>
      <pc:sldChg chg="addSp delSp modSp add mod">
        <pc:chgData name="Ruczyński Hubert (STUD)" userId="35753aab-0d69-494c-b54d-f9fed967c656" providerId="ADAL" clId="{09F979C8-90E9-4B53-8CF8-461283A7BFED}" dt="2023-06-25T08:16:00.744" v="1154" actId="1076"/>
        <pc:sldMkLst>
          <pc:docMk/>
          <pc:sldMk cId="3837798176" sldId="307"/>
        </pc:sldMkLst>
        <pc:spChg chg="del">
          <ac:chgData name="Ruczyński Hubert (STUD)" userId="35753aab-0d69-494c-b54d-f9fed967c656" providerId="ADAL" clId="{09F979C8-90E9-4B53-8CF8-461283A7BFED}" dt="2023-06-25T08:15:49.974" v="1149" actId="478"/>
          <ac:spMkLst>
            <pc:docMk/>
            <pc:sldMk cId="3837798176" sldId="307"/>
            <ac:spMk id="2" creationId="{7E0B13BA-C0DD-2F7E-5098-B235F0C36BE9}"/>
          </ac:spMkLst>
        </pc:spChg>
        <pc:picChg chg="add mod">
          <ac:chgData name="Ruczyński Hubert (STUD)" userId="35753aab-0d69-494c-b54d-f9fed967c656" providerId="ADAL" clId="{09F979C8-90E9-4B53-8CF8-461283A7BFED}" dt="2023-06-25T08:16:00.744" v="1154" actId="1076"/>
          <ac:picMkLst>
            <pc:docMk/>
            <pc:sldMk cId="3837798176" sldId="307"/>
            <ac:picMk id="5" creationId="{200DDA71-51DC-CB49-3C7A-AEE2ABFBECEE}"/>
          </ac:picMkLst>
        </pc:picChg>
      </pc:sldChg>
      <pc:sldChg chg="addSp delSp modSp add mod ord">
        <pc:chgData name="Ruczyński Hubert (STUD)" userId="35753aab-0d69-494c-b54d-f9fed967c656" providerId="ADAL" clId="{09F979C8-90E9-4B53-8CF8-461283A7BFED}" dt="2023-06-25T09:01:56.095" v="2834" actId="12"/>
        <pc:sldMkLst>
          <pc:docMk/>
          <pc:sldMk cId="4009500376" sldId="308"/>
        </pc:sldMkLst>
        <pc:spChg chg="mod">
          <ac:chgData name="Ruczyński Hubert (STUD)" userId="35753aab-0d69-494c-b54d-f9fed967c656" providerId="ADAL" clId="{09F979C8-90E9-4B53-8CF8-461283A7BFED}" dt="2023-06-25T09:01:56.095" v="2834" actId="12"/>
          <ac:spMkLst>
            <pc:docMk/>
            <pc:sldMk cId="4009500376" sldId="308"/>
            <ac:spMk id="2" creationId="{7E0B13BA-C0DD-2F7E-5098-B235F0C36BE9}"/>
          </ac:spMkLst>
        </pc:spChg>
        <pc:spChg chg="mod">
          <ac:chgData name="Ruczyński Hubert (STUD)" userId="35753aab-0d69-494c-b54d-f9fed967c656" providerId="ADAL" clId="{09F979C8-90E9-4B53-8CF8-461283A7BFED}" dt="2023-06-25T07:52:03.727" v="294" actId="20577"/>
          <ac:spMkLst>
            <pc:docMk/>
            <pc:sldMk cId="4009500376" sldId="308"/>
            <ac:spMk id="3" creationId="{4503FB04-A881-7C94-220C-2E9DA2C579D4}"/>
          </ac:spMkLst>
        </pc:spChg>
        <pc:picChg chg="add mod">
          <ac:chgData name="Ruczyński Hubert (STUD)" userId="35753aab-0d69-494c-b54d-f9fed967c656" providerId="ADAL" clId="{09F979C8-90E9-4B53-8CF8-461283A7BFED}" dt="2023-06-25T08:33:03.782" v="1413" actId="1076"/>
          <ac:picMkLst>
            <pc:docMk/>
            <pc:sldMk cId="4009500376" sldId="308"/>
            <ac:picMk id="4" creationId="{B3C7C8C3-0B40-94DE-A10F-BB4E8BF2F8C6}"/>
          </ac:picMkLst>
        </pc:picChg>
        <pc:picChg chg="add del mod">
          <ac:chgData name="Ruczyński Hubert (STUD)" userId="35753aab-0d69-494c-b54d-f9fed967c656" providerId="ADAL" clId="{09F979C8-90E9-4B53-8CF8-461283A7BFED}" dt="2023-06-25T08:32:42.257" v="1405" actId="478"/>
          <ac:picMkLst>
            <pc:docMk/>
            <pc:sldMk cId="4009500376" sldId="308"/>
            <ac:picMk id="1026" creationId="{AE961AA8-A715-AD06-E65E-FD8723F93B23}"/>
          </ac:picMkLst>
        </pc:picChg>
        <pc:picChg chg="add mod">
          <ac:chgData name="Ruczyński Hubert (STUD)" userId="35753aab-0d69-494c-b54d-f9fed967c656" providerId="ADAL" clId="{09F979C8-90E9-4B53-8CF8-461283A7BFED}" dt="2023-06-25T08:33:06.336" v="1414" actId="1076"/>
          <ac:picMkLst>
            <pc:docMk/>
            <pc:sldMk cId="4009500376" sldId="308"/>
            <ac:picMk id="1028" creationId="{4F642000-3EDD-0D72-1533-7E0ADA4F385B}"/>
          </ac:picMkLst>
        </pc:picChg>
        <pc:picChg chg="add del mod">
          <ac:chgData name="Ruczyński Hubert (STUD)" userId="35753aab-0d69-494c-b54d-f9fed967c656" providerId="ADAL" clId="{09F979C8-90E9-4B53-8CF8-461283A7BFED}" dt="2023-06-25T08:32:25.018" v="1403" actId="478"/>
          <ac:picMkLst>
            <pc:docMk/>
            <pc:sldMk cId="4009500376" sldId="308"/>
            <ac:picMk id="1030" creationId="{BE99D7AF-1CB1-CAD2-8C20-FE755AFFC5FE}"/>
          </ac:picMkLst>
        </pc:picChg>
        <pc:picChg chg="add del">
          <ac:chgData name="Ruczyński Hubert (STUD)" userId="35753aab-0d69-494c-b54d-f9fed967c656" providerId="ADAL" clId="{09F979C8-90E9-4B53-8CF8-461283A7BFED}" dt="2023-06-25T08:32:42.257" v="1405" actId="478"/>
          <ac:picMkLst>
            <pc:docMk/>
            <pc:sldMk cId="4009500376" sldId="308"/>
            <ac:picMk id="1032" creationId="{79411496-7485-86CD-C9E8-C782E394A1E6}"/>
          </ac:picMkLst>
        </pc:picChg>
        <pc:picChg chg="add mod">
          <ac:chgData name="Ruczyński Hubert (STUD)" userId="35753aab-0d69-494c-b54d-f9fed967c656" providerId="ADAL" clId="{09F979C8-90E9-4B53-8CF8-461283A7BFED}" dt="2023-06-25T08:33:09.345" v="1416" actId="1076"/>
          <ac:picMkLst>
            <pc:docMk/>
            <pc:sldMk cId="4009500376" sldId="308"/>
            <ac:picMk id="1034" creationId="{E7CDA81E-9758-3DEC-0B40-8937644432AE}"/>
          </ac:picMkLst>
        </pc:picChg>
      </pc:sldChg>
      <pc:sldChg chg="addSp delSp modSp add mod ord">
        <pc:chgData name="Ruczyński Hubert (STUD)" userId="35753aab-0d69-494c-b54d-f9fed967c656" providerId="ADAL" clId="{09F979C8-90E9-4B53-8CF8-461283A7BFED}" dt="2023-06-25T18:55:30.153" v="8058"/>
        <pc:sldMkLst>
          <pc:docMk/>
          <pc:sldMk cId="1277211969" sldId="309"/>
        </pc:sldMkLst>
        <pc:spChg chg="del">
          <ac:chgData name="Ruczyński Hubert (STUD)" userId="35753aab-0d69-494c-b54d-f9fed967c656" providerId="ADAL" clId="{09F979C8-90E9-4B53-8CF8-461283A7BFED}" dt="2023-06-25T08:33:50.469" v="1417" actId="478"/>
          <ac:spMkLst>
            <pc:docMk/>
            <pc:sldMk cId="1277211969" sldId="309"/>
            <ac:spMk id="2" creationId="{7E0B13BA-C0DD-2F7E-5098-B235F0C36BE9}"/>
          </ac:spMkLst>
        </pc:spChg>
        <pc:spChg chg="mod">
          <ac:chgData name="Ruczyński Hubert (STUD)" userId="35753aab-0d69-494c-b54d-f9fed967c656" providerId="ADAL" clId="{09F979C8-90E9-4B53-8CF8-461283A7BFED}" dt="2023-06-25T10:00:15.215" v="7141" actId="20577"/>
          <ac:spMkLst>
            <pc:docMk/>
            <pc:sldMk cId="1277211969" sldId="309"/>
            <ac:spMk id="3" creationId="{4503FB04-A881-7C94-220C-2E9DA2C579D4}"/>
          </ac:spMkLst>
        </pc:spChg>
        <pc:picChg chg="add mod">
          <ac:chgData name="Ruczyński Hubert (STUD)" userId="35753aab-0d69-494c-b54d-f9fed967c656" providerId="ADAL" clId="{09F979C8-90E9-4B53-8CF8-461283A7BFED}" dt="2023-06-25T08:35:04.088" v="1460" actId="1076"/>
          <ac:picMkLst>
            <pc:docMk/>
            <pc:sldMk cId="1277211969" sldId="309"/>
            <ac:picMk id="5" creationId="{8EAB5A99-C579-42F5-2B9F-A4AB94B876EC}"/>
          </ac:picMkLst>
        </pc:picChg>
      </pc:sldChg>
      <pc:sldChg chg="modSp add mod ord modAnim">
        <pc:chgData name="Ruczyński Hubert (STUD)" userId="35753aab-0d69-494c-b54d-f9fed967c656" providerId="ADAL" clId="{09F979C8-90E9-4B53-8CF8-461283A7BFED}" dt="2023-06-25T10:38:47.257" v="7629" actId="14100"/>
        <pc:sldMkLst>
          <pc:docMk/>
          <pc:sldMk cId="4200877760" sldId="310"/>
        </pc:sldMkLst>
        <pc:spChg chg="mod">
          <ac:chgData name="Ruczyński Hubert (STUD)" userId="35753aab-0d69-494c-b54d-f9fed967c656" providerId="ADAL" clId="{09F979C8-90E9-4B53-8CF8-461283A7BFED}" dt="2023-06-25T10:38:47.257" v="7629" actId="14100"/>
          <ac:spMkLst>
            <pc:docMk/>
            <pc:sldMk cId="4200877760" sldId="310"/>
            <ac:spMk id="2" creationId="{7E0B13BA-C0DD-2F7E-5098-B235F0C36BE9}"/>
          </ac:spMkLst>
        </pc:spChg>
        <pc:spChg chg="mod">
          <ac:chgData name="Ruczyński Hubert (STUD)" userId="35753aab-0d69-494c-b54d-f9fed967c656" providerId="ADAL" clId="{09F979C8-90E9-4B53-8CF8-461283A7BFED}" dt="2023-06-25T09:59:16.456" v="7109" actId="20577"/>
          <ac:spMkLst>
            <pc:docMk/>
            <pc:sldMk cId="4200877760" sldId="310"/>
            <ac:spMk id="3" creationId="{4503FB04-A881-7C94-220C-2E9DA2C579D4}"/>
          </ac:spMkLst>
        </pc:spChg>
      </pc:sldChg>
      <pc:sldChg chg="modSp add mod modAnim">
        <pc:chgData name="Ruczyński Hubert (STUD)" userId="35753aab-0d69-494c-b54d-f9fed967c656" providerId="ADAL" clId="{09F979C8-90E9-4B53-8CF8-461283A7BFED}" dt="2023-06-25T18:41:32.491" v="8044" actId="20577"/>
        <pc:sldMkLst>
          <pc:docMk/>
          <pc:sldMk cId="1973584751" sldId="311"/>
        </pc:sldMkLst>
        <pc:spChg chg="mod">
          <ac:chgData name="Ruczyński Hubert (STUD)" userId="35753aab-0d69-494c-b54d-f9fed967c656" providerId="ADAL" clId="{09F979C8-90E9-4B53-8CF8-461283A7BFED}" dt="2023-06-25T18:41:32.491" v="8044" actId="20577"/>
          <ac:spMkLst>
            <pc:docMk/>
            <pc:sldMk cId="1973584751" sldId="311"/>
            <ac:spMk id="2" creationId="{7E0B13BA-C0DD-2F7E-5098-B235F0C36BE9}"/>
          </ac:spMkLst>
        </pc:spChg>
        <pc:spChg chg="mod">
          <ac:chgData name="Ruczyński Hubert (STUD)" userId="35753aab-0d69-494c-b54d-f9fed967c656" providerId="ADAL" clId="{09F979C8-90E9-4B53-8CF8-461283A7BFED}" dt="2023-06-25T07:53:15.858" v="352" actId="20577"/>
          <ac:spMkLst>
            <pc:docMk/>
            <pc:sldMk cId="1973584751" sldId="311"/>
            <ac:spMk id="3" creationId="{4503FB04-A881-7C94-220C-2E9DA2C579D4}"/>
          </ac:spMkLst>
        </pc:spChg>
      </pc:sldChg>
      <pc:sldChg chg="modSp add mod modAnim">
        <pc:chgData name="Ruczyński Hubert (STUD)" userId="35753aab-0d69-494c-b54d-f9fed967c656" providerId="ADAL" clId="{09F979C8-90E9-4B53-8CF8-461283A7BFED}" dt="2023-06-25T10:40:12.173" v="7633" actId="14100"/>
        <pc:sldMkLst>
          <pc:docMk/>
          <pc:sldMk cId="530076368" sldId="312"/>
        </pc:sldMkLst>
        <pc:spChg chg="mod">
          <ac:chgData name="Ruczyński Hubert (STUD)" userId="35753aab-0d69-494c-b54d-f9fed967c656" providerId="ADAL" clId="{09F979C8-90E9-4B53-8CF8-461283A7BFED}" dt="2023-06-25T10:40:12.173" v="7633" actId="14100"/>
          <ac:spMkLst>
            <pc:docMk/>
            <pc:sldMk cId="530076368" sldId="312"/>
            <ac:spMk id="2" creationId="{7E0B13BA-C0DD-2F7E-5098-B235F0C36BE9}"/>
          </ac:spMkLst>
        </pc:spChg>
        <pc:spChg chg="mod">
          <ac:chgData name="Ruczyński Hubert (STUD)" userId="35753aab-0d69-494c-b54d-f9fed967c656" providerId="ADAL" clId="{09F979C8-90E9-4B53-8CF8-461283A7BFED}" dt="2023-06-25T09:03:23.973" v="2845" actId="20577"/>
          <ac:spMkLst>
            <pc:docMk/>
            <pc:sldMk cId="530076368" sldId="312"/>
            <ac:spMk id="3" creationId="{4503FB04-A881-7C94-220C-2E9DA2C579D4}"/>
          </ac:spMkLst>
        </pc:spChg>
      </pc:sldChg>
      <pc:sldChg chg="modSp add mod modNotesTx">
        <pc:chgData name="Ruczyński Hubert (STUD)" userId="35753aab-0d69-494c-b54d-f9fed967c656" providerId="ADAL" clId="{09F979C8-90E9-4B53-8CF8-461283A7BFED}" dt="2023-06-25T09:22:17.707" v="3620" actId="20577"/>
        <pc:sldMkLst>
          <pc:docMk/>
          <pc:sldMk cId="996133135" sldId="313"/>
        </pc:sldMkLst>
        <pc:spChg chg="mod">
          <ac:chgData name="Ruczyński Hubert (STUD)" userId="35753aab-0d69-494c-b54d-f9fed967c656" providerId="ADAL" clId="{09F979C8-90E9-4B53-8CF8-461283A7BFED}" dt="2023-06-25T07:54:44.339" v="386" actId="20577"/>
          <ac:spMkLst>
            <pc:docMk/>
            <pc:sldMk cId="996133135" sldId="313"/>
            <ac:spMk id="2" creationId="{6394EC79-BA9C-F306-C152-F7DBF42956ED}"/>
          </ac:spMkLst>
        </pc:spChg>
        <pc:spChg chg="mod">
          <ac:chgData name="Ruczyński Hubert (STUD)" userId="35753aab-0d69-494c-b54d-f9fed967c656" providerId="ADAL" clId="{09F979C8-90E9-4B53-8CF8-461283A7BFED}" dt="2023-06-25T07:56:57.081" v="435" actId="20577"/>
          <ac:spMkLst>
            <pc:docMk/>
            <pc:sldMk cId="996133135" sldId="313"/>
            <ac:spMk id="3" creationId="{2AC3435E-66B5-9920-ADCB-1FEBD2483195}"/>
          </ac:spMkLst>
        </pc:spChg>
      </pc:sldChg>
      <pc:sldChg chg="addSp delSp modSp add mod modNotesTx">
        <pc:chgData name="Ruczyński Hubert (STUD)" userId="35753aab-0d69-494c-b54d-f9fed967c656" providerId="ADAL" clId="{09F979C8-90E9-4B53-8CF8-461283A7BFED}" dt="2023-06-25T09:38:29.765" v="4721" actId="20577"/>
        <pc:sldMkLst>
          <pc:docMk/>
          <pc:sldMk cId="1472435200" sldId="314"/>
        </pc:sldMkLst>
        <pc:spChg chg="del">
          <ac:chgData name="Ruczyński Hubert (STUD)" userId="35753aab-0d69-494c-b54d-f9fed967c656" providerId="ADAL" clId="{09F979C8-90E9-4B53-8CF8-461283A7BFED}" dt="2023-06-25T07:58:08.877" v="453" actId="478"/>
          <ac:spMkLst>
            <pc:docMk/>
            <pc:sldMk cId="1472435200" sldId="314"/>
            <ac:spMk id="2" creationId="{7E0B13BA-C0DD-2F7E-5098-B235F0C36BE9}"/>
          </ac:spMkLst>
        </pc:spChg>
        <pc:spChg chg="mod">
          <ac:chgData name="Ruczyński Hubert (STUD)" userId="35753aab-0d69-494c-b54d-f9fed967c656" providerId="ADAL" clId="{09F979C8-90E9-4B53-8CF8-461283A7BFED}" dt="2023-06-25T07:59:50.237" v="481" actId="20577"/>
          <ac:spMkLst>
            <pc:docMk/>
            <pc:sldMk cId="1472435200" sldId="314"/>
            <ac:spMk id="3" creationId="{4503FB04-A881-7C94-220C-2E9DA2C579D4}"/>
          </ac:spMkLst>
        </pc:spChg>
        <pc:picChg chg="add mod">
          <ac:chgData name="Ruczyński Hubert (STUD)" userId="35753aab-0d69-494c-b54d-f9fed967c656" providerId="ADAL" clId="{09F979C8-90E9-4B53-8CF8-461283A7BFED}" dt="2023-06-25T07:59:40.946" v="477" actId="14826"/>
          <ac:picMkLst>
            <pc:docMk/>
            <pc:sldMk cId="1472435200" sldId="314"/>
            <ac:picMk id="5" creationId="{E68D261F-0422-982A-F9D7-E59175AF008B}"/>
          </ac:picMkLst>
        </pc:picChg>
        <pc:picChg chg="add del mod">
          <ac:chgData name="Ruczyński Hubert (STUD)" userId="35753aab-0d69-494c-b54d-f9fed967c656" providerId="ADAL" clId="{09F979C8-90E9-4B53-8CF8-461283A7BFED}" dt="2023-06-25T07:59:21.082" v="476" actId="478"/>
          <ac:picMkLst>
            <pc:docMk/>
            <pc:sldMk cId="1472435200" sldId="314"/>
            <ac:picMk id="7" creationId="{AC756AD4-5A7C-3A2E-C1E2-09BAED55091C}"/>
          </ac:picMkLst>
        </pc:picChg>
      </pc:sldChg>
      <pc:sldChg chg="addSp delSp modSp add mod modNotesTx">
        <pc:chgData name="Ruczyński Hubert (STUD)" userId="35753aab-0d69-494c-b54d-f9fed967c656" providerId="ADAL" clId="{09F979C8-90E9-4B53-8CF8-461283A7BFED}" dt="2023-06-25T09:42:31.906" v="5376" actId="20577"/>
        <pc:sldMkLst>
          <pc:docMk/>
          <pc:sldMk cId="3614048141" sldId="315"/>
        </pc:sldMkLst>
        <pc:spChg chg="del">
          <ac:chgData name="Ruczyński Hubert (STUD)" userId="35753aab-0d69-494c-b54d-f9fed967c656" providerId="ADAL" clId="{09F979C8-90E9-4B53-8CF8-461283A7BFED}" dt="2023-06-25T08:00:06.415" v="488" actId="478"/>
          <ac:spMkLst>
            <pc:docMk/>
            <pc:sldMk cId="3614048141" sldId="315"/>
            <ac:spMk id="2" creationId="{7E0B13BA-C0DD-2F7E-5098-B235F0C36BE9}"/>
          </ac:spMkLst>
        </pc:spChg>
        <pc:spChg chg="mod">
          <ac:chgData name="Ruczyński Hubert (STUD)" userId="35753aab-0d69-494c-b54d-f9fed967c656" providerId="ADAL" clId="{09F979C8-90E9-4B53-8CF8-461283A7BFED}" dt="2023-06-25T08:00:19.956" v="503" actId="20577"/>
          <ac:spMkLst>
            <pc:docMk/>
            <pc:sldMk cId="3614048141" sldId="315"/>
            <ac:spMk id="3" creationId="{4503FB04-A881-7C94-220C-2E9DA2C579D4}"/>
          </ac:spMkLst>
        </pc:spChg>
        <pc:picChg chg="add mod">
          <ac:chgData name="Ruczyński Hubert (STUD)" userId="35753aab-0d69-494c-b54d-f9fed967c656" providerId="ADAL" clId="{09F979C8-90E9-4B53-8CF8-461283A7BFED}" dt="2023-06-25T08:00:15.840" v="492" actId="1076"/>
          <ac:picMkLst>
            <pc:docMk/>
            <pc:sldMk cId="3614048141" sldId="315"/>
            <ac:picMk id="5" creationId="{02EB89AE-150D-F5B9-3175-E32AB18E1B25}"/>
          </ac:picMkLst>
        </pc:picChg>
      </pc:sldChg>
      <pc:sldChg chg="addSp delSp modSp add mod modNotesTx">
        <pc:chgData name="Ruczyński Hubert (STUD)" userId="35753aab-0d69-494c-b54d-f9fed967c656" providerId="ADAL" clId="{09F979C8-90E9-4B53-8CF8-461283A7BFED}" dt="2023-06-25T09:51:22.032" v="6194" actId="20577"/>
        <pc:sldMkLst>
          <pc:docMk/>
          <pc:sldMk cId="1116778233" sldId="316"/>
        </pc:sldMkLst>
        <pc:spChg chg="del">
          <ac:chgData name="Ruczyński Hubert (STUD)" userId="35753aab-0d69-494c-b54d-f9fed967c656" providerId="ADAL" clId="{09F979C8-90E9-4B53-8CF8-461283A7BFED}" dt="2023-06-25T08:01:01.550" v="516" actId="478"/>
          <ac:spMkLst>
            <pc:docMk/>
            <pc:sldMk cId="1116778233" sldId="316"/>
            <ac:spMk id="2" creationId="{7E0B13BA-C0DD-2F7E-5098-B235F0C36BE9}"/>
          </ac:spMkLst>
        </pc:spChg>
        <pc:spChg chg="mod">
          <ac:chgData name="Ruczyński Hubert (STUD)" userId="35753aab-0d69-494c-b54d-f9fed967c656" providerId="ADAL" clId="{09F979C8-90E9-4B53-8CF8-461283A7BFED}" dt="2023-06-25T08:01:41.734" v="540" actId="1076"/>
          <ac:spMkLst>
            <pc:docMk/>
            <pc:sldMk cId="1116778233" sldId="316"/>
            <ac:spMk id="3" creationId="{4503FB04-A881-7C94-220C-2E9DA2C579D4}"/>
          </ac:spMkLst>
        </pc:spChg>
        <pc:picChg chg="add del mod">
          <ac:chgData name="Ruczyński Hubert (STUD)" userId="35753aab-0d69-494c-b54d-f9fed967c656" providerId="ADAL" clId="{09F979C8-90E9-4B53-8CF8-461283A7BFED}" dt="2023-06-25T08:00:59.338" v="515" actId="478"/>
          <ac:picMkLst>
            <pc:docMk/>
            <pc:sldMk cId="1116778233" sldId="316"/>
            <ac:picMk id="5" creationId="{2C38FC85-1716-8410-89CB-BF3FE1D21CF2}"/>
          </ac:picMkLst>
        </pc:picChg>
        <pc:picChg chg="add del mod modCrop">
          <ac:chgData name="Ruczyński Hubert (STUD)" userId="35753aab-0d69-494c-b54d-f9fed967c656" providerId="ADAL" clId="{09F979C8-90E9-4B53-8CF8-461283A7BFED}" dt="2023-06-25T08:02:42.455" v="553" actId="478"/>
          <ac:picMkLst>
            <pc:docMk/>
            <pc:sldMk cId="1116778233" sldId="316"/>
            <ac:picMk id="7" creationId="{852788A2-98DA-20C7-EE19-79A8DB8D695A}"/>
          </ac:picMkLst>
        </pc:picChg>
        <pc:picChg chg="add mod modCrop">
          <ac:chgData name="Ruczyński Hubert (STUD)" userId="35753aab-0d69-494c-b54d-f9fed967c656" providerId="ADAL" clId="{09F979C8-90E9-4B53-8CF8-461283A7BFED}" dt="2023-06-25T08:04:15.516" v="572" actId="732"/>
          <ac:picMkLst>
            <pc:docMk/>
            <pc:sldMk cId="1116778233" sldId="316"/>
            <ac:picMk id="9" creationId="{A6C297D4-1AF6-E500-E968-D0976A1FB2F2}"/>
          </ac:picMkLst>
        </pc:picChg>
      </pc:sldChg>
      <pc:sldChg chg="modSp add mod ord modNotesTx">
        <pc:chgData name="Ruczyński Hubert (STUD)" userId="35753aab-0d69-494c-b54d-f9fed967c656" providerId="ADAL" clId="{09F979C8-90E9-4B53-8CF8-461283A7BFED}" dt="2023-06-25T18:53:23.410" v="8050"/>
        <pc:sldMkLst>
          <pc:docMk/>
          <pc:sldMk cId="1214875248" sldId="317"/>
        </pc:sldMkLst>
        <pc:spChg chg="mod">
          <ac:chgData name="Ruczyński Hubert (STUD)" userId="35753aab-0d69-494c-b54d-f9fed967c656" providerId="ADAL" clId="{09F979C8-90E9-4B53-8CF8-461283A7BFED}" dt="2023-06-25T07:56:01.006" v="413" actId="20577"/>
          <ac:spMkLst>
            <pc:docMk/>
            <pc:sldMk cId="1214875248" sldId="317"/>
            <ac:spMk id="2" creationId="{6394EC79-BA9C-F306-C152-F7DBF42956ED}"/>
          </ac:spMkLst>
        </pc:spChg>
        <pc:spChg chg="mod">
          <ac:chgData name="Ruczyński Hubert (STUD)" userId="35753aab-0d69-494c-b54d-f9fed967c656" providerId="ADAL" clId="{09F979C8-90E9-4B53-8CF8-461283A7BFED}" dt="2023-06-25T07:57:02.941" v="439" actId="20577"/>
          <ac:spMkLst>
            <pc:docMk/>
            <pc:sldMk cId="1214875248" sldId="317"/>
            <ac:spMk id="3" creationId="{2AC3435E-66B5-9920-ADCB-1FEBD2483195}"/>
          </ac:spMkLst>
        </pc:spChg>
      </pc:sldChg>
      <pc:sldChg chg="modSp add mod ord modAnim">
        <pc:chgData name="Ruczyński Hubert (STUD)" userId="35753aab-0d69-494c-b54d-f9fed967c656" providerId="ADAL" clId="{09F979C8-90E9-4B53-8CF8-461283A7BFED}" dt="2023-06-25T18:53:27.857" v="8052"/>
        <pc:sldMkLst>
          <pc:docMk/>
          <pc:sldMk cId="2693695043" sldId="318"/>
        </pc:sldMkLst>
        <pc:spChg chg="mod">
          <ac:chgData name="Ruczyński Hubert (STUD)" userId="35753aab-0d69-494c-b54d-f9fed967c656" providerId="ADAL" clId="{09F979C8-90E9-4B53-8CF8-461283A7BFED}" dt="2023-06-25T10:38:31.257" v="7621" actId="14100"/>
          <ac:spMkLst>
            <pc:docMk/>
            <pc:sldMk cId="2693695043" sldId="318"/>
            <ac:spMk id="2" creationId="{7E0B13BA-C0DD-2F7E-5098-B235F0C36BE9}"/>
          </ac:spMkLst>
        </pc:spChg>
        <pc:spChg chg="mod">
          <ac:chgData name="Ruczyński Hubert (STUD)" userId="35753aab-0d69-494c-b54d-f9fed967c656" providerId="ADAL" clId="{09F979C8-90E9-4B53-8CF8-461283A7BFED}" dt="2023-06-25T08:05:06.047" v="593" actId="20577"/>
          <ac:spMkLst>
            <pc:docMk/>
            <pc:sldMk cId="2693695043" sldId="318"/>
            <ac:spMk id="3" creationId="{4503FB04-A881-7C94-220C-2E9DA2C579D4}"/>
          </ac:spMkLst>
        </pc:spChg>
      </pc:sldChg>
      <pc:sldChg chg="modSp add mod ord modAnim">
        <pc:chgData name="Ruczyński Hubert (STUD)" userId="35753aab-0d69-494c-b54d-f9fed967c656" providerId="ADAL" clId="{09F979C8-90E9-4B53-8CF8-461283A7BFED}" dt="2023-06-25T18:53:59.452" v="8056"/>
        <pc:sldMkLst>
          <pc:docMk/>
          <pc:sldMk cId="3360038956" sldId="319"/>
        </pc:sldMkLst>
        <pc:spChg chg="mod">
          <ac:chgData name="Ruczyński Hubert (STUD)" userId="35753aab-0d69-494c-b54d-f9fed967c656" providerId="ADAL" clId="{09F979C8-90E9-4B53-8CF8-461283A7BFED}" dt="2023-06-25T10:47:03.780" v="8036" actId="20577"/>
          <ac:spMkLst>
            <pc:docMk/>
            <pc:sldMk cId="3360038956" sldId="319"/>
            <ac:spMk id="2" creationId="{7E0B13BA-C0DD-2F7E-5098-B235F0C36BE9}"/>
          </ac:spMkLst>
        </pc:spChg>
        <pc:spChg chg="mod">
          <ac:chgData name="Ruczyński Hubert (STUD)" userId="35753aab-0d69-494c-b54d-f9fed967c656" providerId="ADAL" clId="{09F979C8-90E9-4B53-8CF8-461283A7BFED}" dt="2023-06-25T08:09:58.943" v="1130" actId="20577"/>
          <ac:spMkLst>
            <pc:docMk/>
            <pc:sldMk cId="3360038956" sldId="319"/>
            <ac:spMk id="3" creationId="{4503FB04-A881-7C94-220C-2E9DA2C579D4}"/>
          </ac:spMkLst>
        </pc:spChg>
      </pc:sldChg>
      <pc:sldChg chg="modSp add mod ord modNotesTx">
        <pc:chgData name="Ruczyński Hubert (STUD)" userId="35753aab-0d69-494c-b54d-f9fed967c656" providerId="ADAL" clId="{09F979C8-90E9-4B53-8CF8-461283A7BFED}" dt="2023-06-25T18:53:56.757" v="8054"/>
        <pc:sldMkLst>
          <pc:docMk/>
          <pc:sldMk cId="3914982695" sldId="320"/>
        </pc:sldMkLst>
        <pc:spChg chg="mod">
          <ac:chgData name="Ruczyński Hubert (STUD)" userId="35753aab-0d69-494c-b54d-f9fed967c656" providerId="ADAL" clId="{09F979C8-90E9-4B53-8CF8-461283A7BFED}" dt="2023-06-25T07:56:11.440" v="423" actId="20577"/>
          <ac:spMkLst>
            <pc:docMk/>
            <pc:sldMk cId="3914982695" sldId="320"/>
            <ac:spMk id="2" creationId="{6394EC79-BA9C-F306-C152-F7DBF42956ED}"/>
          </ac:spMkLst>
        </pc:spChg>
        <pc:spChg chg="mod">
          <ac:chgData name="Ruczyński Hubert (STUD)" userId="35753aab-0d69-494c-b54d-f9fed967c656" providerId="ADAL" clId="{09F979C8-90E9-4B53-8CF8-461283A7BFED}" dt="2023-06-25T07:57:09.301" v="443" actId="20577"/>
          <ac:spMkLst>
            <pc:docMk/>
            <pc:sldMk cId="3914982695" sldId="320"/>
            <ac:spMk id="3" creationId="{2AC3435E-66B5-9920-ADCB-1FEBD2483195}"/>
          </ac:spMkLst>
        </pc:spChg>
      </pc:sldChg>
      <pc:sldChg chg="addSp delSp add mod ord modNotesTx">
        <pc:chgData name="Ruczyński Hubert (STUD)" userId="35753aab-0d69-494c-b54d-f9fed967c656" providerId="ADAL" clId="{09F979C8-90E9-4B53-8CF8-461283A7BFED}" dt="2023-06-25T09:28:32.408" v="4178" actId="20577"/>
        <pc:sldMkLst>
          <pc:docMk/>
          <pc:sldMk cId="4028370134" sldId="321"/>
        </pc:sldMkLst>
        <pc:picChg chg="add del">
          <ac:chgData name="Ruczyński Hubert (STUD)" userId="35753aab-0d69-494c-b54d-f9fed967c656" providerId="ADAL" clId="{09F979C8-90E9-4B53-8CF8-461283A7BFED}" dt="2023-06-25T07:58:41.842" v="471" actId="478"/>
          <ac:picMkLst>
            <pc:docMk/>
            <pc:sldMk cId="4028370134" sldId="321"/>
            <ac:picMk id="2" creationId="{2ACBC11B-1164-E8A3-E0E3-E0B379FF11F3}"/>
          </ac:picMkLst>
        </pc:picChg>
      </pc:sldChg>
      <pc:sldChg chg="modSp add mod modNotesTx">
        <pc:chgData name="Ruczyński Hubert (STUD)" userId="35753aab-0d69-494c-b54d-f9fed967c656" providerId="ADAL" clId="{09F979C8-90E9-4B53-8CF8-461283A7BFED}" dt="2023-06-25T18:45:58.738" v="8046" actId="20577"/>
        <pc:sldMkLst>
          <pc:docMk/>
          <pc:sldMk cId="2805261398" sldId="322"/>
        </pc:sldMkLst>
        <pc:spChg chg="mod">
          <ac:chgData name="Ruczyński Hubert (STUD)" userId="35753aab-0d69-494c-b54d-f9fed967c656" providerId="ADAL" clId="{09F979C8-90E9-4B53-8CF8-461283A7BFED}" dt="2023-06-25T07:59:52.480" v="483" actId="20577"/>
          <ac:spMkLst>
            <pc:docMk/>
            <pc:sldMk cId="2805261398" sldId="322"/>
            <ac:spMk id="3" creationId="{4503FB04-A881-7C94-220C-2E9DA2C579D4}"/>
          </ac:spMkLst>
        </pc:spChg>
        <pc:picChg chg="mod">
          <ac:chgData name="Ruczyński Hubert (STUD)" userId="35753aab-0d69-494c-b54d-f9fed967c656" providerId="ADAL" clId="{09F979C8-90E9-4B53-8CF8-461283A7BFED}" dt="2023-06-25T07:59:58.986" v="484" actId="14826"/>
          <ac:picMkLst>
            <pc:docMk/>
            <pc:sldMk cId="2805261398" sldId="322"/>
            <ac:picMk id="5" creationId="{E68D261F-0422-982A-F9D7-E59175AF008B}"/>
          </ac:picMkLst>
        </pc:picChg>
      </pc:sldChg>
      <pc:sldChg chg="modSp add mod modNotesTx">
        <pc:chgData name="Ruczyński Hubert (STUD)" userId="35753aab-0d69-494c-b54d-f9fed967c656" providerId="ADAL" clId="{09F979C8-90E9-4B53-8CF8-461283A7BFED}" dt="2023-06-25T09:43:49.623" v="5601" actId="20577"/>
        <pc:sldMkLst>
          <pc:docMk/>
          <pc:sldMk cId="4268789375" sldId="323"/>
        </pc:sldMkLst>
        <pc:spChg chg="mod">
          <ac:chgData name="Ruczyński Hubert (STUD)" userId="35753aab-0d69-494c-b54d-f9fed967c656" providerId="ADAL" clId="{09F979C8-90E9-4B53-8CF8-461283A7BFED}" dt="2023-06-25T08:00:27.799" v="507" actId="20577"/>
          <ac:spMkLst>
            <pc:docMk/>
            <pc:sldMk cId="4268789375" sldId="323"/>
            <ac:spMk id="3" creationId="{4503FB04-A881-7C94-220C-2E9DA2C579D4}"/>
          </ac:spMkLst>
        </pc:spChg>
        <pc:picChg chg="mod">
          <ac:chgData name="Ruczyński Hubert (STUD)" userId="35753aab-0d69-494c-b54d-f9fed967c656" providerId="ADAL" clId="{09F979C8-90E9-4B53-8CF8-461283A7BFED}" dt="2023-06-25T08:00:41.279" v="510" actId="14826"/>
          <ac:picMkLst>
            <pc:docMk/>
            <pc:sldMk cId="4268789375" sldId="323"/>
            <ac:picMk id="5" creationId="{02EB89AE-150D-F5B9-3175-E32AB18E1B25}"/>
          </ac:picMkLst>
        </pc:picChg>
      </pc:sldChg>
      <pc:sldChg chg="modSp add mod modNotesTx">
        <pc:chgData name="Ruczyński Hubert (STUD)" userId="35753aab-0d69-494c-b54d-f9fed967c656" providerId="ADAL" clId="{09F979C8-90E9-4B53-8CF8-461283A7BFED}" dt="2023-06-25T09:44:32.073" v="5729" actId="20577"/>
        <pc:sldMkLst>
          <pc:docMk/>
          <pc:sldMk cId="875824913" sldId="324"/>
        </pc:sldMkLst>
        <pc:spChg chg="mod">
          <ac:chgData name="Ruczyński Hubert (STUD)" userId="35753aab-0d69-494c-b54d-f9fed967c656" providerId="ADAL" clId="{09F979C8-90E9-4B53-8CF8-461283A7BFED}" dt="2023-06-25T08:00:30.993" v="509" actId="20577"/>
          <ac:spMkLst>
            <pc:docMk/>
            <pc:sldMk cId="875824913" sldId="324"/>
            <ac:spMk id="3" creationId="{4503FB04-A881-7C94-220C-2E9DA2C579D4}"/>
          </ac:spMkLst>
        </pc:spChg>
        <pc:picChg chg="mod">
          <ac:chgData name="Ruczyński Hubert (STUD)" userId="35753aab-0d69-494c-b54d-f9fed967c656" providerId="ADAL" clId="{09F979C8-90E9-4B53-8CF8-461283A7BFED}" dt="2023-06-25T08:00:48.360" v="511" actId="14826"/>
          <ac:picMkLst>
            <pc:docMk/>
            <pc:sldMk cId="875824913" sldId="324"/>
            <ac:picMk id="5" creationId="{02EB89AE-150D-F5B9-3175-E32AB18E1B25}"/>
          </ac:picMkLst>
        </pc:picChg>
      </pc:sldChg>
      <pc:sldChg chg="addSp delSp modSp add del mod">
        <pc:chgData name="Ruczyński Hubert (STUD)" userId="35753aab-0d69-494c-b54d-f9fed967c656" providerId="ADAL" clId="{09F979C8-90E9-4B53-8CF8-461283A7BFED}" dt="2023-06-25T08:02:43.305" v="554" actId="47"/>
        <pc:sldMkLst>
          <pc:docMk/>
          <pc:sldMk cId="942458610" sldId="325"/>
        </pc:sldMkLst>
        <pc:picChg chg="add del mod">
          <ac:chgData name="Ruczyński Hubert (STUD)" userId="35753aab-0d69-494c-b54d-f9fed967c656" providerId="ADAL" clId="{09F979C8-90E9-4B53-8CF8-461283A7BFED}" dt="2023-06-25T08:02:01.664" v="546" actId="478"/>
          <ac:picMkLst>
            <pc:docMk/>
            <pc:sldMk cId="942458610" sldId="325"/>
            <ac:picMk id="4" creationId="{7220EB9D-4833-F132-E0E1-FD67BA302680}"/>
          </ac:picMkLst>
        </pc:picChg>
        <pc:picChg chg="mod modCrop">
          <ac:chgData name="Ruczyński Hubert (STUD)" userId="35753aab-0d69-494c-b54d-f9fed967c656" providerId="ADAL" clId="{09F979C8-90E9-4B53-8CF8-461283A7BFED}" dt="2023-06-25T08:02:38.642" v="552" actId="1076"/>
          <ac:picMkLst>
            <pc:docMk/>
            <pc:sldMk cId="942458610" sldId="325"/>
            <ac:picMk id="7" creationId="{852788A2-98DA-20C7-EE19-79A8DB8D695A}"/>
          </ac:picMkLst>
        </pc:picChg>
      </pc:sldChg>
      <pc:sldChg chg="modSp add mod modNotesTx">
        <pc:chgData name="Ruczyński Hubert (STUD)" userId="35753aab-0d69-494c-b54d-f9fed967c656" providerId="ADAL" clId="{09F979C8-90E9-4B53-8CF8-461283A7BFED}" dt="2023-06-25T09:56:31.686" v="6756" actId="20577"/>
        <pc:sldMkLst>
          <pc:docMk/>
          <pc:sldMk cId="3509777834" sldId="325"/>
        </pc:sldMkLst>
        <pc:spChg chg="mod">
          <ac:chgData name="Ruczyński Hubert (STUD)" userId="35753aab-0d69-494c-b54d-f9fed967c656" providerId="ADAL" clId="{09F979C8-90E9-4B53-8CF8-461283A7BFED}" dt="2023-06-25T08:04:07.288" v="569" actId="20577"/>
          <ac:spMkLst>
            <pc:docMk/>
            <pc:sldMk cId="3509777834" sldId="325"/>
            <ac:spMk id="3" creationId="{4503FB04-A881-7C94-220C-2E9DA2C579D4}"/>
          </ac:spMkLst>
        </pc:spChg>
        <pc:picChg chg="mod modCrop">
          <ac:chgData name="Ruczyński Hubert (STUD)" userId="35753aab-0d69-494c-b54d-f9fed967c656" providerId="ADAL" clId="{09F979C8-90E9-4B53-8CF8-461283A7BFED}" dt="2023-06-25T08:04:20.740" v="573" actId="732"/>
          <ac:picMkLst>
            <pc:docMk/>
            <pc:sldMk cId="3509777834" sldId="325"/>
            <ac:picMk id="9" creationId="{A6C297D4-1AF6-E500-E968-D0976A1FB2F2}"/>
          </ac:picMkLst>
        </pc:picChg>
      </pc:sldChg>
      <pc:sldChg chg="modSp add mod modNotesTx">
        <pc:chgData name="Ruczyński Hubert (STUD)" userId="35753aab-0d69-494c-b54d-f9fed967c656" providerId="ADAL" clId="{09F979C8-90E9-4B53-8CF8-461283A7BFED}" dt="2023-06-25T18:50:53.340" v="8048" actId="20577"/>
        <pc:sldMkLst>
          <pc:docMk/>
          <pc:sldMk cId="1451279835" sldId="326"/>
        </pc:sldMkLst>
        <pc:spChg chg="mod">
          <ac:chgData name="Ruczyński Hubert (STUD)" userId="35753aab-0d69-494c-b54d-f9fed967c656" providerId="ADAL" clId="{09F979C8-90E9-4B53-8CF8-461283A7BFED}" dt="2023-06-25T18:50:53.340" v="8048" actId="20577"/>
          <ac:spMkLst>
            <pc:docMk/>
            <pc:sldMk cId="1451279835" sldId="326"/>
            <ac:spMk id="3" creationId="{4503FB04-A881-7C94-220C-2E9DA2C579D4}"/>
          </ac:spMkLst>
        </pc:spChg>
        <pc:picChg chg="mod modCrop">
          <ac:chgData name="Ruczyński Hubert (STUD)" userId="35753aab-0d69-494c-b54d-f9fed967c656" providerId="ADAL" clId="{09F979C8-90E9-4B53-8CF8-461283A7BFED}" dt="2023-06-25T08:04:26.914" v="574" actId="732"/>
          <ac:picMkLst>
            <pc:docMk/>
            <pc:sldMk cId="1451279835" sldId="326"/>
            <ac:picMk id="9" creationId="{A6C297D4-1AF6-E500-E968-D0976A1FB2F2}"/>
          </ac:picMkLst>
        </pc:picChg>
      </pc:sldChg>
      <pc:sldChg chg="add del">
        <pc:chgData name="Ruczyński Hubert (STUD)" userId="35753aab-0d69-494c-b54d-f9fed967c656" providerId="ADAL" clId="{09F979C8-90E9-4B53-8CF8-461283A7BFED}" dt="2023-06-25T08:02:44.405" v="555" actId="47"/>
        <pc:sldMkLst>
          <pc:docMk/>
          <pc:sldMk cId="3678836207" sldId="326"/>
        </pc:sldMkLst>
      </pc:sldChg>
      <pc:sldChg chg="add">
        <pc:chgData name="Ruczyński Hubert (STUD)" userId="35753aab-0d69-494c-b54d-f9fed967c656" providerId="ADAL" clId="{09F979C8-90E9-4B53-8CF8-461283A7BFED}" dt="2023-06-25T18:33:55.399" v="8043"/>
        <pc:sldMkLst>
          <pc:docMk/>
          <pc:sldMk cId="797677210" sldId="327"/>
        </pc:sldMkLst>
      </pc:sldChg>
      <pc:sldChg chg="delSp modSp del mod">
        <pc:chgData name="Ruczyński Hubert (STUD)" userId="35753aab-0d69-494c-b54d-f9fed967c656" providerId="ADAL" clId="{09F979C8-90E9-4B53-8CF8-461283A7BFED}" dt="2023-06-25T18:33:52.283" v="8042" actId="2696"/>
        <pc:sldMkLst>
          <pc:docMk/>
          <pc:sldMk cId="1938048472" sldId="327"/>
        </pc:sldMkLst>
        <pc:spChg chg="mod">
          <ac:chgData name="Ruczyński Hubert (STUD)" userId="35753aab-0d69-494c-b54d-f9fed967c656" providerId="ADAL" clId="{09F979C8-90E9-4B53-8CF8-461283A7BFED}" dt="2023-06-25T10:40:58.574" v="7643" actId="12"/>
          <ac:spMkLst>
            <pc:docMk/>
            <pc:sldMk cId="1938048472" sldId="327"/>
            <ac:spMk id="2" creationId="{7E0B13BA-C0DD-2F7E-5098-B235F0C36BE9}"/>
          </ac:spMkLst>
        </pc:spChg>
        <pc:picChg chg="del">
          <ac:chgData name="Ruczyński Hubert (STUD)" userId="35753aab-0d69-494c-b54d-f9fed967c656" providerId="ADAL" clId="{09F979C8-90E9-4B53-8CF8-461283A7BFED}" dt="2023-06-25T10:40:51.397" v="7642" actId="478"/>
          <ac:picMkLst>
            <pc:docMk/>
            <pc:sldMk cId="1938048472" sldId="327"/>
            <ac:picMk id="6" creationId="{5416E9CA-5812-F447-6D84-A69ECFF1A01C}"/>
          </ac:picMkLst>
        </pc:picChg>
      </pc:sldChg>
      <pc:sldChg chg="modSp mod">
        <pc:chgData name="Ruczyński Hubert (STUD)" userId="35753aab-0d69-494c-b54d-f9fed967c656" providerId="ADAL" clId="{09F979C8-90E9-4B53-8CF8-461283A7BFED}" dt="2023-06-25T10:40:44.426" v="7641" actId="12"/>
        <pc:sldMkLst>
          <pc:docMk/>
          <pc:sldMk cId="2825435176" sldId="329"/>
        </pc:sldMkLst>
        <pc:spChg chg="mod">
          <ac:chgData name="Ruczyński Hubert (STUD)" userId="35753aab-0d69-494c-b54d-f9fed967c656" providerId="ADAL" clId="{09F979C8-90E9-4B53-8CF8-461283A7BFED}" dt="2023-06-25T10:40:44.426" v="7641" actId="12"/>
          <ac:spMkLst>
            <pc:docMk/>
            <pc:sldMk cId="2825435176" sldId="329"/>
            <ac:spMk id="2" creationId="{7E0B13BA-C0DD-2F7E-5098-B235F0C36BE9}"/>
          </ac:spMkLst>
        </pc:spChg>
      </pc:sldChg>
    </pc:docChg>
  </pc:docChgLst>
  <pc:docChgLst>
    <pc:chgData name="Guest User" userId="S::urn:spo:anon#5a78a87b41d10f16b9e5bbb2738c6e9d44821e77e480085ded8387d26944eee7::" providerId="AD" clId="Web-{ADAA18DE-4797-3EEE-B440-32D52159392C}"/>
    <pc:docChg chg="modSld">
      <pc:chgData name="Guest User" userId="S::urn:spo:anon#5a78a87b41d10f16b9e5bbb2738c6e9d44821e77e480085ded8387d26944eee7::" providerId="AD" clId="Web-{ADAA18DE-4797-3EEE-B440-32D52159392C}" dt="2023-06-25T20:32:40.490" v="50" actId="14100"/>
      <pc:docMkLst>
        <pc:docMk/>
      </pc:docMkLst>
      <pc:sldChg chg="addSp delSp modSp addAnim">
        <pc:chgData name="Guest User" userId="S::urn:spo:anon#5a78a87b41d10f16b9e5bbb2738c6e9d44821e77e480085ded8387d26944eee7::" providerId="AD" clId="Web-{ADAA18DE-4797-3EEE-B440-32D52159392C}" dt="2023-06-25T20:32:05.442" v="47" actId="1076"/>
        <pc:sldMkLst>
          <pc:docMk/>
          <pc:sldMk cId="1291566802" sldId="292"/>
        </pc:sldMkLst>
        <pc:spChg chg="add">
          <ac:chgData name="Guest User" userId="S::urn:spo:anon#5a78a87b41d10f16b9e5bbb2738c6e9d44821e77e480085ded8387d26944eee7::" providerId="AD" clId="Web-{ADAA18DE-4797-3EEE-B440-32D52159392C}" dt="2023-06-25T20:30:12.501" v="2"/>
          <ac:spMkLst>
            <pc:docMk/>
            <pc:sldMk cId="1291566802" sldId="292"/>
            <ac:spMk id="2" creationId="{C152C045-1915-9AF4-ED95-46F4C085F301}"/>
          </ac:spMkLst>
        </pc:spChg>
        <pc:spChg chg="add del mod">
          <ac:chgData name="Guest User" userId="S::urn:spo:anon#5a78a87b41d10f16b9e5bbb2738c6e9d44821e77e480085ded8387d26944eee7::" providerId="AD" clId="Web-{ADAA18DE-4797-3EEE-B440-32D52159392C}" dt="2023-06-25T20:31:14.097" v="22"/>
          <ac:spMkLst>
            <pc:docMk/>
            <pc:sldMk cId="1291566802" sldId="292"/>
            <ac:spMk id="6" creationId="{F16D8EA2-EC38-3C0A-680A-CFAC3B4E8E39}"/>
          </ac:spMkLst>
        </pc:spChg>
        <pc:spChg chg="add">
          <ac:chgData name="Guest User" userId="S::urn:spo:anon#5a78a87b41d10f16b9e5bbb2738c6e9d44821e77e480085ded8387d26944eee7::" providerId="AD" clId="Web-{ADAA18DE-4797-3EEE-B440-32D52159392C}" dt="2023-06-25T20:30:20.908" v="4"/>
          <ac:spMkLst>
            <pc:docMk/>
            <pc:sldMk cId="1291566802" sldId="292"/>
            <ac:spMk id="7" creationId="{503E3FB8-122B-1B05-97FC-854BBED20F67}"/>
          </ac:spMkLst>
        </pc:spChg>
        <pc:spChg chg="add mod">
          <ac:chgData name="Guest User" userId="S::urn:spo:anon#5a78a87b41d10f16b9e5bbb2738c6e9d44821e77e480085ded8387d26944eee7::" providerId="AD" clId="Web-{ADAA18DE-4797-3EEE-B440-32D52159392C}" dt="2023-06-25T20:31:53.364" v="43" actId="20577"/>
          <ac:spMkLst>
            <pc:docMk/>
            <pc:sldMk cId="1291566802" sldId="292"/>
            <ac:spMk id="9" creationId="{8186E4C2-1F08-5396-3963-B8C2934469A8}"/>
          </ac:spMkLst>
        </pc:spChg>
        <pc:picChg chg="mod">
          <ac:chgData name="Guest User" userId="S::urn:spo:anon#5a78a87b41d10f16b9e5bbb2738c6e9d44821e77e480085ded8387d26944eee7::" providerId="AD" clId="Web-{ADAA18DE-4797-3EEE-B440-32D52159392C}" dt="2023-06-25T20:32:05.442" v="47" actId="1076"/>
          <ac:picMkLst>
            <pc:docMk/>
            <pc:sldMk cId="1291566802" sldId="292"/>
            <ac:picMk id="4" creationId="{A30C3197-EE30-6DDA-DE97-1A17A8D6E072}"/>
          </ac:picMkLst>
        </pc:picChg>
        <pc:picChg chg="mod">
          <ac:chgData name="Guest User" userId="S::urn:spo:anon#5a78a87b41d10f16b9e5bbb2738c6e9d44821e77e480085ded8387d26944eee7::" providerId="AD" clId="Web-{ADAA18DE-4797-3EEE-B440-32D52159392C}" dt="2023-06-25T20:30:05.454" v="1" actId="1076"/>
          <ac:picMkLst>
            <pc:docMk/>
            <pc:sldMk cId="1291566802" sldId="292"/>
            <ac:picMk id="5" creationId="{0C24F98C-C1CF-CA3F-12B7-7BC4E4D20651}"/>
          </ac:picMkLst>
        </pc:picChg>
        <pc:picChg chg="add mod">
          <ac:chgData name="Guest User" userId="S::urn:spo:anon#5a78a87b41d10f16b9e5bbb2738c6e9d44821e77e480085ded8387d26944eee7::" providerId="AD" clId="Web-{ADAA18DE-4797-3EEE-B440-32D52159392C}" dt="2023-06-25T20:31:58.020" v="44" actId="1076"/>
          <ac:picMkLst>
            <pc:docMk/>
            <pc:sldMk cId="1291566802" sldId="292"/>
            <ac:picMk id="10" creationId="{C1F8C73B-A9CC-549E-34EB-0FF4B7C07394}"/>
          </ac:picMkLst>
        </pc:picChg>
      </pc:sldChg>
      <pc:sldChg chg="modSp">
        <pc:chgData name="Guest User" userId="S::urn:spo:anon#5a78a87b41d10f16b9e5bbb2738c6e9d44821e77e480085ded8387d26944eee7::" providerId="AD" clId="Web-{ADAA18DE-4797-3EEE-B440-32D52159392C}" dt="2023-06-25T20:32:40.490" v="50" actId="14100"/>
        <pc:sldMkLst>
          <pc:docMk/>
          <pc:sldMk cId="2825435176" sldId="329"/>
        </pc:sldMkLst>
        <pc:picChg chg="mod">
          <ac:chgData name="Guest User" userId="S::urn:spo:anon#5a78a87b41d10f16b9e5bbb2738c6e9d44821e77e480085ded8387d26944eee7::" providerId="AD" clId="Web-{ADAA18DE-4797-3EEE-B440-32D52159392C}" dt="2023-06-25T20:32:40.459" v="49" actId="1076"/>
          <ac:picMkLst>
            <pc:docMk/>
            <pc:sldMk cId="2825435176" sldId="329"/>
            <ac:picMk id="7" creationId="{AF73DCDE-5DBF-135D-E850-589E3F487C50}"/>
          </ac:picMkLst>
        </pc:picChg>
        <pc:picChg chg="mod">
          <ac:chgData name="Guest User" userId="S::urn:spo:anon#5a78a87b41d10f16b9e5bbb2738c6e9d44821e77e480085ded8387d26944eee7::" providerId="AD" clId="Web-{ADAA18DE-4797-3EEE-B440-32D52159392C}" dt="2023-06-25T20:32:40.490" v="50" actId="14100"/>
          <ac:picMkLst>
            <pc:docMk/>
            <pc:sldMk cId="2825435176" sldId="329"/>
            <ac:picMk id="8" creationId="{090C6C8D-9687-8A42-0F7A-2B11A6CAD557}"/>
          </ac:picMkLst>
        </pc:picChg>
      </pc:sldChg>
    </pc:docChg>
  </pc:docChgLst>
  <pc:docChgLst>
    <pc:chgData name="Guest User" userId="S::urn:spo:anon#5a78a87b41d10f16b9e5bbb2738c6e9d44821e77e480085ded8387d26944eee7::" providerId="AD" clId="Web-{144061C8-8593-E67B-4CEF-CF3040787590}"/>
    <pc:docChg chg="addSld modSld">
      <pc:chgData name="Guest User" userId="S::urn:spo:anon#5a78a87b41d10f16b9e5bbb2738c6e9d44821e77e480085ded8387d26944eee7::" providerId="AD" clId="Web-{144061C8-8593-E67B-4CEF-CF3040787590}" dt="2023-06-25T07:47:13.829" v="187" actId="20577"/>
      <pc:docMkLst>
        <pc:docMk/>
      </pc:docMkLst>
      <pc:sldChg chg="modSp add replId">
        <pc:chgData name="Guest User" userId="S::urn:spo:anon#5a78a87b41d10f16b9e5bbb2738c6e9d44821e77e480085ded8387d26944eee7::" providerId="AD" clId="Web-{144061C8-8593-E67B-4CEF-CF3040787590}" dt="2023-06-25T07:43:32.401" v="54" actId="20577"/>
        <pc:sldMkLst>
          <pc:docMk/>
          <pc:sldMk cId="1427470608" sldId="289"/>
        </pc:sldMkLst>
        <pc:spChg chg="mod">
          <ac:chgData name="Guest User" userId="S::urn:spo:anon#5a78a87b41d10f16b9e5bbb2738c6e9d44821e77e480085ded8387d26944eee7::" providerId="AD" clId="Web-{144061C8-8593-E67B-4CEF-CF3040787590}" dt="2023-06-25T07:43:32.401" v="54" actId="20577"/>
          <ac:spMkLst>
            <pc:docMk/>
            <pc:sldMk cId="1427470608" sldId="289"/>
            <ac:spMk id="2" creationId="{7E0B13BA-C0DD-2F7E-5098-B235F0C36BE9}"/>
          </ac:spMkLst>
        </pc:spChg>
        <pc:spChg chg="mod">
          <ac:chgData name="Guest User" userId="S::urn:spo:anon#5a78a87b41d10f16b9e5bbb2738c6e9d44821e77e480085ded8387d26944eee7::" providerId="AD" clId="Web-{144061C8-8593-E67B-4CEF-CF3040787590}" dt="2023-06-25T07:43:04.026" v="20" actId="20577"/>
          <ac:spMkLst>
            <pc:docMk/>
            <pc:sldMk cId="1427470608" sldId="289"/>
            <ac:spMk id="3" creationId="{4503FB04-A881-7C94-220C-2E9DA2C579D4}"/>
          </ac:spMkLst>
        </pc:spChg>
      </pc:sldChg>
      <pc:sldChg chg="modSp add replId">
        <pc:chgData name="Guest User" userId="S::urn:spo:anon#5a78a87b41d10f16b9e5bbb2738c6e9d44821e77e480085ded8387d26944eee7::" providerId="AD" clId="Web-{144061C8-8593-E67B-4CEF-CF3040787590}" dt="2023-06-25T07:45:43.671" v="115" actId="20577"/>
        <pc:sldMkLst>
          <pc:docMk/>
          <pc:sldMk cId="3483127363" sldId="290"/>
        </pc:sldMkLst>
        <pc:spChg chg="mod">
          <ac:chgData name="Guest User" userId="S::urn:spo:anon#5a78a87b41d10f16b9e5bbb2738c6e9d44821e77e480085ded8387d26944eee7::" providerId="AD" clId="Web-{144061C8-8593-E67B-4CEF-CF3040787590}" dt="2023-06-25T07:45:43.671" v="115" actId="20577"/>
          <ac:spMkLst>
            <pc:docMk/>
            <pc:sldMk cId="3483127363" sldId="290"/>
            <ac:spMk id="2" creationId="{7E0B13BA-C0DD-2F7E-5098-B235F0C36BE9}"/>
          </ac:spMkLst>
        </pc:spChg>
        <pc:spChg chg="mod">
          <ac:chgData name="Guest User" userId="S::urn:spo:anon#5a78a87b41d10f16b9e5bbb2738c6e9d44821e77e480085ded8387d26944eee7::" providerId="AD" clId="Web-{144061C8-8593-E67B-4CEF-CF3040787590}" dt="2023-06-25T07:43:41.417" v="56" actId="20577"/>
          <ac:spMkLst>
            <pc:docMk/>
            <pc:sldMk cId="3483127363" sldId="290"/>
            <ac:spMk id="3" creationId="{4503FB04-A881-7C94-220C-2E9DA2C579D4}"/>
          </ac:spMkLst>
        </pc:spChg>
      </pc:sldChg>
      <pc:sldChg chg="modSp add replId">
        <pc:chgData name="Guest User" userId="S::urn:spo:anon#5a78a87b41d10f16b9e5bbb2738c6e9d44821e77e480085ded8387d26944eee7::" providerId="AD" clId="Web-{144061C8-8593-E67B-4CEF-CF3040787590}" dt="2023-06-25T07:44:14.637" v="81" actId="20577"/>
        <pc:sldMkLst>
          <pc:docMk/>
          <pc:sldMk cId="3634015932" sldId="291"/>
        </pc:sldMkLst>
        <pc:spChg chg="mod">
          <ac:chgData name="Guest User" userId="S::urn:spo:anon#5a78a87b41d10f16b9e5bbb2738c6e9d44821e77e480085ded8387d26944eee7::" providerId="AD" clId="Web-{144061C8-8593-E67B-4CEF-CF3040787590}" dt="2023-06-25T07:44:06.371" v="61" actId="20577"/>
          <ac:spMkLst>
            <pc:docMk/>
            <pc:sldMk cId="3634015932" sldId="291"/>
            <ac:spMk id="2" creationId="{7E0B13BA-C0DD-2F7E-5098-B235F0C36BE9}"/>
          </ac:spMkLst>
        </pc:spChg>
        <pc:spChg chg="mod">
          <ac:chgData name="Guest User" userId="S::urn:spo:anon#5a78a87b41d10f16b9e5bbb2738c6e9d44821e77e480085ded8387d26944eee7::" providerId="AD" clId="Web-{144061C8-8593-E67B-4CEF-CF3040787590}" dt="2023-06-25T07:44:14.637" v="81" actId="20577"/>
          <ac:spMkLst>
            <pc:docMk/>
            <pc:sldMk cId="3634015932" sldId="291"/>
            <ac:spMk id="3" creationId="{4503FB04-A881-7C94-220C-2E9DA2C579D4}"/>
          </ac:spMkLst>
        </pc:spChg>
      </pc:sldChg>
      <pc:sldChg chg="modSp add replId">
        <pc:chgData name="Guest User" userId="S::urn:spo:anon#5a78a87b41d10f16b9e5bbb2738c6e9d44821e77e480085ded8387d26944eee7::" providerId="AD" clId="Web-{144061C8-8593-E67B-4CEF-CF3040787590}" dt="2023-06-25T07:44:26.528" v="92" actId="20577"/>
        <pc:sldMkLst>
          <pc:docMk/>
          <pc:sldMk cId="1291566802" sldId="292"/>
        </pc:sldMkLst>
        <pc:spChg chg="mod">
          <ac:chgData name="Guest User" userId="S::urn:spo:anon#5a78a87b41d10f16b9e5bbb2738c6e9d44821e77e480085ded8387d26944eee7::" providerId="AD" clId="Web-{144061C8-8593-E67B-4CEF-CF3040787590}" dt="2023-06-25T07:44:26.528" v="92" actId="20577"/>
          <ac:spMkLst>
            <pc:docMk/>
            <pc:sldMk cId="1291566802" sldId="292"/>
            <ac:spMk id="3" creationId="{4503FB04-A881-7C94-220C-2E9DA2C579D4}"/>
          </ac:spMkLst>
        </pc:spChg>
      </pc:sldChg>
      <pc:sldChg chg="modSp add replId">
        <pc:chgData name="Guest User" userId="S::urn:spo:anon#5a78a87b41d10f16b9e5bbb2738c6e9d44821e77e480085ded8387d26944eee7::" providerId="AD" clId="Web-{144061C8-8593-E67B-4CEF-CF3040787590}" dt="2023-06-25T07:46:02.609" v="137" actId="20577"/>
        <pc:sldMkLst>
          <pc:docMk/>
          <pc:sldMk cId="3162985814" sldId="293"/>
        </pc:sldMkLst>
        <pc:spChg chg="mod">
          <ac:chgData name="Guest User" userId="S::urn:spo:anon#5a78a87b41d10f16b9e5bbb2738c6e9d44821e77e480085ded8387d26944eee7::" providerId="AD" clId="Web-{144061C8-8593-E67B-4CEF-CF3040787590}" dt="2023-06-25T07:46:02.609" v="137" actId="20577"/>
          <ac:spMkLst>
            <pc:docMk/>
            <pc:sldMk cId="3162985814" sldId="293"/>
            <ac:spMk id="2" creationId="{6394EC79-BA9C-F306-C152-F7DBF42956ED}"/>
          </ac:spMkLst>
        </pc:spChg>
        <pc:spChg chg="mod">
          <ac:chgData name="Guest User" userId="S::urn:spo:anon#5a78a87b41d10f16b9e5bbb2738c6e9d44821e77e480085ded8387d26944eee7::" providerId="AD" clId="Web-{144061C8-8593-E67B-4CEF-CF3040787590}" dt="2023-06-25T07:45:50.561" v="118" actId="20577"/>
          <ac:spMkLst>
            <pc:docMk/>
            <pc:sldMk cId="3162985814" sldId="293"/>
            <ac:spMk id="3" creationId="{2AC3435E-66B5-9920-ADCB-1FEBD2483195}"/>
          </ac:spMkLst>
        </pc:spChg>
      </pc:sldChg>
      <pc:sldChg chg="modSp add replId">
        <pc:chgData name="Guest User" userId="S::urn:spo:anon#5a78a87b41d10f16b9e5bbb2738c6e9d44821e77e480085ded8387d26944eee7::" providerId="AD" clId="Web-{144061C8-8593-E67B-4CEF-CF3040787590}" dt="2023-06-25T07:46:31.734" v="150" actId="20577"/>
        <pc:sldMkLst>
          <pc:docMk/>
          <pc:sldMk cId="1144803250" sldId="295"/>
        </pc:sldMkLst>
        <pc:spChg chg="mod">
          <ac:chgData name="Guest User" userId="S::urn:spo:anon#5a78a87b41d10f16b9e5bbb2738c6e9d44821e77e480085ded8387d26944eee7::" providerId="AD" clId="Web-{144061C8-8593-E67B-4CEF-CF3040787590}" dt="2023-06-25T07:46:31.734" v="150" actId="20577"/>
          <ac:spMkLst>
            <pc:docMk/>
            <pc:sldMk cId="1144803250" sldId="295"/>
            <ac:spMk id="2" creationId="{6394EC79-BA9C-F306-C152-F7DBF42956ED}"/>
          </ac:spMkLst>
        </pc:spChg>
        <pc:spChg chg="mod">
          <ac:chgData name="Guest User" userId="S::urn:spo:anon#5a78a87b41d10f16b9e5bbb2738c6e9d44821e77e480085ded8387d26944eee7::" providerId="AD" clId="Web-{144061C8-8593-E67B-4CEF-CF3040787590}" dt="2023-06-25T07:46:27.453" v="142" actId="20577"/>
          <ac:spMkLst>
            <pc:docMk/>
            <pc:sldMk cId="1144803250" sldId="295"/>
            <ac:spMk id="3" creationId="{2AC3435E-66B5-9920-ADCB-1FEBD2483195}"/>
          </ac:spMkLst>
        </pc:spChg>
      </pc:sldChg>
      <pc:sldChg chg="modSp add replId">
        <pc:chgData name="Guest User" userId="S::urn:spo:anon#5a78a87b41d10f16b9e5bbb2738c6e9d44821e77e480085ded8387d26944eee7::" providerId="AD" clId="Web-{144061C8-8593-E67B-4CEF-CF3040787590}" dt="2023-06-25T07:46:55.641" v="167" actId="20577"/>
        <pc:sldMkLst>
          <pc:docMk/>
          <pc:sldMk cId="2055282938" sldId="296"/>
        </pc:sldMkLst>
        <pc:spChg chg="mod">
          <ac:chgData name="Guest User" userId="S::urn:spo:anon#5a78a87b41d10f16b9e5bbb2738c6e9d44821e77e480085ded8387d26944eee7::" providerId="AD" clId="Web-{144061C8-8593-E67B-4CEF-CF3040787590}" dt="2023-06-25T07:46:55.641" v="167" actId="20577"/>
          <ac:spMkLst>
            <pc:docMk/>
            <pc:sldMk cId="2055282938" sldId="296"/>
            <ac:spMk id="2" creationId="{6394EC79-BA9C-F306-C152-F7DBF42956ED}"/>
          </ac:spMkLst>
        </pc:spChg>
        <pc:spChg chg="mod">
          <ac:chgData name="Guest User" userId="S::urn:spo:anon#5a78a87b41d10f16b9e5bbb2738c6e9d44821e77e480085ded8387d26944eee7::" providerId="AD" clId="Web-{144061C8-8593-E67B-4CEF-CF3040787590}" dt="2023-06-25T07:46:47.391" v="153" actId="20577"/>
          <ac:spMkLst>
            <pc:docMk/>
            <pc:sldMk cId="2055282938" sldId="296"/>
            <ac:spMk id="3" creationId="{2AC3435E-66B5-9920-ADCB-1FEBD2483195}"/>
          </ac:spMkLst>
        </pc:spChg>
      </pc:sldChg>
      <pc:sldChg chg="modSp add replId">
        <pc:chgData name="Guest User" userId="S::urn:spo:anon#5a78a87b41d10f16b9e5bbb2738c6e9d44821e77e480085ded8387d26944eee7::" providerId="AD" clId="Web-{144061C8-8593-E67B-4CEF-CF3040787590}" dt="2023-06-25T07:47:05.188" v="173" actId="20577"/>
        <pc:sldMkLst>
          <pc:docMk/>
          <pc:sldMk cId="2774131612" sldId="297"/>
        </pc:sldMkLst>
        <pc:spChg chg="mod">
          <ac:chgData name="Guest User" userId="S::urn:spo:anon#5a78a87b41d10f16b9e5bbb2738c6e9d44821e77e480085ded8387d26944eee7::" providerId="AD" clId="Web-{144061C8-8593-E67B-4CEF-CF3040787590}" dt="2023-06-25T07:47:05.188" v="173" actId="20577"/>
          <ac:spMkLst>
            <pc:docMk/>
            <pc:sldMk cId="2774131612" sldId="297"/>
            <ac:spMk id="3" creationId="{4503FB04-A881-7C94-220C-2E9DA2C579D4}"/>
          </ac:spMkLst>
        </pc:spChg>
      </pc:sldChg>
      <pc:sldChg chg="modSp add replId">
        <pc:chgData name="Guest User" userId="S::urn:spo:anon#5a78a87b41d10f16b9e5bbb2738c6e9d44821e77e480085ded8387d26944eee7::" providerId="AD" clId="Web-{144061C8-8593-E67B-4CEF-CF3040787590}" dt="2023-06-25T07:47:13.829" v="187" actId="20577"/>
        <pc:sldMkLst>
          <pc:docMk/>
          <pc:sldMk cId="1410298077" sldId="298"/>
        </pc:sldMkLst>
        <pc:spChg chg="mod">
          <ac:chgData name="Guest User" userId="S::urn:spo:anon#5a78a87b41d10f16b9e5bbb2738c6e9d44821e77e480085ded8387d26944eee7::" providerId="AD" clId="Web-{144061C8-8593-E67B-4CEF-CF3040787590}" dt="2023-06-25T07:47:13.829" v="187" actId="20577"/>
          <ac:spMkLst>
            <pc:docMk/>
            <pc:sldMk cId="1410298077" sldId="298"/>
            <ac:spMk id="3" creationId="{4503FB04-A881-7C94-220C-2E9DA2C579D4}"/>
          </ac:spMkLst>
        </pc:spChg>
      </pc:sldChg>
    </pc:docChg>
  </pc:docChgLst>
  <pc:docChgLst>
    <pc:chgData name="Guest User" userId="S::urn:spo:anon#5a78a87b41d10f16b9e5bbb2738c6e9d44821e77e480085ded8387d26944eee7::" providerId="AD" clId="Web-{9FD771FF-9944-4973-C75C-0E64BB6B6C79}"/>
    <pc:docChg chg="delSld modSld">
      <pc:chgData name="Guest User" userId="S::urn:spo:anon#5a78a87b41d10f16b9e5bbb2738c6e9d44821e77e480085ded8387d26944eee7::" providerId="AD" clId="Web-{9FD771FF-9944-4973-C75C-0E64BB6B6C79}" dt="2023-06-25T10:44:16.997" v="225"/>
      <pc:docMkLst>
        <pc:docMk/>
      </pc:docMkLst>
      <pc:sldChg chg="modSp">
        <pc:chgData name="Guest User" userId="S::urn:spo:anon#5a78a87b41d10f16b9e5bbb2738c6e9d44821e77e480085ded8387d26944eee7::" providerId="AD" clId="Web-{9FD771FF-9944-4973-C75C-0E64BB6B6C79}" dt="2023-06-25T10:12:23.316" v="202" actId="20577"/>
        <pc:sldMkLst>
          <pc:docMk/>
          <pc:sldMk cId="4077991276" sldId="263"/>
        </pc:sldMkLst>
        <pc:spChg chg="mod">
          <ac:chgData name="Guest User" userId="S::urn:spo:anon#5a78a87b41d10f16b9e5bbb2738c6e9d44821e77e480085ded8387d26944eee7::" providerId="AD" clId="Web-{9FD771FF-9944-4973-C75C-0E64BB6B6C79}" dt="2023-06-25T10:12:23.316" v="202" actId="20577"/>
          <ac:spMkLst>
            <pc:docMk/>
            <pc:sldMk cId="4077991276" sldId="263"/>
            <ac:spMk id="2" creationId="{61932159-5CE5-5670-5202-60B1D1CC3E63}"/>
          </ac:spMkLst>
        </pc:spChg>
      </pc:sldChg>
      <pc:sldChg chg="modSp">
        <pc:chgData name="Guest User" userId="S::urn:spo:anon#5a78a87b41d10f16b9e5bbb2738c6e9d44821e77e480085ded8387d26944eee7::" providerId="AD" clId="Web-{9FD771FF-9944-4973-C75C-0E64BB6B6C79}" dt="2023-06-25T10:12:41.286" v="217" actId="20577"/>
        <pc:sldMkLst>
          <pc:docMk/>
          <pc:sldMk cId="2123720587" sldId="286"/>
        </pc:sldMkLst>
        <pc:spChg chg="mod">
          <ac:chgData name="Guest User" userId="S::urn:spo:anon#5a78a87b41d10f16b9e5bbb2738c6e9d44821e77e480085ded8387d26944eee7::" providerId="AD" clId="Web-{9FD771FF-9944-4973-C75C-0E64BB6B6C79}" dt="2023-06-25T10:12:41.286" v="217" actId="20577"/>
          <ac:spMkLst>
            <pc:docMk/>
            <pc:sldMk cId="2123720587" sldId="286"/>
            <ac:spMk id="3" creationId="{AF1D3B1A-6F16-E51C-96C1-3CE2395E5A57}"/>
          </ac:spMkLst>
        </pc:spChg>
      </pc:sldChg>
      <pc:sldChg chg="modSp">
        <pc:chgData name="Guest User" userId="S::urn:spo:anon#5a78a87b41d10f16b9e5bbb2738c6e9d44821e77e480085ded8387d26944eee7::" providerId="AD" clId="Web-{9FD771FF-9944-4973-C75C-0E64BB6B6C79}" dt="2023-06-25T10:12:48.724" v="224" actId="20577"/>
        <pc:sldMkLst>
          <pc:docMk/>
          <pc:sldMk cId="819904627" sldId="287"/>
        </pc:sldMkLst>
        <pc:spChg chg="mod">
          <ac:chgData name="Guest User" userId="S::urn:spo:anon#5a78a87b41d10f16b9e5bbb2738c6e9d44821e77e480085ded8387d26944eee7::" providerId="AD" clId="Web-{9FD771FF-9944-4973-C75C-0E64BB6B6C79}" dt="2023-06-25T10:12:48.724" v="224" actId="20577"/>
          <ac:spMkLst>
            <pc:docMk/>
            <pc:sldMk cId="819904627" sldId="287"/>
            <ac:spMk id="3" creationId="{4503FB04-A881-7C94-220C-2E9DA2C579D4}"/>
          </ac:spMkLst>
        </pc:spChg>
      </pc:sldChg>
      <pc:sldChg chg="del">
        <pc:chgData name="Guest User" userId="S::urn:spo:anon#5a78a87b41d10f16b9e5bbb2738c6e9d44821e77e480085ded8387d26944eee7::" providerId="AD" clId="Web-{9FD771FF-9944-4973-C75C-0E64BB6B6C79}" dt="2023-06-25T10:44:16.997" v="225"/>
        <pc:sldMkLst>
          <pc:docMk/>
          <pc:sldMk cId="1427470608" sldId="289"/>
        </pc:sldMkLst>
      </pc:sldChg>
    </pc:docChg>
  </pc:docChgLst>
  <pc:docChgLst>
    <pc:chgData name="Ruczyński Hubert (STUD)" userId="35753aab-0d69-494c-b54d-f9fed967c656" providerId="ADAL" clId="{6606EE5D-4502-4F6D-8467-34FF703F33D6}"/>
    <pc:docChg chg="modSld">
      <pc:chgData name="Ruczyński Hubert (STUD)" userId="35753aab-0d69-494c-b54d-f9fed967c656" providerId="ADAL" clId="{6606EE5D-4502-4F6D-8467-34FF703F33D6}" dt="2023-06-26T07:30:45.570" v="5" actId="20577"/>
      <pc:docMkLst>
        <pc:docMk/>
      </pc:docMkLst>
      <pc:sldChg chg="modSp">
        <pc:chgData name="Ruczyński Hubert (STUD)" userId="35753aab-0d69-494c-b54d-f9fed967c656" providerId="ADAL" clId="{6606EE5D-4502-4F6D-8467-34FF703F33D6}" dt="2023-06-26T07:30:45.570" v="5" actId="20577"/>
        <pc:sldMkLst>
          <pc:docMk/>
          <pc:sldMk cId="1410298077" sldId="298"/>
        </pc:sldMkLst>
        <pc:spChg chg="mod">
          <ac:chgData name="Ruczyński Hubert (STUD)" userId="35753aab-0d69-494c-b54d-f9fed967c656" providerId="ADAL" clId="{6606EE5D-4502-4F6D-8467-34FF703F33D6}" dt="2023-06-26T07:30:45.570" v="5" actId="20577"/>
          <ac:spMkLst>
            <pc:docMk/>
            <pc:sldMk cId="1410298077" sldId="298"/>
            <ac:spMk id="2" creationId="{7E0B13BA-C0DD-2F7E-5098-B235F0C36BE9}"/>
          </ac:spMkLst>
        </pc:spChg>
      </pc:sldChg>
    </pc:docChg>
  </pc:docChgLst>
  <pc:docChgLst>
    <pc:chgData name="Guest User" userId="S::urn:spo:anon#5a78a87b41d10f16b9e5bbb2738c6e9d44821e77e480085ded8387d26944eee7::" providerId="AD" clId="Web-{F086A2A0-8A5C-2A31-6C5D-53C708EC83C9}"/>
    <pc:docChg chg="modSld">
      <pc:chgData name="Guest User" userId="S::urn:spo:anon#5a78a87b41d10f16b9e5bbb2738c6e9d44821e77e480085ded8387d26944eee7::" providerId="AD" clId="Web-{F086A2A0-8A5C-2A31-6C5D-53C708EC83C9}" dt="2023-06-25T18:52:40.712" v="27" actId="20577"/>
      <pc:docMkLst>
        <pc:docMk/>
      </pc:docMkLst>
      <pc:sldChg chg="modSp">
        <pc:chgData name="Guest User" userId="S::urn:spo:anon#5a78a87b41d10f16b9e5bbb2738c6e9d44821e77e480085ded8387d26944eee7::" providerId="AD" clId="Web-{F086A2A0-8A5C-2A31-6C5D-53C708EC83C9}" dt="2023-06-25T13:23:42.943" v="21" actId="20577"/>
        <pc:sldMkLst>
          <pc:docMk/>
          <pc:sldMk cId="4077991276" sldId="263"/>
        </pc:sldMkLst>
        <pc:spChg chg="mod">
          <ac:chgData name="Guest User" userId="S::urn:spo:anon#5a78a87b41d10f16b9e5bbb2738c6e9d44821e77e480085ded8387d26944eee7::" providerId="AD" clId="Web-{F086A2A0-8A5C-2A31-6C5D-53C708EC83C9}" dt="2023-06-25T13:23:42.943" v="21" actId="20577"/>
          <ac:spMkLst>
            <pc:docMk/>
            <pc:sldMk cId="4077991276" sldId="263"/>
            <ac:spMk id="2" creationId="{61932159-5CE5-5670-5202-60B1D1CC3E63}"/>
          </ac:spMkLst>
        </pc:spChg>
      </pc:sldChg>
      <pc:sldChg chg="modSp">
        <pc:chgData name="Guest User" userId="S::urn:spo:anon#5a78a87b41d10f16b9e5bbb2738c6e9d44821e77e480085ded8387d26944eee7::" providerId="AD" clId="Web-{F086A2A0-8A5C-2A31-6C5D-53C708EC83C9}" dt="2023-06-25T18:22:20.214" v="22" actId="14100"/>
        <pc:sldMkLst>
          <pc:docMk/>
          <pc:sldMk cId="2321242892" sldId="304"/>
        </pc:sldMkLst>
        <pc:picChg chg="mod">
          <ac:chgData name="Guest User" userId="S::urn:spo:anon#5a78a87b41d10f16b9e5bbb2738c6e9d44821e77e480085ded8387d26944eee7::" providerId="AD" clId="Web-{F086A2A0-8A5C-2A31-6C5D-53C708EC83C9}" dt="2023-06-25T18:22:20.214" v="22" actId="14100"/>
          <ac:picMkLst>
            <pc:docMk/>
            <pc:sldMk cId="2321242892" sldId="304"/>
            <ac:picMk id="5" creationId="{5D9A3B80-8329-DEC2-9669-EC2612F7C8E1}"/>
          </ac:picMkLst>
        </pc:picChg>
      </pc:sldChg>
      <pc:sldChg chg="modSp">
        <pc:chgData name="Guest User" userId="S::urn:spo:anon#5a78a87b41d10f16b9e5bbb2738c6e9d44821e77e480085ded8387d26944eee7::" providerId="AD" clId="Web-{F086A2A0-8A5C-2A31-6C5D-53C708EC83C9}" dt="2023-06-25T18:52:40.712" v="27" actId="20577"/>
        <pc:sldMkLst>
          <pc:docMk/>
          <pc:sldMk cId="4200877760" sldId="310"/>
        </pc:sldMkLst>
        <pc:spChg chg="mod">
          <ac:chgData name="Guest User" userId="S::urn:spo:anon#5a78a87b41d10f16b9e5bbb2738c6e9d44821e77e480085ded8387d26944eee7::" providerId="AD" clId="Web-{F086A2A0-8A5C-2A31-6C5D-53C708EC83C9}" dt="2023-06-25T18:52:40.712" v="27" actId="20577"/>
          <ac:spMkLst>
            <pc:docMk/>
            <pc:sldMk cId="4200877760" sldId="310"/>
            <ac:spMk id="2" creationId="{7E0B13BA-C0DD-2F7E-5098-B235F0C36BE9}"/>
          </ac:spMkLst>
        </pc:spChg>
      </pc:sldChg>
    </pc:docChg>
  </pc:docChgLst>
  <pc:docChgLst>
    <pc:chgData name="Guest User" userId="S::urn:spo:anon#5a78a87b41d10f16b9e5bbb2738c6e9d44821e77e480085ded8387d26944eee7::" providerId="AD" clId="Web-{80E60C0F-2AC7-1A7B-E3CE-7C63829B349A}"/>
    <pc:docChg chg="modSld sldOrd">
      <pc:chgData name="Guest User" userId="S::urn:spo:anon#5a78a87b41d10f16b9e5bbb2738c6e9d44821e77e480085ded8387d26944eee7::" providerId="AD" clId="Web-{80E60C0F-2AC7-1A7B-E3CE-7C63829B349A}" dt="2023-06-25T21:48:54.692" v="69" actId="1076"/>
      <pc:docMkLst>
        <pc:docMk/>
      </pc:docMkLst>
      <pc:sldChg chg="modSp">
        <pc:chgData name="Guest User" userId="S::urn:spo:anon#5a78a87b41d10f16b9e5bbb2738c6e9d44821e77e480085ded8387d26944eee7::" providerId="AD" clId="Web-{80E60C0F-2AC7-1A7B-E3CE-7C63829B349A}" dt="2023-06-25T21:48:10.503" v="65" actId="1076"/>
        <pc:sldMkLst>
          <pc:docMk/>
          <pc:sldMk cId="3634015932" sldId="291"/>
        </pc:sldMkLst>
        <pc:picChg chg="mod">
          <ac:chgData name="Guest User" userId="S::urn:spo:anon#5a78a87b41d10f16b9e5bbb2738c6e9d44821e77e480085ded8387d26944eee7::" providerId="AD" clId="Web-{80E60C0F-2AC7-1A7B-E3CE-7C63829B349A}" dt="2023-06-25T21:48:10.503" v="65" actId="1076"/>
          <ac:picMkLst>
            <pc:docMk/>
            <pc:sldMk cId="3634015932" sldId="291"/>
            <ac:picMk id="4" creationId="{0BB58CAE-0070-3828-F392-408F2A3FDE15}"/>
          </ac:picMkLst>
        </pc:picChg>
      </pc:sldChg>
      <pc:sldChg chg="addSp modSp ord">
        <pc:chgData name="Guest User" userId="S::urn:spo:anon#5a78a87b41d10f16b9e5bbb2738c6e9d44821e77e480085ded8387d26944eee7::" providerId="AD" clId="Web-{80E60C0F-2AC7-1A7B-E3CE-7C63829B349A}" dt="2023-06-25T20:49:14.785" v="64" actId="1076"/>
        <pc:sldMkLst>
          <pc:docMk/>
          <pc:sldMk cId="797677210" sldId="327"/>
        </pc:sldMkLst>
        <pc:spChg chg="mod">
          <ac:chgData name="Guest User" userId="S::urn:spo:anon#5a78a87b41d10f16b9e5bbb2738c6e9d44821e77e480085ded8387d26944eee7::" providerId="AD" clId="Web-{80E60C0F-2AC7-1A7B-E3CE-7C63829B349A}" dt="2023-06-25T20:40:30.505" v="58" actId="20577"/>
          <ac:spMkLst>
            <pc:docMk/>
            <pc:sldMk cId="797677210" sldId="327"/>
            <ac:spMk id="2" creationId="{7E0B13BA-C0DD-2F7E-5098-B235F0C36BE9}"/>
          </ac:spMkLst>
        </pc:spChg>
        <pc:picChg chg="mod">
          <ac:chgData name="Guest User" userId="S::urn:spo:anon#5a78a87b41d10f16b9e5bbb2738c6e9d44821e77e480085ded8387d26944eee7::" providerId="AD" clId="Web-{80E60C0F-2AC7-1A7B-E3CE-7C63829B349A}" dt="2023-06-25T20:35:06.561" v="16" actId="1076"/>
          <ac:picMkLst>
            <pc:docMk/>
            <pc:sldMk cId="797677210" sldId="327"/>
            <ac:picMk id="4" creationId="{DE144DD9-70C6-B18C-D05D-CD1EA9E27D3F}"/>
          </ac:picMkLst>
        </pc:picChg>
        <pc:picChg chg="mod modCrop">
          <ac:chgData name="Guest User" userId="S::urn:spo:anon#5a78a87b41d10f16b9e5bbb2738c6e9d44821e77e480085ded8387d26944eee7::" providerId="AD" clId="Web-{80E60C0F-2AC7-1A7B-E3CE-7C63829B349A}" dt="2023-06-25T20:49:14.785" v="64" actId="1076"/>
          <ac:picMkLst>
            <pc:docMk/>
            <pc:sldMk cId="797677210" sldId="327"/>
            <ac:picMk id="5" creationId="{D9D7B5E5-8DE5-D635-05A9-FE15CEB12F39}"/>
          </ac:picMkLst>
        </pc:picChg>
        <pc:picChg chg="add mod modCrop">
          <ac:chgData name="Guest User" userId="S::urn:spo:anon#5a78a87b41d10f16b9e5bbb2738c6e9d44821e77e480085ded8387d26944eee7::" providerId="AD" clId="Web-{80E60C0F-2AC7-1A7B-E3CE-7C63829B349A}" dt="2023-06-25T20:36:08.407" v="28" actId="1076"/>
          <ac:picMkLst>
            <pc:docMk/>
            <pc:sldMk cId="797677210" sldId="327"/>
            <ac:picMk id="6" creationId="{4898F427-2354-89F4-9500-1FB5F7788656}"/>
          </ac:picMkLst>
        </pc:picChg>
        <pc:picChg chg="add mod">
          <ac:chgData name="Guest User" userId="S::urn:spo:anon#5a78a87b41d10f16b9e5bbb2738c6e9d44821e77e480085ded8387d26944eee7::" providerId="AD" clId="Web-{80E60C0F-2AC7-1A7B-E3CE-7C63829B349A}" dt="2023-06-25T20:38:01.846" v="51" actId="14100"/>
          <ac:picMkLst>
            <pc:docMk/>
            <pc:sldMk cId="797677210" sldId="327"/>
            <ac:picMk id="7" creationId="{E0AB4BCA-C5CA-D3AD-5BC2-9F2237605D9D}"/>
          </ac:picMkLst>
        </pc:picChg>
        <pc:picChg chg="add mod">
          <ac:chgData name="Guest User" userId="S::urn:spo:anon#5a78a87b41d10f16b9e5bbb2738c6e9d44821e77e480085ded8387d26944eee7::" providerId="AD" clId="Web-{80E60C0F-2AC7-1A7B-E3CE-7C63829B349A}" dt="2023-06-25T20:36:56.236" v="34" actId="1076"/>
          <ac:picMkLst>
            <pc:docMk/>
            <pc:sldMk cId="797677210" sldId="327"/>
            <ac:picMk id="8" creationId="{3E64909C-DB80-F9E9-D2A5-08477B8795DF}"/>
          </ac:picMkLst>
        </pc:picChg>
        <pc:picChg chg="add mod">
          <ac:chgData name="Guest User" userId="S::urn:spo:anon#5a78a87b41d10f16b9e5bbb2738c6e9d44821e77e480085ded8387d26944eee7::" providerId="AD" clId="Web-{80E60C0F-2AC7-1A7B-E3CE-7C63829B349A}" dt="2023-06-25T20:37:04.455" v="37" actId="1076"/>
          <ac:picMkLst>
            <pc:docMk/>
            <pc:sldMk cId="797677210" sldId="327"/>
            <ac:picMk id="9" creationId="{92DE425B-885C-D993-1439-0CE63173B987}"/>
          </ac:picMkLst>
        </pc:picChg>
        <pc:picChg chg="add mod">
          <ac:chgData name="Guest User" userId="S::urn:spo:anon#5a78a87b41d10f16b9e5bbb2738c6e9d44821e77e480085ded8387d26944eee7::" providerId="AD" clId="Web-{80E60C0F-2AC7-1A7B-E3CE-7C63829B349A}" dt="2023-06-25T20:37:40.424" v="46" actId="14100"/>
          <ac:picMkLst>
            <pc:docMk/>
            <pc:sldMk cId="797677210" sldId="327"/>
            <ac:picMk id="10" creationId="{A7B734ED-7E39-03D5-7133-B87BE691AF21}"/>
          </ac:picMkLst>
        </pc:picChg>
      </pc:sldChg>
      <pc:sldChg chg="delSp modSp">
        <pc:chgData name="Guest User" userId="S::urn:spo:anon#5a78a87b41d10f16b9e5bbb2738c6e9d44821e77e480085ded8387d26944eee7::" providerId="AD" clId="Web-{80E60C0F-2AC7-1A7B-E3CE-7C63829B349A}" dt="2023-06-25T21:48:54.692" v="69" actId="1076"/>
        <pc:sldMkLst>
          <pc:docMk/>
          <pc:sldMk cId="2825435176" sldId="329"/>
        </pc:sldMkLst>
        <pc:spChg chg="mod">
          <ac:chgData name="Guest User" userId="S::urn:spo:anon#5a78a87b41d10f16b9e5bbb2738c6e9d44821e77e480085ded8387d26944eee7::" providerId="AD" clId="Web-{80E60C0F-2AC7-1A7B-E3CE-7C63829B349A}" dt="2023-06-25T21:48:53.052" v="68" actId="20577"/>
          <ac:spMkLst>
            <pc:docMk/>
            <pc:sldMk cId="2825435176" sldId="329"/>
            <ac:spMk id="2" creationId="{7E0B13BA-C0DD-2F7E-5098-B235F0C36BE9}"/>
          </ac:spMkLst>
        </pc:spChg>
        <pc:picChg chg="mod">
          <ac:chgData name="Guest User" userId="S::urn:spo:anon#5a78a87b41d10f16b9e5bbb2738c6e9d44821e77e480085ded8387d26944eee7::" providerId="AD" clId="Web-{80E60C0F-2AC7-1A7B-E3CE-7C63829B349A}" dt="2023-06-25T21:48:54.692" v="69" actId="1076"/>
          <ac:picMkLst>
            <pc:docMk/>
            <pc:sldMk cId="2825435176" sldId="329"/>
            <ac:picMk id="7" creationId="{AF73DCDE-5DBF-135D-E850-589E3F487C50}"/>
          </ac:picMkLst>
        </pc:picChg>
        <pc:picChg chg="del">
          <ac:chgData name="Guest User" userId="S::urn:spo:anon#5a78a87b41d10f16b9e5bbb2738c6e9d44821e77e480085ded8387d26944eee7::" providerId="AD" clId="Web-{80E60C0F-2AC7-1A7B-E3CE-7C63829B349A}" dt="2023-06-25T20:34:48.279" v="10"/>
          <ac:picMkLst>
            <pc:docMk/>
            <pc:sldMk cId="2825435176" sldId="329"/>
            <ac:picMk id="8" creationId="{090C6C8D-9687-8A42-0F7A-2B11A6CAD5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EF588-83A2-410B-BB96-58FFD30847D8}" type="datetimeFigureOut">
              <a:rPr lang="pl-PL" smtClean="0"/>
              <a:t>26.06.2023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5A697-B1D5-4244-918B-B6A5381D57C5}" type="slidenum">
              <a:rPr lang="pl-PL" smtClean="0"/>
              <a:t>‹#›</a:t>
            </a:fld>
            <a:endParaRPr lang="pl-PL"/>
          </a:p>
        </p:txBody>
      </p:sp>
    </p:spTree>
    <p:extLst>
      <p:ext uri="{BB962C8B-B14F-4D97-AF65-F5344CB8AC3E}">
        <p14:creationId xmlns:p14="http://schemas.microsoft.com/office/powerpoint/2010/main" val="4992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1</a:t>
            </a:fld>
            <a:endParaRPr lang="pl-PL"/>
          </a:p>
        </p:txBody>
      </p:sp>
    </p:spTree>
    <p:extLst>
      <p:ext uri="{BB962C8B-B14F-4D97-AF65-F5344CB8AC3E}">
        <p14:creationId xmlns:p14="http://schemas.microsoft.com/office/powerpoint/2010/main" val="21497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16</a:t>
            </a:fld>
            <a:endParaRPr lang="pl-PL"/>
          </a:p>
        </p:txBody>
      </p:sp>
    </p:spTree>
    <p:extLst>
      <p:ext uri="{BB962C8B-B14F-4D97-AF65-F5344CB8AC3E}">
        <p14:creationId xmlns:p14="http://schemas.microsoft.com/office/powerpoint/2010/main" val="227600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21</a:t>
            </a:fld>
            <a:endParaRPr lang="pl-PL"/>
          </a:p>
        </p:txBody>
      </p:sp>
    </p:spTree>
    <p:extLst>
      <p:ext uri="{BB962C8B-B14F-4D97-AF65-F5344CB8AC3E}">
        <p14:creationId xmlns:p14="http://schemas.microsoft.com/office/powerpoint/2010/main" val="767823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23</a:t>
            </a:fld>
            <a:endParaRPr lang="pl-PL"/>
          </a:p>
        </p:txBody>
      </p:sp>
    </p:spTree>
    <p:extLst>
      <p:ext uri="{BB962C8B-B14F-4D97-AF65-F5344CB8AC3E}">
        <p14:creationId xmlns:p14="http://schemas.microsoft.com/office/powerpoint/2010/main" val="140243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24</a:t>
            </a:fld>
            <a:endParaRPr lang="pl-PL"/>
          </a:p>
        </p:txBody>
      </p:sp>
    </p:spTree>
    <p:extLst>
      <p:ext uri="{BB962C8B-B14F-4D97-AF65-F5344CB8AC3E}">
        <p14:creationId xmlns:p14="http://schemas.microsoft.com/office/powerpoint/2010/main" val="17180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Now, let’s get to the outcomes.</a:t>
            </a:r>
          </a:p>
        </p:txBody>
      </p:sp>
      <p:sp>
        <p:nvSpPr>
          <p:cNvPr id="4" name="Slide Number Placeholder 3"/>
          <p:cNvSpPr>
            <a:spLocks noGrp="1"/>
          </p:cNvSpPr>
          <p:nvPr>
            <p:ph type="sldNum" sz="quarter" idx="5"/>
          </p:nvPr>
        </p:nvSpPr>
        <p:spPr/>
        <p:txBody>
          <a:bodyPr/>
          <a:lstStyle/>
          <a:p>
            <a:fld id="{EF65A697-B1D5-4244-918B-B6A5381D57C5}" type="slidenum">
              <a:rPr lang="pl-PL" smtClean="0"/>
              <a:t>26</a:t>
            </a:fld>
            <a:endParaRPr lang="pl-PL"/>
          </a:p>
        </p:txBody>
      </p:sp>
    </p:spTree>
    <p:extLst>
      <p:ext uri="{BB962C8B-B14F-4D97-AF65-F5344CB8AC3E}">
        <p14:creationId xmlns:p14="http://schemas.microsoft.com/office/powerpoint/2010/main" val="1492459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In this section we will go through the outcomes for different formulations and datasets.</a:t>
            </a:r>
          </a:p>
          <a:p>
            <a:endParaRPr lang="pl-PL"/>
          </a:p>
          <a:p>
            <a:r>
              <a:rPr lang="pl-PL"/>
              <a:t>Left – Balanced accuracy, Right – Objective value, Rows – different methods, for Z1 method values for betas and zs (helper) are the same, the dots size reflects time complexity</a:t>
            </a:r>
          </a:p>
          <a:p>
            <a:endParaRPr lang="pl-PL"/>
          </a:p>
          <a:p>
            <a:r>
              <a:rPr lang="pl-PL"/>
              <a:t>The first task was easy, methods got increadible results, with Z1 being perfect.</a:t>
            </a:r>
            <a:br>
              <a:rPr lang="pl-PL"/>
            </a:br>
            <a:br>
              <a:rPr lang="pl-PL"/>
            </a:br>
            <a:r>
              <a:rPr lang="pl-PL"/>
              <a:t>Interestingly, for Z2 and Z3 2 params had near 0 objective value, but one had much better balanced accuracy</a:t>
            </a:r>
          </a:p>
          <a:p>
            <a:endParaRPr lang="pl-PL"/>
          </a:p>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27</a:t>
            </a:fld>
            <a:endParaRPr lang="pl-PL"/>
          </a:p>
        </p:txBody>
      </p:sp>
    </p:spTree>
    <p:extLst>
      <p:ext uri="{BB962C8B-B14F-4D97-AF65-F5344CB8AC3E}">
        <p14:creationId xmlns:p14="http://schemas.microsoft.com/office/powerpoint/2010/main" val="2494439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second dataset was harder task, however for Z2 and Z3 obtained good results around 0.8, and 0.7 for balacned accuracy.</a:t>
            </a:r>
          </a:p>
          <a:p>
            <a:endParaRPr lang="pl-PL"/>
          </a:p>
          <a:p>
            <a:r>
              <a:rPr lang="pl-PL"/>
              <a:t>it made most errors for the smaller coefficients values</a:t>
            </a:r>
          </a:p>
          <a:p>
            <a:endParaRPr lang="pl-PL"/>
          </a:p>
          <a:p>
            <a:r>
              <a:rPr lang="pl-PL"/>
              <a:t>We can witness the limitations of Z1 formulation, as it has worse performance and takes longer times</a:t>
            </a:r>
          </a:p>
        </p:txBody>
      </p:sp>
      <p:sp>
        <p:nvSpPr>
          <p:cNvPr id="4" name="Slide Number Placeholder 3"/>
          <p:cNvSpPr>
            <a:spLocks noGrp="1"/>
          </p:cNvSpPr>
          <p:nvPr>
            <p:ph type="sldNum" sz="quarter" idx="5"/>
          </p:nvPr>
        </p:nvSpPr>
        <p:spPr/>
        <p:txBody>
          <a:bodyPr/>
          <a:lstStyle/>
          <a:p>
            <a:fld id="{EF65A697-B1D5-4244-918B-B6A5381D57C5}" type="slidenum">
              <a:rPr lang="pl-PL" smtClean="0"/>
              <a:t>28</a:t>
            </a:fld>
            <a:endParaRPr lang="pl-PL"/>
          </a:p>
        </p:txBody>
      </p:sp>
    </p:spTree>
    <p:extLst>
      <p:ext uri="{BB962C8B-B14F-4D97-AF65-F5344CB8AC3E}">
        <p14:creationId xmlns:p14="http://schemas.microsoft.com/office/powerpoint/2010/main" val="543163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last task was the hardest one, were BA was near 0.6, and all methods could predict only one coefficient properly. Interestingly the objective value was still able to get increadible results.</a:t>
            </a:r>
          </a:p>
        </p:txBody>
      </p:sp>
      <p:sp>
        <p:nvSpPr>
          <p:cNvPr id="4" name="Slide Number Placeholder 3"/>
          <p:cNvSpPr>
            <a:spLocks noGrp="1"/>
          </p:cNvSpPr>
          <p:nvPr>
            <p:ph type="sldNum" sz="quarter" idx="5"/>
          </p:nvPr>
        </p:nvSpPr>
        <p:spPr/>
        <p:txBody>
          <a:bodyPr/>
          <a:lstStyle/>
          <a:p>
            <a:fld id="{EF65A697-B1D5-4244-918B-B6A5381D57C5}" type="slidenum">
              <a:rPr lang="pl-PL" smtClean="0"/>
              <a:t>29</a:t>
            </a:fld>
            <a:endParaRPr lang="pl-PL"/>
          </a:p>
        </p:txBody>
      </p:sp>
    </p:spTree>
    <p:extLst>
      <p:ext uri="{BB962C8B-B14F-4D97-AF65-F5344CB8AC3E}">
        <p14:creationId xmlns:p14="http://schemas.microsoft.com/office/powerpoint/2010/main" val="845580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scond part of experiments for SOS2</a:t>
            </a:r>
          </a:p>
          <a:p>
            <a:endParaRPr lang="pl-PL"/>
          </a:p>
          <a:p>
            <a:r>
              <a:rPr lang="pl-PL"/>
              <a:t>In this case we have 4 heatmaps: the first one is BA for z, second BA for betas, third Objective values, and last is the time complexity</a:t>
            </a:r>
          </a:p>
          <a:p>
            <a:endParaRPr lang="pl-PL"/>
          </a:p>
          <a:p>
            <a:r>
              <a:rPr lang="pl-PL"/>
              <a:t>As we can see, too low Mu ruins the balanced accuracy scores. </a:t>
            </a:r>
          </a:p>
          <a:p>
            <a:endParaRPr lang="pl-PL"/>
          </a:p>
          <a:p>
            <a:r>
              <a:rPr lang="pl-PL"/>
              <a:t>Additionally z helper values obtained better BA than betas, it’s a shame that the algorithm didn’t ‚listen to z’s’ more. </a:t>
            </a:r>
          </a:p>
          <a:p>
            <a:endParaRPr lang="pl-PL"/>
          </a:p>
          <a:p>
            <a:r>
              <a:rPr lang="pl-PL"/>
              <a:t>The bigger the params were the better the results, the study would benefit from expanding the grid.</a:t>
            </a:r>
          </a:p>
          <a:p>
            <a:endParaRPr lang="pl-PL"/>
          </a:p>
          <a:p>
            <a:r>
              <a:rPr lang="pl-PL"/>
              <a:t>Big params = longer time</a:t>
            </a:r>
          </a:p>
        </p:txBody>
      </p:sp>
      <p:sp>
        <p:nvSpPr>
          <p:cNvPr id="4" name="Slide Number Placeholder 3"/>
          <p:cNvSpPr>
            <a:spLocks noGrp="1"/>
          </p:cNvSpPr>
          <p:nvPr>
            <p:ph type="sldNum" sz="quarter" idx="5"/>
          </p:nvPr>
        </p:nvSpPr>
        <p:spPr/>
        <p:txBody>
          <a:bodyPr/>
          <a:lstStyle/>
          <a:p>
            <a:fld id="{EF65A697-B1D5-4244-918B-B6A5381D57C5}" type="slidenum">
              <a:rPr lang="pl-PL" smtClean="0"/>
              <a:t>30</a:t>
            </a:fld>
            <a:endParaRPr lang="pl-PL"/>
          </a:p>
        </p:txBody>
      </p:sp>
    </p:spTree>
    <p:extLst>
      <p:ext uri="{BB962C8B-B14F-4D97-AF65-F5344CB8AC3E}">
        <p14:creationId xmlns:p14="http://schemas.microsoft.com/office/powerpoint/2010/main" val="3220183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Second task was harder again, and the model performer worse than Z2 or Z3 in terms of BA, but it was faster.</a:t>
            </a:r>
          </a:p>
          <a:p>
            <a:endParaRPr lang="pl-PL"/>
          </a:p>
          <a:p>
            <a:r>
              <a:rPr lang="pl-PL"/>
              <a:t>Zs were almost the same as betas,</a:t>
            </a:r>
          </a:p>
          <a:p>
            <a:endParaRPr lang="pl-PL"/>
          </a:p>
          <a:p>
            <a:r>
              <a:rPr lang="pl-PL"/>
              <a:t> again the bigger the params the better the results</a:t>
            </a:r>
          </a:p>
        </p:txBody>
      </p:sp>
      <p:sp>
        <p:nvSpPr>
          <p:cNvPr id="4" name="Slide Number Placeholder 3"/>
          <p:cNvSpPr>
            <a:spLocks noGrp="1"/>
          </p:cNvSpPr>
          <p:nvPr>
            <p:ph type="sldNum" sz="quarter" idx="5"/>
          </p:nvPr>
        </p:nvSpPr>
        <p:spPr/>
        <p:txBody>
          <a:bodyPr/>
          <a:lstStyle/>
          <a:p>
            <a:fld id="{EF65A697-B1D5-4244-918B-B6A5381D57C5}" type="slidenum">
              <a:rPr lang="pl-PL" smtClean="0"/>
              <a:t>31</a:t>
            </a:fld>
            <a:endParaRPr lang="pl-PL"/>
          </a:p>
        </p:txBody>
      </p:sp>
    </p:spTree>
    <p:extLst>
      <p:ext uri="{BB962C8B-B14F-4D97-AF65-F5344CB8AC3E}">
        <p14:creationId xmlns:p14="http://schemas.microsoft.com/office/powerpoint/2010/main" val="230607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2</a:t>
            </a:fld>
            <a:endParaRPr lang="pl-PL"/>
          </a:p>
        </p:txBody>
      </p:sp>
    </p:spTree>
    <p:extLst>
      <p:ext uri="{BB962C8B-B14F-4D97-AF65-F5344CB8AC3E}">
        <p14:creationId xmlns:p14="http://schemas.microsoft.com/office/powerpoint/2010/main" val="2672448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Last task was a nightmare, results as bad as Z-methods</a:t>
            </a:r>
          </a:p>
          <a:p>
            <a:endParaRPr lang="pl-PL"/>
          </a:p>
          <a:p>
            <a:r>
              <a:rPr lang="pl-PL"/>
              <a:t>All observations mentioned before holds.</a:t>
            </a:r>
          </a:p>
        </p:txBody>
      </p:sp>
      <p:sp>
        <p:nvSpPr>
          <p:cNvPr id="4" name="Slide Number Placeholder 3"/>
          <p:cNvSpPr>
            <a:spLocks noGrp="1"/>
          </p:cNvSpPr>
          <p:nvPr>
            <p:ph type="sldNum" sz="quarter" idx="5"/>
          </p:nvPr>
        </p:nvSpPr>
        <p:spPr/>
        <p:txBody>
          <a:bodyPr/>
          <a:lstStyle/>
          <a:p>
            <a:fld id="{EF65A697-B1D5-4244-918B-B6A5381D57C5}" type="slidenum">
              <a:rPr lang="pl-PL" smtClean="0"/>
              <a:t>32</a:t>
            </a:fld>
            <a:endParaRPr lang="pl-PL"/>
          </a:p>
        </p:txBody>
      </p:sp>
    </p:spTree>
    <p:extLst>
      <p:ext uri="{BB962C8B-B14F-4D97-AF65-F5344CB8AC3E}">
        <p14:creationId xmlns:p14="http://schemas.microsoft.com/office/powerpoint/2010/main" val="93827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For the last two formulations, we’ve chosen the best parameters from the grid search, froze 3 of them and changed only the one, and the plots present these characteristics.</a:t>
            </a:r>
          </a:p>
          <a:p>
            <a:endParaRPr lang="pl-PL"/>
          </a:p>
          <a:p>
            <a:r>
              <a:rPr lang="pl-PL"/>
              <a:t>First row is for the SOS3 formulation, and second for the final.</a:t>
            </a:r>
          </a:p>
          <a:p>
            <a:endParaRPr lang="pl-PL"/>
          </a:p>
          <a:p>
            <a:r>
              <a:rPr lang="pl-PL"/>
              <a:t>As we can see, these two algorithms also manager to get perfect results for the first problem, and we can witness that all parameters benefit from its growth</a:t>
            </a:r>
          </a:p>
        </p:txBody>
      </p:sp>
      <p:sp>
        <p:nvSpPr>
          <p:cNvPr id="4" name="Slide Number Placeholder 3"/>
          <p:cNvSpPr>
            <a:spLocks noGrp="1"/>
          </p:cNvSpPr>
          <p:nvPr>
            <p:ph type="sldNum" sz="quarter" idx="5"/>
          </p:nvPr>
        </p:nvSpPr>
        <p:spPr/>
        <p:txBody>
          <a:bodyPr/>
          <a:lstStyle/>
          <a:p>
            <a:fld id="{EF65A697-B1D5-4244-918B-B6A5381D57C5}" type="slidenum">
              <a:rPr lang="pl-PL" smtClean="0"/>
              <a:t>33</a:t>
            </a:fld>
            <a:endParaRPr lang="pl-PL"/>
          </a:p>
        </p:txBody>
      </p:sp>
    </p:spTree>
    <p:extLst>
      <p:ext uri="{BB962C8B-B14F-4D97-AF65-F5344CB8AC3E}">
        <p14:creationId xmlns:p14="http://schemas.microsoft.com/office/powerpoint/2010/main" val="3690193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The second dataset was harder, as the best BA values were around 0.8. </a:t>
            </a:r>
          </a:p>
          <a:p>
            <a:endParaRPr lang="pl-PL"/>
          </a:p>
          <a:p>
            <a:r>
              <a:rPr lang="pl-PL"/>
              <a:t>We can see that in this case both method benefited from smaller values of Mu in terms of BA, even though its growth minimized the Objective value</a:t>
            </a:r>
          </a:p>
          <a:p>
            <a:endParaRPr lang="pl-PL"/>
          </a:p>
          <a:p>
            <a:r>
              <a:rPr lang="pl-PL"/>
              <a:t>Another interesing curve is for the Ml_ksi, as it also had small perturbation, but finally stabilized for bigger values</a:t>
            </a:r>
          </a:p>
          <a:p>
            <a:endParaRPr lang="pl-PL"/>
          </a:p>
          <a:p>
            <a:r>
              <a:rPr lang="pl-PL"/>
              <a:t>In general these results were comaprable to the ones of Z2 formulation, adn better than the others, although it took more time</a:t>
            </a:r>
          </a:p>
        </p:txBody>
      </p:sp>
      <p:sp>
        <p:nvSpPr>
          <p:cNvPr id="4" name="Slide Number Placeholder 3"/>
          <p:cNvSpPr>
            <a:spLocks noGrp="1"/>
          </p:cNvSpPr>
          <p:nvPr>
            <p:ph type="sldNum" sz="quarter" idx="5"/>
          </p:nvPr>
        </p:nvSpPr>
        <p:spPr/>
        <p:txBody>
          <a:bodyPr/>
          <a:lstStyle/>
          <a:p>
            <a:fld id="{EF65A697-B1D5-4244-918B-B6A5381D57C5}" type="slidenum">
              <a:rPr lang="pl-PL" smtClean="0"/>
              <a:t>34</a:t>
            </a:fld>
            <a:endParaRPr lang="pl-PL"/>
          </a:p>
        </p:txBody>
      </p:sp>
    </p:spTree>
    <p:extLst>
      <p:ext uri="{BB962C8B-B14F-4D97-AF65-F5344CB8AC3E}">
        <p14:creationId xmlns:p14="http://schemas.microsoft.com/office/powerpoint/2010/main" val="3481587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And the final dataset proved to be the hardest one again, but </a:t>
            </a:r>
          </a:p>
          <a:p>
            <a:endParaRPr lang="pl-PL"/>
          </a:p>
          <a:p>
            <a:r>
              <a:rPr lang="pl-PL"/>
              <a:t>The SOS3 formulation was the only one that maanged to achieve the balanced accuracy higher than 0.6. </a:t>
            </a:r>
          </a:p>
          <a:p>
            <a:endParaRPr lang="pl-PL"/>
          </a:p>
          <a:p>
            <a:r>
              <a:rPr lang="pl-PL"/>
              <a:t>Interestingly the final characteristics objective value benefited from higher Ml_ksi values, even though it worsened the BA performance</a:t>
            </a:r>
          </a:p>
        </p:txBody>
      </p:sp>
      <p:sp>
        <p:nvSpPr>
          <p:cNvPr id="4" name="Slide Number Placeholder 3"/>
          <p:cNvSpPr>
            <a:spLocks noGrp="1"/>
          </p:cNvSpPr>
          <p:nvPr>
            <p:ph type="sldNum" sz="quarter" idx="5"/>
          </p:nvPr>
        </p:nvSpPr>
        <p:spPr/>
        <p:txBody>
          <a:bodyPr/>
          <a:lstStyle/>
          <a:p>
            <a:fld id="{EF65A697-B1D5-4244-918B-B6A5381D57C5}" type="slidenum">
              <a:rPr lang="pl-PL" smtClean="0"/>
              <a:t>35</a:t>
            </a:fld>
            <a:endParaRPr lang="pl-PL"/>
          </a:p>
        </p:txBody>
      </p:sp>
    </p:spTree>
    <p:extLst>
      <p:ext uri="{BB962C8B-B14F-4D97-AF65-F5344CB8AC3E}">
        <p14:creationId xmlns:p14="http://schemas.microsoft.com/office/powerpoint/2010/main" val="1964039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36</a:t>
            </a:fld>
            <a:endParaRPr lang="pl-PL"/>
          </a:p>
        </p:txBody>
      </p:sp>
    </p:spTree>
    <p:extLst>
      <p:ext uri="{BB962C8B-B14F-4D97-AF65-F5344CB8AC3E}">
        <p14:creationId xmlns:p14="http://schemas.microsoft.com/office/powerpoint/2010/main" val="1720896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37</a:t>
            </a:fld>
            <a:endParaRPr lang="pl-PL"/>
          </a:p>
        </p:txBody>
      </p:sp>
    </p:spTree>
    <p:extLst>
      <p:ext uri="{BB962C8B-B14F-4D97-AF65-F5344CB8AC3E}">
        <p14:creationId xmlns:p14="http://schemas.microsoft.com/office/powerpoint/2010/main" val="2515072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err="1"/>
              <a:t>Thanks</a:t>
            </a:r>
            <a:r>
              <a:rPr lang="pl-PL"/>
              <a:t> for </a:t>
            </a:r>
            <a:r>
              <a:rPr lang="pl-PL" err="1"/>
              <a:t>your</a:t>
            </a:r>
            <a:r>
              <a:rPr lang="pl-PL"/>
              <a:t> </a:t>
            </a:r>
            <a:r>
              <a:rPr lang="pl-PL" err="1"/>
              <a:t>attention</a:t>
            </a:r>
            <a:r>
              <a:rPr lang="pl-PL"/>
              <a:t>.</a:t>
            </a:r>
          </a:p>
        </p:txBody>
      </p:sp>
      <p:sp>
        <p:nvSpPr>
          <p:cNvPr id="4" name="Slide Number Placeholder 3"/>
          <p:cNvSpPr>
            <a:spLocks noGrp="1"/>
          </p:cNvSpPr>
          <p:nvPr>
            <p:ph type="sldNum" sz="quarter" idx="5"/>
          </p:nvPr>
        </p:nvSpPr>
        <p:spPr/>
        <p:txBody>
          <a:bodyPr/>
          <a:lstStyle/>
          <a:p>
            <a:fld id="{EF65A697-B1D5-4244-918B-B6A5381D57C5}" type="slidenum">
              <a:rPr lang="pl-PL" smtClean="0"/>
              <a:t>39</a:t>
            </a:fld>
            <a:endParaRPr lang="pl-PL"/>
          </a:p>
        </p:txBody>
      </p:sp>
    </p:spTree>
    <p:extLst>
      <p:ext uri="{BB962C8B-B14F-4D97-AF65-F5344CB8AC3E}">
        <p14:creationId xmlns:p14="http://schemas.microsoft.com/office/powerpoint/2010/main" val="1166393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41</a:t>
            </a:fld>
            <a:endParaRPr lang="pl-PL"/>
          </a:p>
        </p:txBody>
      </p:sp>
    </p:spTree>
    <p:extLst>
      <p:ext uri="{BB962C8B-B14F-4D97-AF65-F5344CB8AC3E}">
        <p14:creationId xmlns:p14="http://schemas.microsoft.com/office/powerpoint/2010/main" val="1619362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43</a:t>
            </a:fld>
            <a:endParaRPr lang="pl-PL"/>
          </a:p>
        </p:txBody>
      </p:sp>
    </p:spTree>
    <p:extLst>
      <p:ext uri="{BB962C8B-B14F-4D97-AF65-F5344CB8AC3E}">
        <p14:creationId xmlns:p14="http://schemas.microsoft.com/office/powerpoint/2010/main" val="283857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3</a:t>
            </a:fld>
            <a:endParaRPr lang="pl-PL"/>
          </a:p>
        </p:txBody>
      </p:sp>
    </p:spTree>
    <p:extLst>
      <p:ext uri="{BB962C8B-B14F-4D97-AF65-F5344CB8AC3E}">
        <p14:creationId xmlns:p14="http://schemas.microsoft.com/office/powerpoint/2010/main" val="190592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4</a:t>
            </a:fld>
            <a:endParaRPr lang="pl-PL"/>
          </a:p>
        </p:txBody>
      </p:sp>
    </p:spTree>
    <p:extLst>
      <p:ext uri="{BB962C8B-B14F-4D97-AF65-F5344CB8AC3E}">
        <p14:creationId xmlns:p14="http://schemas.microsoft.com/office/powerpoint/2010/main" val="117534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5</a:t>
            </a:fld>
            <a:endParaRPr lang="pl-PL"/>
          </a:p>
        </p:txBody>
      </p:sp>
    </p:spTree>
    <p:extLst>
      <p:ext uri="{BB962C8B-B14F-4D97-AF65-F5344CB8AC3E}">
        <p14:creationId xmlns:p14="http://schemas.microsoft.com/office/powerpoint/2010/main" val="368289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6</a:t>
            </a:fld>
            <a:endParaRPr lang="pl-PL"/>
          </a:p>
        </p:txBody>
      </p:sp>
    </p:spTree>
    <p:extLst>
      <p:ext uri="{BB962C8B-B14F-4D97-AF65-F5344CB8AC3E}">
        <p14:creationId xmlns:p14="http://schemas.microsoft.com/office/powerpoint/2010/main" val="235838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7</a:t>
            </a:fld>
            <a:endParaRPr lang="pl-PL"/>
          </a:p>
        </p:txBody>
      </p:sp>
    </p:spTree>
    <p:extLst>
      <p:ext uri="{BB962C8B-B14F-4D97-AF65-F5344CB8AC3E}">
        <p14:creationId xmlns:p14="http://schemas.microsoft.com/office/powerpoint/2010/main" val="198885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8</a:t>
            </a:fld>
            <a:endParaRPr lang="pl-PL"/>
          </a:p>
        </p:txBody>
      </p:sp>
    </p:spTree>
    <p:extLst>
      <p:ext uri="{BB962C8B-B14F-4D97-AF65-F5344CB8AC3E}">
        <p14:creationId xmlns:p14="http://schemas.microsoft.com/office/powerpoint/2010/main" val="74226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a:p>
        </p:txBody>
      </p:sp>
      <p:sp>
        <p:nvSpPr>
          <p:cNvPr id="4" name="Slide Number Placeholder 3"/>
          <p:cNvSpPr>
            <a:spLocks noGrp="1"/>
          </p:cNvSpPr>
          <p:nvPr>
            <p:ph type="sldNum" sz="quarter" idx="5"/>
          </p:nvPr>
        </p:nvSpPr>
        <p:spPr/>
        <p:txBody>
          <a:bodyPr/>
          <a:lstStyle/>
          <a:p>
            <a:fld id="{EF65A697-B1D5-4244-918B-B6A5381D57C5}" type="slidenum">
              <a:rPr lang="pl-PL" smtClean="0"/>
              <a:t>10</a:t>
            </a:fld>
            <a:endParaRPr lang="pl-PL"/>
          </a:p>
        </p:txBody>
      </p:sp>
    </p:spTree>
    <p:extLst>
      <p:ext uri="{BB962C8B-B14F-4D97-AF65-F5344CB8AC3E}">
        <p14:creationId xmlns:p14="http://schemas.microsoft.com/office/powerpoint/2010/main" val="541255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2" name="Picture 2">
            <a:extLst>
              <a:ext uri="{FF2B5EF4-FFF2-40B4-BE49-F238E27FC236}">
                <a16:creationId xmlns:a16="http://schemas.microsoft.com/office/drawing/2014/main" id="{BEA78E17-FF02-C37B-95F4-413BE40699E3}"/>
              </a:ext>
            </a:extLst>
          </p:cNvPr>
          <p:cNvPicPr>
            <a:picLocks noChangeAspect="1"/>
          </p:cNvPicPr>
          <p:nvPr/>
        </p:nvPicPr>
        <p:blipFill rotWithShape="1">
          <a:blip r:embed="rId2"/>
          <a:srcRect l="-1" r="9904"/>
          <a:stretch/>
        </p:blipFill>
        <p:spPr>
          <a:xfrm>
            <a:off x="-170934" y="2061"/>
            <a:ext cx="12362935" cy="6855940"/>
          </a:xfrm>
          <a:prstGeom prst="rect">
            <a:avLst/>
          </a:prstGeom>
        </p:spPr>
      </p:pic>
      <p:sp>
        <p:nvSpPr>
          <p:cNvPr id="13" name="Google Shape;13;p3"/>
          <p:cNvSpPr txBox="1">
            <a:spLocks noGrp="1"/>
          </p:cNvSpPr>
          <p:nvPr>
            <p:ph type="title"/>
          </p:nvPr>
        </p:nvSpPr>
        <p:spPr>
          <a:xfrm>
            <a:off x="5489367" y="3414167"/>
            <a:ext cx="5356800" cy="11224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6667">
                <a:solidFill>
                  <a:srgbClr val="AFC968"/>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GB"/>
              <a:t>Click to edit Master title style</a:t>
            </a:r>
            <a:endParaRPr/>
          </a:p>
        </p:txBody>
      </p:sp>
      <p:sp>
        <p:nvSpPr>
          <p:cNvPr id="14" name="Google Shape;14;p3"/>
          <p:cNvSpPr txBox="1">
            <a:spLocks noGrp="1"/>
          </p:cNvSpPr>
          <p:nvPr>
            <p:ph type="title" idx="2" hasCustomPrompt="1"/>
          </p:nvPr>
        </p:nvSpPr>
        <p:spPr>
          <a:xfrm>
            <a:off x="7998867" y="1433333"/>
            <a:ext cx="2847200" cy="198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4533" b="1">
                <a:solidFill>
                  <a:schemeClr val="accent6"/>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5919333" y="4742444"/>
            <a:ext cx="4927200" cy="9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rgbClr val="D6E29C"/>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186698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reserve="1">
  <p:cSld name="1_Title and three columns">
    <p:spTree>
      <p:nvGrpSpPr>
        <p:cNvPr id="1" name="Shape 83"/>
        <p:cNvGrpSpPr/>
        <p:nvPr/>
      </p:nvGrpSpPr>
      <p:grpSpPr>
        <a:xfrm>
          <a:off x="0" y="0"/>
          <a:ext cx="0" cy="0"/>
          <a:chOff x="0" y="0"/>
          <a:chExt cx="0" cy="0"/>
        </a:xfrm>
      </p:grpSpPr>
      <p:sp>
        <p:nvSpPr>
          <p:cNvPr id="91" name="Google Shape;91;p18"/>
          <p:cNvSpPr/>
          <p:nvPr/>
        </p:nvSpPr>
        <p:spPr>
          <a:xfrm>
            <a:off x="197833" y="198000"/>
            <a:ext cx="11826000" cy="64620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8"/>
          <p:cNvSpPr txBox="1">
            <a:spLocks noGrp="1"/>
          </p:cNvSpPr>
          <p:nvPr>
            <p:ph type="subTitle" idx="1" hasCustomPrompt="1"/>
          </p:nvPr>
        </p:nvSpPr>
        <p:spPr>
          <a:xfrm>
            <a:off x="947667" y="1955261"/>
            <a:ext cx="10180776" cy="4127336"/>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atin typeface="+mn-l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a:t>
            </a:r>
            <a:endParaRPr/>
          </a:p>
        </p:txBody>
      </p:sp>
      <p:sp>
        <p:nvSpPr>
          <p:cNvPr id="90" name="Google Shape;90;p18"/>
          <p:cNvSpPr txBox="1">
            <a:spLocks noGrp="1"/>
          </p:cNvSpPr>
          <p:nvPr>
            <p:ph type="title" idx="6"/>
          </p:nvPr>
        </p:nvSpPr>
        <p:spPr>
          <a:xfrm>
            <a:off x="947666" y="516333"/>
            <a:ext cx="10180775" cy="103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GB"/>
              <a:t>Click to edit Master title style</a:t>
            </a:r>
            <a:endParaRPr/>
          </a:p>
        </p:txBody>
      </p:sp>
    </p:spTree>
    <p:extLst>
      <p:ext uri="{BB962C8B-B14F-4D97-AF65-F5344CB8AC3E}">
        <p14:creationId xmlns:p14="http://schemas.microsoft.com/office/powerpoint/2010/main" val="88131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kład niestandardowy">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p:nvPicPr>
        <p:blipFill rotWithShape="1">
          <a:blip r:embed="rId2"/>
          <a:srcRect r="9904"/>
          <a:stretch/>
        </p:blipFill>
        <p:spPr>
          <a:xfrm>
            <a:off x="-170936" y="2061"/>
            <a:ext cx="12362935" cy="6855940"/>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2249384" y="1804450"/>
            <a:ext cx="7693233" cy="32491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6667">
                <a:solidFill>
                  <a:schemeClr val="accent6"/>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GB"/>
              <a:t>Click to edit Master title style</a:t>
            </a:r>
            <a:endParaRPr/>
          </a:p>
        </p:txBody>
      </p:sp>
    </p:spTree>
    <p:extLst>
      <p:ext uri="{BB962C8B-B14F-4D97-AF65-F5344CB8AC3E}">
        <p14:creationId xmlns:p14="http://schemas.microsoft.com/office/powerpoint/2010/main" val="1440114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170071130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5" r:id="rId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C87A-B21E-8AC2-BEC3-47BE4C504A3B}"/>
              </a:ext>
            </a:extLst>
          </p:cNvPr>
          <p:cNvSpPr>
            <a:spLocks noGrp="1"/>
          </p:cNvSpPr>
          <p:nvPr>
            <p:ph type="title"/>
          </p:nvPr>
        </p:nvSpPr>
        <p:spPr/>
        <p:txBody>
          <a:bodyPr/>
          <a:lstStyle/>
          <a:p>
            <a:r>
              <a:rPr lang="en-US"/>
              <a:t>R8: Mixed Integer Programming</a:t>
            </a:r>
            <a:br>
              <a:rPr lang="en-US"/>
            </a:br>
            <a:r>
              <a:rPr lang="en-US"/>
              <a:t>with p &gt;&gt; n</a:t>
            </a:r>
            <a:endParaRPr lang="pl-PL"/>
          </a:p>
        </p:txBody>
      </p:sp>
      <p:sp>
        <p:nvSpPr>
          <p:cNvPr id="3" name="Title 1">
            <a:extLst>
              <a:ext uri="{FF2B5EF4-FFF2-40B4-BE49-F238E27FC236}">
                <a16:creationId xmlns:a16="http://schemas.microsoft.com/office/drawing/2014/main" id="{6C11E635-44D0-12C7-0217-3D86EB1920F7}"/>
              </a:ext>
            </a:extLst>
          </p:cNvPr>
          <p:cNvSpPr txBox="1">
            <a:spLocks/>
          </p:cNvSpPr>
          <p:nvPr/>
        </p:nvSpPr>
        <p:spPr>
          <a:xfrm>
            <a:off x="2153968" y="5318448"/>
            <a:ext cx="7693233" cy="650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600"/>
              <a:buFont typeface="Questrial"/>
              <a:buNone/>
              <a:defRPr sz="6667" b="0" i="0" u="none" strike="noStrike" cap="none">
                <a:solidFill>
                  <a:schemeClr val="accent6"/>
                </a:solidFill>
                <a:latin typeface="Questrial"/>
                <a:ea typeface="Questrial"/>
                <a:cs typeface="Questrial"/>
                <a:sym typeface="Questrial"/>
              </a:defRPr>
            </a:lvl1pPr>
            <a:lvl2pPr marR="0" lvl="1"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2pPr>
            <a:lvl3pPr marR="0" lvl="2"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3pPr>
            <a:lvl4pPr marR="0" lvl="3"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4pPr>
            <a:lvl5pPr marR="0" lvl="4"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5pPr>
            <a:lvl6pPr marR="0" lvl="5"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6pPr>
            <a:lvl7pPr marR="0" lvl="6"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7pPr>
            <a:lvl8pPr marR="0" lvl="7"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8pPr>
            <a:lvl9pPr marR="0" lvl="8"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9pPr>
          </a:lstStyle>
          <a:p>
            <a:r>
              <a:rPr lang="pl-PL" sz="1800" err="1">
                <a:latin typeface="Arial" panose="020B0604020202020204" pitchFamily="34" charset="0"/>
              </a:rPr>
              <a:t>Authors</a:t>
            </a:r>
            <a:r>
              <a:rPr lang="pl-PL" sz="1800">
                <a:latin typeface="Arial" panose="020B0604020202020204" pitchFamily="34" charset="0"/>
              </a:rPr>
              <a:t>: Hubert Ruczyński, Kinga Ułasik</a:t>
            </a:r>
          </a:p>
          <a:p>
            <a:r>
              <a:rPr lang="pl-PL" sz="1800">
                <a:latin typeface="Arial" panose="020B0604020202020204" pitchFamily="34" charset="0"/>
              </a:rPr>
              <a:t>26th June 2023</a:t>
            </a:r>
            <a:endParaRPr lang="pl-PL" sz="1800"/>
          </a:p>
        </p:txBody>
      </p:sp>
    </p:spTree>
    <p:extLst>
      <p:ext uri="{BB962C8B-B14F-4D97-AF65-F5344CB8AC3E}">
        <p14:creationId xmlns:p14="http://schemas.microsoft.com/office/powerpoint/2010/main" val="214547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3260036" y="3414167"/>
            <a:ext cx="7586132" cy="1122400"/>
          </a:xfrm>
        </p:spPr>
        <p:txBody>
          <a:bodyPr/>
          <a:lstStyle/>
          <a:p>
            <a:r>
              <a:rPr lang="en-US"/>
              <a:t>MIO formulations </a:t>
            </a:r>
            <a:r>
              <a:rPr lang="pl-PL"/>
              <a:t>using SOS</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04</a:t>
            </a:r>
          </a:p>
        </p:txBody>
      </p:sp>
    </p:spTree>
    <p:extLst>
      <p:ext uri="{BB962C8B-B14F-4D97-AF65-F5344CB8AC3E}">
        <p14:creationId xmlns:p14="http://schemas.microsoft.com/office/powerpoint/2010/main" val="347174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Specially Ordered Sets (SOS)</a:t>
            </a:r>
            <a:endParaRPr lang="pl-PL" err="1"/>
          </a:p>
        </p:txBody>
      </p:sp>
      <p:pic>
        <p:nvPicPr>
          <p:cNvPr id="5" name="Picture 4">
            <a:extLst>
              <a:ext uri="{FF2B5EF4-FFF2-40B4-BE49-F238E27FC236}">
                <a16:creationId xmlns:a16="http://schemas.microsoft.com/office/drawing/2014/main" id="{CECB899E-6AEF-7EE2-244C-3AB14EA3B83A}"/>
              </a:ext>
            </a:extLst>
          </p:cNvPr>
          <p:cNvPicPr>
            <a:picLocks noChangeAspect="1"/>
          </p:cNvPicPr>
          <p:nvPr/>
        </p:nvPicPr>
        <p:blipFill>
          <a:blip r:embed="rId2"/>
          <a:stretch>
            <a:fillRect/>
          </a:stretch>
        </p:blipFill>
        <p:spPr>
          <a:xfrm>
            <a:off x="947666" y="3022592"/>
            <a:ext cx="10583186" cy="812815"/>
          </a:xfrm>
          <a:prstGeom prst="rect">
            <a:avLst/>
          </a:prstGeom>
        </p:spPr>
      </p:pic>
    </p:spTree>
    <p:extLst>
      <p:ext uri="{BB962C8B-B14F-4D97-AF65-F5344CB8AC3E}">
        <p14:creationId xmlns:p14="http://schemas.microsoft.com/office/powerpoint/2010/main" val="383627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 SOS1</a:t>
            </a:r>
            <a:endParaRPr lang="pl-PL" err="1"/>
          </a:p>
        </p:txBody>
      </p:sp>
      <p:pic>
        <p:nvPicPr>
          <p:cNvPr id="5" name="Picture 4">
            <a:extLst>
              <a:ext uri="{FF2B5EF4-FFF2-40B4-BE49-F238E27FC236}">
                <a16:creationId xmlns:a16="http://schemas.microsoft.com/office/drawing/2014/main" id="{200DDA71-51DC-CB49-3C7A-AEE2ABFBECEE}"/>
              </a:ext>
            </a:extLst>
          </p:cNvPr>
          <p:cNvPicPr>
            <a:picLocks noChangeAspect="1"/>
          </p:cNvPicPr>
          <p:nvPr/>
        </p:nvPicPr>
        <p:blipFill>
          <a:blip r:embed="rId2"/>
          <a:stretch>
            <a:fillRect/>
          </a:stretch>
        </p:blipFill>
        <p:spPr>
          <a:xfrm>
            <a:off x="947666" y="1551533"/>
            <a:ext cx="10180775" cy="4773229"/>
          </a:xfrm>
          <a:prstGeom prst="rect">
            <a:avLst/>
          </a:prstGeom>
        </p:spPr>
      </p:pic>
    </p:spTree>
    <p:extLst>
      <p:ext uri="{BB962C8B-B14F-4D97-AF65-F5344CB8AC3E}">
        <p14:creationId xmlns:p14="http://schemas.microsoft.com/office/powerpoint/2010/main" val="383779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 SOS2</a:t>
            </a:r>
            <a:endParaRPr lang="pl-PL" err="1"/>
          </a:p>
        </p:txBody>
      </p:sp>
      <p:pic>
        <p:nvPicPr>
          <p:cNvPr id="5" name="Picture 4">
            <a:extLst>
              <a:ext uri="{FF2B5EF4-FFF2-40B4-BE49-F238E27FC236}">
                <a16:creationId xmlns:a16="http://schemas.microsoft.com/office/drawing/2014/main" id="{5DEC4104-BED1-54E3-571B-225DDA09615A}"/>
              </a:ext>
            </a:extLst>
          </p:cNvPr>
          <p:cNvPicPr>
            <a:picLocks noChangeAspect="1"/>
          </p:cNvPicPr>
          <p:nvPr/>
        </p:nvPicPr>
        <p:blipFill>
          <a:blip r:embed="rId2"/>
          <a:stretch>
            <a:fillRect/>
          </a:stretch>
        </p:blipFill>
        <p:spPr>
          <a:xfrm>
            <a:off x="2214420" y="1279130"/>
            <a:ext cx="7647266" cy="5062537"/>
          </a:xfrm>
          <a:prstGeom prst="rect">
            <a:avLst/>
          </a:prstGeom>
        </p:spPr>
      </p:pic>
    </p:spTree>
    <p:extLst>
      <p:ext uri="{BB962C8B-B14F-4D97-AF65-F5344CB8AC3E}">
        <p14:creationId xmlns:p14="http://schemas.microsoft.com/office/powerpoint/2010/main" val="279562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947667" y="516333"/>
            <a:ext cx="3831068" cy="1733886"/>
          </a:xfrm>
        </p:spPr>
        <p:txBody>
          <a:bodyPr/>
          <a:lstStyle/>
          <a:p>
            <a:r>
              <a:rPr lang="pl-PL"/>
              <a:t>Formulation </a:t>
            </a:r>
            <a:br>
              <a:rPr lang="pl-PL"/>
            </a:br>
            <a:r>
              <a:rPr lang="pl-PL"/>
              <a:t>SOS3</a:t>
            </a:r>
            <a:endParaRPr lang="pl-PL" err="1"/>
          </a:p>
        </p:txBody>
      </p:sp>
      <p:pic>
        <p:nvPicPr>
          <p:cNvPr id="5" name="Picture 4">
            <a:extLst>
              <a:ext uri="{FF2B5EF4-FFF2-40B4-BE49-F238E27FC236}">
                <a16:creationId xmlns:a16="http://schemas.microsoft.com/office/drawing/2014/main" id="{5D9A3B80-8329-DEC2-9669-EC2612F7C8E1}"/>
              </a:ext>
            </a:extLst>
          </p:cNvPr>
          <p:cNvPicPr>
            <a:picLocks noChangeAspect="1"/>
          </p:cNvPicPr>
          <p:nvPr/>
        </p:nvPicPr>
        <p:blipFill>
          <a:blip r:embed="rId2"/>
          <a:stretch>
            <a:fillRect/>
          </a:stretch>
        </p:blipFill>
        <p:spPr>
          <a:xfrm>
            <a:off x="4698303" y="287981"/>
            <a:ext cx="6749511" cy="6282037"/>
          </a:xfrm>
          <a:prstGeom prst="rect">
            <a:avLst/>
          </a:prstGeom>
        </p:spPr>
      </p:pic>
    </p:spTree>
    <p:extLst>
      <p:ext uri="{BB962C8B-B14F-4D97-AF65-F5344CB8AC3E}">
        <p14:creationId xmlns:p14="http://schemas.microsoft.com/office/powerpoint/2010/main" val="232124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Final Formulation</a:t>
            </a:r>
            <a:endParaRPr lang="pl-PL" err="1"/>
          </a:p>
        </p:txBody>
      </p:sp>
      <p:pic>
        <p:nvPicPr>
          <p:cNvPr id="5" name="Picture 4">
            <a:extLst>
              <a:ext uri="{FF2B5EF4-FFF2-40B4-BE49-F238E27FC236}">
                <a16:creationId xmlns:a16="http://schemas.microsoft.com/office/drawing/2014/main" id="{48F6D6FD-75B6-CE9D-32FE-2AD952360864}"/>
              </a:ext>
            </a:extLst>
          </p:cNvPr>
          <p:cNvPicPr>
            <a:picLocks noChangeAspect="1"/>
          </p:cNvPicPr>
          <p:nvPr/>
        </p:nvPicPr>
        <p:blipFill>
          <a:blip r:embed="rId2"/>
          <a:stretch>
            <a:fillRect/>
          </a:stretch>
        </p:blipFill>
        <p:spPr>
          <a:xfrm>
            <a:off x="1227728" y="1470706"/>
            <a:ext cx="9739905" cy="4473396"/>
          </a:xfrm>
          <a:prstGeom prst="rect">
            <a:avLst/>
          </a:prstGeom>
        </p:spPr>
      </p:pic>
    </p:spTree>
    <p:extLst>
      <p:ext uri="{BB962C8B-B14F-4D97-AF65-F5344CB8AC3E}">
        <p14:creationId xmlns:p14="http://schemas.microsoft.com/office/powerpoint/2010/main" val="311719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3260036" y="3414167"/>
            <a:ext cx="7586132" cy="1122400"/>
          </a:xfrm>
        </p:spPr>
        <p:txBody>
          <a:bodyPr/>
          <a:lstStyle/>
          <a:p>
            <a:r>
              <a:rPr lang="pl-PL"/>
              <a:t>Algorithm enhancements</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05</a:t>
            </a:r>
          </a:p>
        </p:txBody>
      </p:sp>
    </p:spTree>
    <p:extLst>
      <p:ext uri="{BB962C8B-B14F-4D97-AF65-F5344CB8AC3E}">
        <p14:creationId xmlns:p14="http://schemas.microsoft.com/office/powerpoint/2010/main" val="4133320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Warmstarts</a:t>
            </a:r>
            <a:endParaRPr lang="en-US"/>
          </a:p>
        </p:txBody>
      </p:sp>
      <p:pic>
        <p:nvPicPr>
          <p:cNvPr id="4" name="Picture 4" descr="Text, letter&#10;&#10;Description automatically generated">
            <a:extLst>
              <a:ext uri="{FF2B5EF4-FFF2-40B4-BE49-F238E27FC236}">
                <a16:creationId xmlns:a16="http://schemas.microsoft.com/office/drawing/2014/main" id="{A30C3197-EE30-6DDA-DE97-1A17A8D6E072}"/>
              </a:ext>
            </a:extLst>
          </p:cNvPr>
          <p:cNvPicPr>
            <a:picLocks noChangeAspect="1"/>
          </p:cNvPicPr>
          <p:nvPr/>
        </p:nvPicPr>
        <p:blipFill rotWithShape="1">
          <a:blip r:embed="rId2"/>
          <a:srcRect l="1454" r="5125"/>
          <a:stretch/>
        </p:blipFill>
        <p:spPr>
          <a:xfrm>
            <a:off x="948632" y="3563100"/>
            <a:ext cx="11006712" cy="2838689"/>
          </a:xfrm>
          <a:prstGeom prst="rect">
            <a:avLst/>
          </a:prstGeom>
        </p:spPr>
      </p:pic>
      <p:pic>
        <p:nvPicPr>
          <p:cNvPr id="5" name="Picture 5">
            <a:extLst>
              <a:ext uri="{FF2B5EF4-FFF2-40B4-BE49-F238E27FC236}">
                <a16:creationId xmlns:a16="http://schemas.microsoft.com/office/drawing/2014/main" id="{0C24F98C-C1CF-CA3F-12B7-7BC4E4D20651}"/>
              </a:ext>
            </a:extLst>
          </p:cNvPr>
          <p:cNvPicPr>
            <a:picLocks noChangeAspect="1"/>
          </p:cNvPicPr>
          <p:nvPr/>
        </p:nvPicPr>
        <p:blipFill>
          <a:blip r:embed="rId3"/>
          <a:stretch>
            <a:fillRect/>
          </a:stretch>
        </p:blipFill>
        <p:spPr>
          <a:xfrm>
            <a:off x="10438910" y="3988893"/>
            <a:ext cx="1457325" cy="1085850"/>
          </a:xfrm>
          <a:prstGeom prst="rect">
            <a:avLst/>
          </a:prstGeom>
        </p:spPr>
      </p:pic>
      <p:sp>
        <p:nvSpPr>
          <p:cNvPr id="2" name="TextBox 1">
            <a:extLst>
              <a:ext uri="{FF2B5EF4-FFF2-40B4-BE49-F238E27FC236}">
                <a16:creationId xmlns:a16="http://schemas.microsoft.com/office/drawing/2014/main" id="{C152C045-1915-9AF4-ED95-46F4C085F301}"/>
              </a:ext>
            </a:extLst>
          </p:cNvPr>
          <p:cNvSpPr txBox="1"/>
          <p:nvPr/>
        </p:nvSpPr>
        <p:spPr>
          <a:xfrm>
            <a:off x="1405466" y="1617132"/>
            <a:ext cx="4140199" cy="905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503E3FB8-122B-1B05-97FC-854BBED20F67}"/>
              </a:ext>
            </a:extLst>
          </p:cNvPr>
          <p:cNvSpPr txBox="1"/>
          <p:nvPr/>
        </p:nvSpPr>
        <p:spPr>
          <a:xfrm>
            <a:off x="2777066" y="1667933"/>
            <a:ext cx="4047066" cy="668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Subtitle 1">
            <a:extLst>
              <a:ext uri="{FF2B5EF4-FFF2-40B4-BE49-F238E27FC236}">
                <a16:creationId xmlns:a16="http://schemas.microsoft.com/office/drawing/2014/main" id="{8186E4C2-1F08-5396-3963-B8C2934469A8}"/>
              </a:ext>
            </a:extLst>
          </p:cNvPr>
          <p:cNvSpPr>
            <a:spLocks noGrp="1"/>
          </p:cNvSpPr>
          <p:nvPr>
            <p:ph type="subTitle" idx="1"/>
          </p:nvPr>
        </p:nvSpPr>
        <p:spPr>
          <a:xfrm>
            <a:off x="721889" y="1616594"/>
            <a:ext cx="10180776" cy="4127336"/>
          </a:xfrm>
        </p:spPr>
        <p:txBody>
          <a:bodyPr/>
          <a:lstStyle/>
          <a:p>
            <a:pPr marL="139700" indent="0">
              <a:buSzPct val="100000"/>
            </a:pPr>
            <a:r>
              <a:rPr lang="pl-PL">
                <a:cs typeface="Arial"/>
              </a:rPr>
              <a:t>General problem:</a:t>
            </a:r>
            <a:endParaRPr lang="en-US"/>
          </a:p>
          <a:p>
            <a:pPr marL="482600" indent="-342900"/>
            <a:endParaRPr lang="pl-PL" dirty="0">
              <a:cs typeface="Arial"/>
            </a:endParaRPr>
          </a:p>
          <a:p>
            <a:pPr marL="482600" indent="-342900"/>
            <a:endParaRPr lang="pl-PL" dirty="0">
              <a:cs typeface="Arial"/>
            </a:endParaRPr>
          </a:p>
          <a:p>
            <a:pPr marL="482600" indent="-342900"/>
            <a:endParaRPr lang="pl-PL" dirty="0">
              <a:cs typeface="Arial"/>
            </a:endParaRPr>
          </a:p>
          <a:p>
            <a:pPr marL="482600" indent="-342900"/>
            <a:r>
              <a:rPr lang="pl-PL" dirty="0" err="1">
                <a:cs typeface="Arial"/>
              </a:rPr>
              <a:t>Algorithm</a:t>
            </a:r>
            <a:r>
              <a:rPr lang="pl-PL" dirty="0">
                <a:cs typeface="Arial"/>
              </a:rPr>
              <a:t>:</a:t>
            </a:r>
          </a:p>
        </p:txBody>
      </p:sp>
      <p:pic>
        <p:nvPicPr>
          <p:cNvPr id="10" name="Picture 10" descr="A picture containing shape&#10;&#10;Description automatically generated">
            <a:extLst>
              <a:ext uri="{FF2B5EF4-FFF2-40B4-BE49-F238E27FC236}">
                <a16:creationId xmlns:a16="http://schemas.microsoft.com/office/drawing/2014/main" id="{C1F8C73B-A9CC-549E-34EB-0FF4B7C07394}"/>
              </a:ext>
            </a:extLst>
          </p:cNvPr>
          <p:cNvPicPr>
            <a:picLocks noChangeAspect="1"/>
          </p:cNvPicPr>
          <p:nvPr/>
        </p:nvPicPr>
        <p:blipFill>
          <a:blip r:embed="rId4"/>
          <a:stretch>
            <a:fillRect/>
          </a:stretch>
        </p:blipFill>
        <p:spPr>
          <a:xfrm>
            <a:off x="3548474" y="2175887"/>
            <a:ext cx="4906903" cy="794075"/>
          </a:xfrm>
          <a:prstGeom prst="rect">
            <a:avLst/>
          </a:prstGeom>
        </p:spPr>
      </p:pic>
    </p:spTree>
    <p:extLst>
      <p:ext uri="{BB962C8B-B14F-4D97-AF65-F5344CB8AC3E}">
        <p14:creationId xmlns:p14="http://schemas.microsoft.com/office/powerpoint/2010/main" val="1291566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Upper Bound specification</a:t>
            </a:r>
          </a:p>
        </p:txBody>
      </p:sp>
      <p:pic>
        <p:nvPicPr>
          <p:cNvPr id="4" name="Picture 4" descr="Text, letter&#10;&#10;Description automatically generated">
            <a:extLst>
              <a:ext uri="{FF2B5EF4-FFF2-40B4-BE49-F238E27FC236}">
                <a16:creationId xmlns:a16="http://schemas.microsoft.com/office/drawing/2014/main" id="{0BB58CAE-0070-3828-F392-408F2A3FDE15}"/>
              </a:ext>
            </a:extLst>
          </p:cNvPr>
          <p:cNvPicPr>
            <a:picLocks noChangeAspect="1"/>
          </p:cNvPicPr>
          <p:nvPr/>
        </p:nvPicPr>
        <p:blipFill>
          <a:blip r:embed="rId2"/>
          <a:stretch>
            <a:fillRect/>
          </a:stretch>
        </p:blipFill>
        <p:spPr>
          <a:xfrm>
            <a:off x="3649738" y="1710465"/>
            <a:ext cx="4770049" cy="3954306"/>
          </a:xfrm>
          <a:prstGeom prst="rect">
            <a:avLst/>
          </a:prstGeom>
        </p:spPr>
      </p:pic>
    </p:spTree>
    <p:extLst>
      <p:ext uri="{BB962C8B-B14F-4D97-AF65-F5344CB8AC3E}">
        <p14:creationId xmlns:p14="http://schemas.microsoft.com/office/powerpoint/2010/main" val="3634015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482600" indent="-342900">
              <a:buSzPct val="100000"/>
              <a:buFont typeface="Arial"/>
              <a:buChar char="•"/>
            </a:pPr>
            <a:r>
              <a:rPr lang="pl-PL" dirty="0" err="1"/>
              <a:t>Let</a:t>
            </a:r>
            <a:r>
              <a:rPr lang="pl-PL" dirty="0"/>
              <a:t>          be </a:t>
            </a:r>
            <a:r>
              <a:rPr lang="pl-PL" dirty="0" err="1"/>
              <a:t>approximation</a:t>
            </a:r>
            <a:r>
              <a:rPr lang="pl-PL" dirty="0"/>
              <a:t> of the </a:t>
            </a:r>
            <a:r>
              <a:rPr lang="pl-PL" dirty="0" err="1"/>
              <a:t>coefficients</a:t>
            </a:r>
            <a:r>
              <a:rPr lang="pl-PL" dirty="0"/>
              <a:t> </a:t>
            </a:r>
            <a:r>
              <a:rPr lang="pl-PL" dirty="0" err="1"/>
              <a:t>aquired</a:t>
            </a:r>
            <a:r>
              <a:rPr lang="pl-PL" dirty="0"/>
              <a:t> from the </a:t>
            </a:r>
            <a:r>
              <a:rPr lang="pl-PL" dirty="0" err="1"/>
              <a:t>warmstart</a:t>
            </a:r>
            <a:r>
              <a:rPr lang="pl-PL" dirty="0"/>
              <a:t> </a:t>
            </a:r>
            <a:r>
              <a:rPr lang="pl-PL" dirty="0" err="1"/>
              <a:t>algorithm</a:t>
            </a:r>
            <a:r>
              <a:rPr lang="pl-PL" dirty="0"/>
              <a:t>. Then:</a:t>
            </a:r>
          </a:p>
          <a:p>
            <a:pPr marL="482600" indent="-342900">
              <a:buSzPct val="100000"/>
              <a:buFont typeface="Arial"/>
              <a:buChar char="•"/>
            </a:pPr>
            <a:endParaRPr lang="pl-PL"/>
          </a:p>
          <a:p>
            <a:pPr marL="482600" indent="-342900">
              <a:buSzPct val="100000"/>
              <a:buFont typeface="Arial"/>
              <a:buChar char="•"/>
            </a:pPr>
            <a:endParaRPr lang="pl-PL"/>
          </a:p>
          <a:p>
            <a:pPr marL="482600" indent="-342900">
              <a:buSzPct val="100000"/>
              <a:buFont typeface="Arial"/>
              <a:buChar char="•"/>
            </a:pPr>
            <a:endParaRPr lang="pl-PL"/>
          </a:p>
          <a:p>
            <a:pPr marL="482600" indent="-342900">
              <a:buSzPct val="100000"/>
              <a:buFont typeface="Arial"/>
              <a:buChar char="•"/>
            </a:pPr>
            <a:endParaRPr lang="pl-PL"/>
          </a:p>
          <a:p>
            <a:pPr marL="482600" indent="-342900">
              <a:buSzPct val="100000"/>
              <a:buFont typeface="Arial"/>
              <a:buChar char="•"/>
            </a:pPr>
            <a:endParaRPr lang="pl-PL"/>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Data </a:t>
            </a:r>
            <a:r>
              <a:rPr lang="pl-PL" err="1"/>
              <a:t>driven</a:t>
            </a:r>
            <a:r>
              <a:rPr lang="pl-PL"/>
              <a:t> </a:t>
            </a:r>
            <a:r>
              <a:rPr lang="pl-PL" err="1"/>
              <a:t>method</a:t>
            </a:r>
            <a:endParaRPr lang="en-US" err="1"/>
          </a:p>
        </p:txBody>
      </p:sp>
      <p:pic>
        <p:nvPicPr>
          <p:cNvPr id="5" name="Picture 5" descr="Text&#10;&#10;Description automatically generated">
            <a:extLst>
              <a:ext uri="{FF2B5EF4-FFF2-40B4-BE49-F238E27FC236}">
                <a16:creationId xmlns:a16="http://schemas.microsoft.com/office/drawing/2014/main" id="{031A6F9C-F56E-2D0B-6630-E41508267EDA}"/>
              </a:ext>
            </a:extLst>
          </p:cNvPr>
          <p:cNvPicPr>
            <a:picLocks noChangeAspect="1"/>
          </p:cNvPicPr>
          <p:nvPr/>
        </p:nvPicPr>
        <p:blipFill>
          <a:blip r:embed="rId2"/>
          <a:stretch>
            <a:fillRect/>
          </a:stretch>
        </p:blipFill>
        <p:spPr>
          <a:xfrm>
            <a:off x="2008433" y="1913304"/>
            <a:ext cx="740752" cy="569546"/>
          </a:xfrm>
          <a:prstGeom prst="rect">
            <a:avLst/>
          </a:prstGeom>
        </p:spPr>
      </p:pic>
      <p:pic>
        <p:nvPicPr>
          <p:cNvPr id="6" name="Picture 6">
            <a:extLst>
              <a:ext uri="{FF2B5EF4-FFF2-40B4-BE49-F238E27FC236}">
                <a16:creationId xmlns:a16="http://schemas.microsoft.com/office/drawing/2014/main" id="{D5A0F9DC-9DA1-926D-B225-7059C1105F23}"/>
              </a:ext>
            </a:extLst>
          </p:cNvPr>
          <p:cNvPicPr>
            <a:picLocks noChangeAspect="1"/>
          </p:cNvPicPr>
          <p:nvPr/>
        </p:nvPicPr>
        <p:blipFill>
          <a:blip r:embed="rId3"/>
          <a:stretch>
            <a:fillRect/>
          </a:stretch>
        </p:blipFill>
        <p:spPr>
          <a:xfrm>
            <a:off x="2560394" y="1481260"/>
            <a:ext cx="1209675" cy="476250"/>
          </a:xfrm>
          <a:prstGeom prst="rect">
            <a:avLst/>
          </a:prstGeom>
        </p:spPr>
      </p:pic>
      <p:pic>
        <p:nvPicPr>
          <p:cNvPr id="7" name="Picture 7" descr="Text, whiteboard&#10;&#10;Description automatically generated">
            <a:extLst>
              <a:ext uri="{FF2B5EF4-FFF2-40B4-BE49-F238E27FC236}">
                <a16:creationId xmlns:a16="http://schemas.microsoft.com/office/drawing/2014/main" id="{AF73DCDE-5DBF-135D-E850-589E3F487C50}"/>
              </a:ext>
            </a:extLst>
          </p:cNvPr>
          <p:cNvPicPr>
            <a:picLocks noChangeAspect="1"/>
          </p:cNvPicPr>
          <p:nvPr/>
        </p:nvPicPr>
        <p:blipFill>
          <a:blip r:embed="rId4"/>
          <a:stretch>
            <a:fillRect/>
          </a:stretch>
        </p:blipFill>
        <p:spPr>
          <a:xfrm>
            <a:off x="4095114" y="3149992"/>
            <a:ext cx="3765113" cy="1632085"/>
          </a:xfrm>
          <a:prstGeom prst="rect">
            <a:avLst/>
          </a:prstGeom>
        </p:spPr>
      </p:pic>
    </p:spTree>
    <p:extLst>
      <p:ext uri="{BB962C8B-B14F-4D97-AF65-F5344CB8AC3E}">
        <p14:creationId xmlns:p14="http://schemas.microsoft.com/office/powerpoint/2010/main" val="282543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a:t>Introduction</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01</a:t>
            </a:r>
          </a:p>
        </p:txBody>
      </p:sp>
    </p:spTree>
    <p:extLst>
      <p:ext uri="{BB962C8B-B14F-4D97-AF65-F5344CB8AC3E}">
        <p14:creationId xmlns:p14="http://schemas.microsoft.com/office/powerpoint/2010/main" val="2512174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7" y="1503706"/>
            <a:ext cx="10180776" cy="4578891"/>
          </a:xfrm>
        </p:spPr>
        <p:txBody>
          <a:bodyPr/>
          <a:lstStyle/>
          <a:p>
            <a:pPr marL="482600" indent="-342900">
              <a:buSzPct val="100000"/>
              <a:buFont typeface="Arial"/>
              <a:buChar char="•"/>
            </a:pPr>
            <a:r>
              <a:rPr lang="pl-PL" dirty="0" err="1">
                <a:ea typeface="+mn-lt"/>
                <a:cs typeface="+mn-lt"/>
              </a:rPr>
              <a:t>Let</a:t>
            </a:r>
            <a:r>
              <a:rPr lang="pl-PL" dirty="0">
                <a:ea typeface="+mn-lt"/>
                <a:cs typeface="+mn-lt"/>
              </a:rPr>
              <a:t> UB be the </a:t>
            </a:r>
            <a:r>
              <a:rPr lang="pl-PL" dirty="0" err="1">
                <a:ea typeface="+mn-lt"/>
                <a:cs typeface="+mn-lt"/>
              </a:rPr>
              <a:t>difference</a:t>
            </a:r>
            <a:r>
              <a:rPr lang="pl-PL" dirty="0">
                <a:ea typeface="+mn-lt"/>
                <a:cs typeface="+mn-lt"/>
              </a:rPr>
              <a:t> </a:t>
            </a:r>
            <a:r>
              <a:rPr lang="pl-PL" dirty="0" err="1">
                <a:ea typeface="+mn-lt"/>
                <a:cs typeface="+mn-lt"/>
              </a:rPr>
              <a:t>between</a:t>
            </a:r>
            <a:r>
              <a:rPr lang="pl-PL" dirty="0">
                <a:ea typeface="+mn-lt"/>
                <a:cs typeface="+mn-lt"/>
              </a:rPr>
              <a:t> real y </a:t>
            </a:r>
            <a:r>
              <a:rPr lang="pl-PL" dirty="0" err="1">
                <a:ea typeface="+mn-lt"/>
                <a:cs typeface="+mn-lt"/>
              </a:rPr>
              <a:t>values</a:t>
            </a:r>
            <a:r>
              <a:rPr lang="pl-PL" dirty="0">
                <a:ea typeface="+mn-lt"/>
                <a:cs typeface="+mn-lt"/>
              </a:rPr>
              <a:t> and the </a:t>
            </a:r>
            <a:r>
              <a:rPr lang="pl-PL" dirty="0" err="1">
                <a:ea typeface="+mn-lt"/>
                <a:cs typeface="+mn-lt"/>
              </a:rPr>
              <a:t>prediction</a:t>
            </a:r>
            <a:r>
              <a:rPr lang="pl-PL" dirty="0">
                <a:ea typeface="+mn-lt"/>
                <a:cs typeface="+mn-lt"/>
              </a:rPr>
              <a:t> of y </a:t>
            </a:r>
            <a:r>
              <a:rPr lang="pl-PL" dirty="0" err="1">
                <a:ea typeface="+mn-lt"/>
                <a:cs typeface="+mn-lt"/>
              </a:rPr>
              <a:t>achieved</a:t>
            </a:r>
            <a:r>
              <a:rPr lang="pl-PL" dirty="0">
                <a:ea typeface="+mn-lt"/>
                <a:cs typeface="+mn-lt"/>
              </a:rPr>
              <a:t> by </a:t>
            </a:r>
            <a:r>
              <a:rPr lang="pl-PL" dirty="0" err="1">
                <a:ea typeface="+mn-lt"/>
                <a:cs typeface="+mn-lt"/>
              </a:rPr>
              <a:t>using</a:t>
            </a:r>
            <a:r>
              <a:rPr lang="pl-PL" dirty="0">
                <a:ea typeface="+mn-lt"/>
                <a:cs typeface="+mn-lt"/>
              </a:rPr>
              <a:t> </a:t>
            </a:r>
            <a:r>
              <a:rPr lang="pl-PL" dirty="0" err="1">
                <a:ea typeface="+mn-lt"/>
                <a:cs typeface="+mn-lt"/>
              </a:rPr>
              <a:t>formula</a:t>
            </a:r>
            <a:r>
              <a:rPr lang="pl-PL" dirty="0">
                <a:ea typeface="+mn-lt"/>
                <a:cs typeface="+mn-lt"/>
              </a:rPr>
              <a:t> 2.4</a:t>
            </a:r>
          </a:p>
          <a:p>
            <a:pPr marL="482600" indent="-342900">
              <a:buSzPct val="100000"/>
              <a:buFont typeface="Arial"/>
              <a:buChar char="•"/>
            </a:pPr>
            <a:r>
              <a:rPr lang="pl-PL" dirty="0">
                <a:cs typeface="Arial"/>
              </a:rPr>
              <a:t>Then we </a:t>
            </a:r>
            <a:r>
              <a:rPr lang="pl-PL" dirty="0" err="1">
                <a:cs typeface="Arial"/>
              </a:rPr>
              <a:t>define</a:t>
            </a:r>
            <a:endParaRPr lang="pl-PL" dirty="0">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a:p>
            <a:pPr marL="482600" indent="-342900">
              <a:buFont typeface="Arial"/>
              <a:buChar char="•"/>
            </a:pPr>
            <a:endParaRPr lang="pl-PL">
              <a:cs typeface="Arial"/>
            </a:endParaRP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Data </a:t>
            </a:r>
            <a:r>
              <a:rPr lang="pl-PL" err="1"/>
              <a:t>driven</a:t>
            </a:r>
            <a:r>
              <a:rPr lang="pl-PL"/>
              <a:t> </a:t>
            </a:r>
            <a:r>
              <a:rPr lang="pl-PL" err="1"/>
              <a:t>method</a:t>
            </a:r>
            <a:endParaRPr lang="pl-PL"/>
          </a:p>
        </p:txBody>
      </p:sp>
      <p:pic>
        <p:nvPicPr>
          <p:cNvPr id="4" name="Picture 4" descr="A picture containing graphical user interface&#10;&#10;Description automatically generated">
            <a:extLst>
              <a:ext uri="{FF2B5EF4-FFF2-40B4-BE49-F238E27FC236}">
                <a16:creationId xmlns:a16="http://schemas.microsoft.com/office/drawing/2014/main" id="{DE144DD9-70C6-B18C-D05D-CD1EA9E27D3F}"/>
              </a:ext>
            </a:extLst>
          </p:cNvPr>
          <p:cNvPicPr>
            <a:picLocks noChangeAspect="1"/>
          </p:cNvPicPr>
          <p:nvPr/>
        </p:nvPicPr>
        <p:blipFill>
          <a:blip r:embed="rId2"/>
          <a:stretch>
            <a:fillRect/>
          </a:stretch>
        </p:blipFill>
        <p:spPr>
          <a:xfrm>
            <a:off x="1418419" y="2781811"/>
            <a:ext cx="9362758" cy="1880172"/>
          </a:xfrm>
          <a:prstGeom prst="rect">
            <a:avLst/>
          </a:prstGeom>
        </p:spPr>
      </p:pic>
      <p:pic>
        <p:nvPicPr>
          <p:cNvPr id="5" name="Picture 5" descr="Text&#10;&#10;Description automatically generated">
            <a:extLst>
              <a:ext uri="{FF2B5EF4-FFF2-40B4-BE49-F238E27FC236}">
                <a16:creationId xmlns:a16="http://schemas.microsoft.com/office/drawing/2014/main" id="{D9D7B5E5-8DE5-D635-05A9-FE15CEB12F39}"/>
              </a:ext>
            </a:extLst>
          </p:cNvPr>
          <p:cNvPicPr>
            <a:picLocks noChangeAspect="1"/>
          </p:cNvPicPr>
          <p:nvPr/>
        </p:nvPicPr>
        <p:blipFill rotWithShape="1">
          <a:blip r:embed="rId3"/>
          <a:srcRect l="5025" t="20000" r="-754" b="19365"/>
          <a:stretch/>
        </p:blipFill>
        <p:spPr>
          <a:xfrm>
            <a:off x="4372346" y="4319763"/>
            <a:ext cx="3655188" cy="607746"/>
          </a:xfrm>
          <a:prstGeom prst="rect">
            <a:avLst/>
          </a:prstGeom>
        </p:spPr>
      </p:pic>
      <p:pic>
        <p:nvPicPr>
          <p:cNvPr id="6" name="Picture 6" descr="A picture containing schematic&#10;&#10;Description automatically generated">
            <a:extLst>
              <a:ext uri="{FF2B5EF4-FFF2-40B4-BE49-F238E27FC236}">
                <a16:creationId xmlns:a16="http://schemas.microsoft.com/office/drawing/2014/main" id="{4898F427-2354-89F4-9500-1FB5F7788656}"/>
              </a:ext>
            </a:extLst>
          </p:cNvPr>
          <p:cNvPicPr>
            <a:picLocks noChangeAspect="1"/>
          </p:cNvPicPr>
          <p:nvPr/>
        </p:nvPicPr>
        <p:blipFill rotWithShape="1">
          <a:blip r:embed="rId4"/>
          <a:srcRect l="4776" t="9866" r="9552" b="5172"/>
          <a:stretch/>
        </p:blipFill>
        <p:spPr>
          <a:xfrm>
            <a:off x="4536252" y="5034941"/>
            <a:ext cx="2704764" cy="1398021"/>
          </a:xfrm>
          <a:prstGeom prst="rect">
            <a:avLst/>
          </a:prstGeom>
        </p:spPr>
      </p:pic>
      <p:pic>
        <p:nvPicPr>
          <p:cNvPr id="7" name="Picture 7" descr="A picture containing text&#10;&#10;Description automatically generated">
            <a:extLst>
              <a:ext uri="{FF2B5EF4-FFF2-40B4-BE49-F238E27FC236}">
                <a16:creationId xmlns:a16="http://schemas.microsoft.com/office/drawing/2014/main" id="{E0AB4BCA-C5CA-D3AD-5BC2-9F2237605D9D}"/>
              </a:ext>
            </a:extLst>
          </p:cNvPr>
          <p:cNvPicPr>
            <a:picLocks noChangeAspect="1"/>
          </p:cNvPicPr>
          <p:nvPr/>
        </p:nvPicPr>
        <p:blipFill>
          <a:blip r:embed="rId5"/>
          <a:stretch>
            <a:fillRect/>
          </a:stretch>
        </p:blipFill>
        <p:spPr>
          <a:xfrm>
            <a:off x="7161742" y="5031905"/>
            <a:ext cx="549628" cy="491302"/>
          </a:xfrm>
          <a:prstGeom prst="rect">
            <a:avLst/>
          </a:prstGeom>
        </p:spPr>
      </p:pic>
      <p:pic>
        <p:nvPicPr>
          <p:cNvPr id="8" name="Picture 8">
            <a:extLst>
              <a:ext uri="{FF2B5EF4-FFF2-40B4-BE49-F238E27FC236}">
                <a16:creationId xmlns:a16="http://schemas.microsoft.com/office/drawing/2014/main" id="{3E64909C-DB80-F9E9-D2A5-08477B8795DF}"/>
              </a:ext>
            </a:extLst>
          </p:cNvPr>
          <p:cNvPicPr>
            <a:picLocks noChangeAspect="1"/>
          </p:cNvPicPr>
          <p:nvPr/>
        </p:nvPicPr>
        <p:blipFill>
          <a:blip r:embed="rId6"/>
          <a:stretch>
            <a:fillRect/>
          </a:stretch>
        </p:blipFill>
        <p:spPr>
          <a:xfrm>
            <a:off x="6879813" y="5153319"/>
            <a:ext cx="276225" cy="314325"/>
          </a:xfrm>
          <a:prstGeom prst="rect">
            <a:avLst/>
          </a:prstGeom>
        </p:spPr>
      </p:pic>
      <p:pic>
        <p:nvPicPr>
          <p:cNvPr id="9" name="Picture 9">
            <a:extLst>
              <a:ext uri="{FF2B5EF4-FFF2-40B4-BE49-F238E27FC236}">
                <a16:creationId xmlns:a16="http://schemas.microsoft.com/office/drawing/2014/main" id="{92DE425B-885C-D993-1439-0CE63173B987}"/>
              </a:ext>
            </a:extLst>
          </p:cNvPr>
          <p:cNvPicPr>
            <a:picLocks noChangeAspect="1"/>
          </p:cNvPicPr>
          <p:nvPr/>
        </p:nvPicPr>
        <p:blipFill>
          <a:blip r:embed="rId6"/>
          <a:stretch>
            <a:fillRect/>
          </a:stretch>
        </p:blipFill>
        <p:spPr>
          <a:xfrm>
            <a:off x="6879814" y="5821244"/>
            <a:ext cx="276225" cy="314325"/>
          </a:xfrm>
          <a:prstGeom prst="rect">
            <a:avLst/>
          </a:prstGeom>
        </p:spPr>
      </p:pic>
      <p:pic>
        <p:nvPicPr>
          <p:cNvPr id="10" name="Picture 10" descr="A picture containing graphical user interface&#10;&#10;Description automatically generated">
            <a:extLst>
              <a:ext uri="{FF2B5EF4-FFF2-40B4-BE49-F238E27FC236}">
                <a16:creationId xmlns:a16="http://schemas.microsoft.com/office/drawing/2014/main" id="{A7B734ED-7E39-03D5-7133-B87BE691AF21}"/>
              </a:ext>
            </a:extLst>
          </p:cNvPr>
          <p:cNvPicPr>
            <a:picLocks noChangeAspect="1"/>
          </p:cNvPicPr>
          <p:nvPr/>
        </p:nvPicPr>
        <p:blipFill>
          <a:blip r:embed="rId7"/>
          <a:stretch>
            <a:fillRect/>
          </a:stretch>
        </p:blipFill>
        <p:spPr>
          <a:xfrm>
            <a:off x="7134460" y="5714235"/>
            <a:ext cx="500709" cy="453085"/>
          </a:xfrm>
          <a:prstGeom prst="rect">
            <a:avLst/>
          </a:prstGeom>
        </p:spPr>
      </p:pic>
    </p:spTree>
    <p:extLst>
      <p:ext uri="{BB962C8B-B14F-4D97-AF65-F5344CB8AC3E}">
        <p14:creationId xmlns:p14="http://schemas.microsoft.com/office/powerpoint/2010/main" val="79767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Implementation</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a:xfrm>
            <a:off x="7998967" y="1426167"/>
            <a:ext cx="2847200" cy="1988000"/>
          </a:xfrm>
        </p:spPr>
        <p:txBody>
          <a:bodyPr/>
          <a:lstStyle/>
          <a:p>
            <a:r>
              <a:rPr lang="pl-PL" sz="14500"/>
              <a:t>06</a:t>
            </a:r>
            <a:endParaRPr lang="pl-PL"/>
          </a:p>
        </p:txBody>
      </p:sp>
    </p:spTree>
    <p:extLst>
      <p:ext uri="{BB962C8B-B14F-4D97-AF65-F5344CB8AC3E}">
        <p14:creationId xmlns:p14="http://schemas.microsoft.com/office/powerpoint/2010/main" val="316298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482600" indent="-342900">
              <a:buSzPct val="100000"/>
              <a:buFont typeface="Arial" panose="020B0604020202020204" pitchFamily="34" charset="0"/>
              <a:buChar char="•"/>
            </a:pPr>
            <a:r>
              <a:rPr lang="pl-PL"/>
              <a:t>Project </a:t>
            </a:r>
            <a:r>
              <a:rPr lang="pl-PL" err="1"/>
              <a:t>implementation</a:t>
            </a:r>
            <a:r>
              <a:rPr lang="pl-PL"/>
              <a:t> in </a:t>
            </a:r>
            <a:r>
              <a:rPr lang="pl-PL" err="1"/>
              <a:t>Python</a:t>
            </a:r>
            <a:r>
              <a:rPr lang="pl-PL"/>
              <a:t>,</a:t>
            </a:r>
            <a:endParaRPr lang="en-US"/>
          </a:p>
          <a:p>
            <a:pPr marL="482600" indent="-342900">
              <a:buSzPct val="100000"/>
              <a:buFont typeface="Arial" panose="020B0604020202020204" pitchFamily="34" charset="0"/>
              <a:buChar char="•"/>
            </a:pPr>
            <a:r>
              <a:rPr lang="pl-PL" err="1"/>
              <a:t>Previous</a:t>
            </a:r>
            <a:r>
              <a:rPr lang="pl-PL"/>
              <a:t> </a:t>
            </a:r>
            <a:r>
              <a:rPr lang="pl-PL" err="1"/>
              <a:t>knowledge</a:t>
            </a:r>
            <a:r>
              <a:rPr lang="pl-PL"/>
              <a:t> of </a:t>
            </a:r>
            <a:r>
              <a:rPr lang="pl-PL" err="1"/>
              <a:t>Cplex</a:t>
            </a:r>
            <a:r>
              <a:rPr lang="pl-PL"/>
              <a:t> </a:t>
            </a:r>
            <a:r>
              <a:rPr lang="pl-PL" err="1"/>
              <a:t>resulted</a:t>
            </a:r>
            <a:r>
              <a:rPr lang="pl-PL"/>
              <a:t> in </a:t>
            </a:r>
            <a:r>
              <a:rPr lang="pl-PL" err="1"/>
              <a:t>using</a:t>
            </a:r>
            <a:r>
              <a:rPr lang="pl-PL"/>
              <a:t> the </a:t>
            </a:r>
            <a:r>
              <a:rPr lang="pl-PL" err="1"/>
              <a:t>official</a:t>
            </a:r>
            <a:r>
              <a:rPr lang="pl-PL"/>
              <a:t> IBM </a:t>
            </a:r>
            <a:r>
              <a:rPr lang="pl-PL" err="1"/>
              <a:t>Python</a:t>
            </a:r>
            <a:r>
              <a:rPr lang="pl-PL"/>
              <a:t> API for </a:t>
            </a:r>
            <a:r>
              <a:rPr lang="pl-PL" err="1"/>
              <a:t>this</a:t>
            </a:r>
            <a:r>
              <a:rPr lang="pl-PL"/>
              <a:t> </a:t>
            </a:r>
            <a:r>
              <a:rPr lang="pl-PL" err="1"/>
              <a:t>solver</a:t>
            </a:r>
            <a:r>
              <a:rPr lang="pl-PL"/>
              <a:t>: a </a:t>
            </a:r>
            <a:r>
              <a:rPr lang="pl-PL" err="1"/>
              <a:t>docplex</a:t>
            </a:r>
            <a:r>
              <a:rPr lang="pl-PL"/>
              <a:t> </a:t>
            </a:r>
            <a:r>
              <a:rPr lang="pl-PL" err="1"/>
              <a:t>package</a:t>
            </a:r>
            <a:endParaRPr lang="pl-PL"/>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Used Tools</a:t>
            </a:r>
          </a:p>
        </p:txBody>
      </p:sp>
      <p:pic>
        <p:nvPicPr>
          <p:cNvPr id="1028" name="Picture 4" descr="IBM ILOG CPLEX logo | PeopleSoft Tutorial">
            <a:extLst>
              <a:ext uri="{FF2B5EF4-FFF2-40B4-BE49-F238E27FC236}">
                <a16:creationId xmlns:a16="http://schemas.microsoft.com/office/drawing/2014/main" id="{4F642000-3EDD-0D72-1533-7E0ADA4F38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42" t="19240" r="19391" b="27969"/>
          <a:stretch/>
        </p:blipFill>
        <p:spPr bwMode="auto">
          <a:xfrm>
            <a:off x="4720424" y="3797429"/>
            <a:ext cx="2751151" cy="25292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C7C8C3-0B40-94DE-A10F-BB4E8BF2F8C6}"/>
              </a:ext>
            </a:extLst>
          </p:cNvPr>
          <p:cNvPicPr>
            <a:picLocks noChangeAspect="1"/>
          </p:cNvPicPr>
          <p:nvPr/>
        </p:nvPicPr>
        <p:blipFill>
          <a:blip r:embed="rId3"/>
          <a:stretch>
            <a:fillRect/>
          </a:stretch>
        </p:blipFill>
        <p:spPr>
          <a:xfrm>
            <a:off x="8875741" y="3720450"/>
            <a:ext cx="2683234" cy="2683234"/>
          </a:xfrm>
          <a:prstGeom prst="rect">
            <a:avLst/>
          </a:prstGeom>
        </p:spPr>
      </p:pic>
      <p:pic>
        <p:nvPicPr>
          <p:cNvPr id="1034" name="Picture 10" descr="Python Symbol">
            <a:extLst>
              <a:ext uri="{FF2B5EF4-FFF2-40B4-BE49-F238E27FC236}">
                <a16:creationId xmlns:a16="http://schemas.microsoft.com/office/drawing/2014/main" id="{E7CDA81E-9758-3DEC-0B40-893764443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99" y="3792998"/>
            <a:ext cx="4767168" cy="268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50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Experiments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07</a:t>
            </a:r>
            <a:endParaRPr lang="pl-PL"/>
          </a:p>
        </p:txBody>
      </p:sp>
    </p:spTree>
    <p:extLst>
      <p:ext uri="{BB962C8B-B14F-4D97-AF65-F5344CB8AC3E}">
        <p14:creationId xmlns:p14="http://schemas.microsoft.com/office/powerpoint/2010/main" val="1144803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7" y="1551533"/>
                <a:ext cx="10180776" cy="4531064"/>
              </a:xfrm>
            </p:spPr>
            <p:txBody>
              <a:bodyPr/>
              <a:lstStyle/>
              <a:p>
                <a:pPr marL="139700" indent="0"/>
                <a:r>
                  <a:rPr lang="pl-PL"/>
                  <a:t>1. All datasets generated randomly in the same way, the only difference were meaningful coefficients.</a:t>
                </a:r>
              </a:p>
              <a:p>
                <a:pPr marL="139700" indent="0"/>
                <a:endParaRPr lang="pl-PL"/>
              </a:p>
              <a:p>
                <a:pPr marL="139700" indent="0"/>
                <a:r>
                  <a:rPr lang="pl-PL"/>
                  <a:t>2. The datasets had 30 observations and 100 features (p &gt;&gt; n regime).</a:t>
                </a:r>
              </a:p>
              <a:p>
                <a:pPr marL="139700" indent="0"/>
                <a:endParaRPr lang="pl-PL"/>
              </a:p>
              <a:p>
                <a:pPr marL="139700" indent="0"/>
                <a:r>
                  <a:rPr lang="pl-PL"/>
                  <a:t>3. For 1st dataset, the coefficients were (1, 1, 1, 1, 1, 0, …, 0)</a:t>
                </a:r>
              </a:p>
              <a:p>
                <a:pPr marL="139700" indent="0"/>
                <a:endParaRPr lang="pl-PL"/>
              </a:p>
              <a:p>
                <a:pPr marL="139700" indent="0"/>
                <a:r>
                  <a:rPr lang="pl-PL"/>
                  <a:t>4. For 2nd dataset, the coefficients were calculated as</a:t>
                </a:r>
                <a:br>
                  <a:rPr lang="pl-PL"/>
                </a:br>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𝐵</m:t>
                          </m:r>
                        </m:e>
                        <m:sub>
                          <m:r>
                            <a:rPr lang="pl-PL" b="0" i="1" smtClean="0">
                              <a:latin typeface="Cambria Math" panose="02040503050406030204" pitchFamily="18" charset="0"/>
                            </a:rPr>
                            <m:t>𝑖</m:t>
                          </m:r>
                        </m:sub>
                      </m:sSub>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1</m:t>
                          </m:r>
                        </m:num>
                        <m:den>
                          <m:r>
                            <a:rPr lang="pl-PL" b="0" i="1" smtClean="0">
                              <a:latin typeface="Cambria Math" panose="02040503050406030204" pitchFamily="18" charset="0"/>
                            </a:rPr>
                            <m:t>2</m:t>
                          </m:r>
                        </m:den>
                      </m:f>
                      <m:r>
                        <a:rPr lang="pl-PL" b="0" i="1" smtClean="0">
                          <a:latin typeface="Cambria Math" panose="02040503050406030204" pitchFamily="18" charset="0"/>
                        </a:rPr>
                        <m:t>+</m:t>
                      </m:r>
                      <m:f>
                        <m:fPr>
                          <m:ctrlPr>
                            <a:rPr lang="pl-PL" b="0" i="1" smtClean="0">
                              <a:latin typeface="Cambria Math" panose="02040503050406030204" pitchFamily="18" charset="0"/>
                            </a:rPr>
                          </m:ctrlPr>
                        </m:fPr>
                        <m:num>
                          <m:r>
                            <a:rPr lang="pl-PL" b="0" i="1" smtClean="0">
                              <a:latin typeface="Cambria Math" panose="02040503050406030204" pitchFamily="18" charset="0"/>
                            </a:rPr>
                            <m:t>9.5</m:t>
                          </m:r>
                          <m:d>
                            <m:dPr>
                              <m:ctrlPr>
                                <a:rPr lang="pl-PL" b="0" i="1" smtClean="0">
                                  <a:latin typeface="Cambria Math" panose="02040503050406030204" pitchFamily="18" charset="0"/>
                                </a:rPr>
                              </m:ctrlPr>
                            </m:dPr>
                            <m:e>
                              <m:r>
                                <a:rPr lang="pl-PL" b="0" i="1" smtClean="0">
                                  <a:latin typeface="Cambria Math" panose="02040503050406030204" pitchFamily="18" charset="0"/>
                                </a:rPr>
                                <m:t>𝑖</m:t>
                              </m:r>
                              <m:r>
                                <a:rPr lang="pl-PL" b="0" i="1" smtClean="0">
                                  <a:latin typeface="Cambria Math" panose="02040503050406030204" pitchFamily="18" charset="0"/>
                                </a:rPr>
                                <m:t>−1</m:t>
                              </m:r>
                            </m:e>
                          </m:d>
                        </m:num>
                        <m:den>
                          <m:r>
                            <a:rPr lang="pl-PL" b="0" i="1" smtClean="0">
                              <a:latin typeface="Cambria Math" panose="02040503050406030204" pitchFamily="18" charset="0"/>
                            </a:rPr>
                            <m:t>10</m:t>
                          </m:r>
                        </m:den>
                      </m:f>
                      <m:r>
                        <a:rPr lang="pl-PL" b="0" i="0" smtClean="0">
                          <a:latin typeface="Cambria Math" panose="02040503050406030204" pitchFamily="18" charset="0"/>
                        </a:rPr>
                        <m:t> </m:t>
                      </m:r>
                      <m:r>
                        <m:rPr>
                          <m:sty m:val="p"/>
                        </m:rPr>
                        <a:rPr lang="pl-PL" b="0" i="0" smtClean="0">
                          <a:latin typeface="Cambria Math" panose="02040503050406030204" pitchFamily="18" charset="0"/>
                        </a:rPr>
                        <m:t>for</m:t>
                      </m:r>
                      <m:r>
                        <a:rPr lang="pl-PL" b="0" i="0" smtClean="0">
                          <a:latin typeface="Cambria Math" panose="02040503050406030204" pitchFamily="18" charset="0"/>
                        </a:rPr>
                        <m:t> </m:t>
                      </m:r>
                      <m:r>
                        <m:rPr>
                          <m:sty m:val="p"/>
                        </m:rPr>
                        <a:rPr lang="pl-PL" b="0" i="0" smtClean="0">
                          <a:latin typeface="Cambria Math" panose="02040503050406030204" pitchFamily="18" charset="0"/>
                        </a:rPr>
                        <m:t>i</m:t>
                      </m:r>
                      <m:r>
                        <a:rPr lang="pl-PL" b="0" i="1" smtClean="0">
                          <a:latin typeface="Cambria Math" panose="02040503050406030204" pitchFamily="18" charset="0"/>
                        </a:rPr>
                        <m:t>∈1,2,…,10 </m:t>
                      </m:r>
                      <m:r>
                        <a:rPr lang="pl-PL" b="0" i="1" smtClean="0">
                          <a:latin typeface="Cambria Math" panose="02040503050406030204" pitchFamily="18" charset="0"/>
                        </a:rPr>
                        <m:t>𝑎𝑛𝑑</m:t>
                      </m:r>
                      <m:r>
                        <a:rPr lang="pl-PL" b="0" i="1" smtClean="0">
                          <a:latin typeface="Cambria Math" panose="02040503050406030204" pitchFamily="18" charset="0"/>
                        </a:rPr>
                        <m:t> </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𝐵</m:t>
                          </m:r>
                        </m:e>
                        <m:sub>
                          <m:r>
                            <a:rPr lang="pl-PL" b="0" i="1" smtClean="0">
                              <a:latin typeface="Cambria Math" panose="02040503050406030204" pitchFamily="18" charset="0"/>
                            </a:rPr>
                            <m:t>𝑖</m:t>
                          </m:r>
                        </m:sub>
                      </m:sSub>
                      <m:r>
                        <a:rPr lang="pl-PL" b="0" i="1" smtClean="0">
                          <a:latin typeface="Cambria Math" panose="02040503050406030204" pitchFamily="18" charset="0"/>
                        </a:rPr>
                        <m:t>=0 </m:t>
                      </m:r>
                      <m:r>
                        <a:rPr lang="pl-PL" b="0" i="1" smtClean="0">
                          <a:latin typeface="Cambria Math" panose="02040503050406030204" pitchFamily="18" charset="0"/>
                        </a:rPr>
                        <m:t>𝑜𝑡h𝑒𝑟𝑤𝑖𝑠𝑒</m:t>
                      </m:r>
                    </m:oMath>
                  </m:oMathPara>
                </a14:m>
                <a:endParaRPr lang="pl-PL"/>
              </a:p>
              <a:p>
                <a:pPr marL="139700" indent="0"/>
                <a:endParaRPr lang="pl-PL"/>
              </a:p>
              <a:p>
                <a:pPr marL="139700" indent="0"/>
                <a:r>
                  <a:rPr lang="pl-PL"/>
                  <a:t>5. For 3rd dataset, the coefficients were (-10, -6, -2, 2, 6, 10, 0, …, 0)</a:t>
                </a:r>
              </a:p>
              <a:p>
                <a:pPr marL="139700" indent="0"/>
                <a:endParaRPr lang="pl-PL"/>
              </a:p>
              <a:p>
                <a:pPr marL="139700" indent="0"/>
                <a:endParaRPr lang="pl-PL"/>
              </a:p>
            </p:txBody>
          </p:sp>
        </mc:Choice>
        <mc:Fallback xmlns="">
          <p:sp>
            <p:nvSpPr>
              <p:cNvPr id="2" name="Subtitle 1">
                <a:extLst>
                  <a:ext uri="{FF2B5EF4-FFF2-40B4-BE49-F238E27FC236}">
                    <a16:creationId xmlns:a16="http://schemas.microsoft.com/office/drawing/2014/main" id="{7E0B13BA-C0DD-2F7E-5098-B235F0C36BE9}"/>
                  </a:ext>
                </a:extLst>
              </p:cNvPr>
              <p:cNvSpPr>
                <a:spLocks noGrp="1" noRot="1" noChangeAspect="1" noMove="1" noResize="1" noEditPoints="1" noAdjustHandles="1" noChangeArrowheads="1" noChangeShapeType="1" noTextEdit="1"/>
              </p:cNvSpPr>
              <p:nvPr>
                <p:ph type="subTitle" idx="1"/>
              </p:nvPr>
            </p:nvSpPr>
            <p:spPr>
              <a:xfrm>
                <a:off x="947667" y="1551533"/>
                <a:ext cx="10180776" cy="4531064"/>
              </a:xfrm>
              <a:blipFill>
                <a:blip r:embed="rId3"/>
                <a:stretch>
                  <a:fillRect b="-255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Datasets</a:t>
            </a:r>
          </a:p>
        </p:txBody>
      </p:sp>
    </p:spTree>
    <p:extLst>
      <p:ext uri="{BB962C8B-B14F-4D97-AF65-F5344CB8AC3E}">
        <p14:creationId xmlns:p14="http://schemas.microsoft.com/office/powerpoint/2010/main" val="19735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7" y="1551533"/>
                <a:ext cx="10180776" cy="4531064"/>
              </a:xfrm>
            </p:spPr>
            <p:txBody>
              <a:bodyPr/>
              <a:lstStyle/>
              <a:p>
                <a:pPr marL="139700" indent="0"/>
                <a:r>
                  <a:rPr lang="pl-PL" b="1"/>
                  <a:t>Goal: </a:t>
                </a:r>
                <a:r>
                  <a:rPr lang="pl-PL"/>
                  <a:t>Analyse the impact of </a:t>
                </a:r>
                <a14:m>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rPr>
                          <m:t>𝑀</m:t>
                        </m:r>
                      </m:e>
                      <m:sub>
                        <m:r>
                          <a:rPr lang="pl-PL" b="0" i="1" smtClean="0">
                            <a:latin typeface="Cambria Math" panose="02040503050406030204" pitchFamily="18" charset="0"/>
                          </a:rPr>
                          <m:t>𝑥</m:t>
                        </m:r>
                      </m:sub>
                    </m:sSub>
                  </m:oMath>
                </a14:m>
                <a:r>
                  <a:rPr lang="pl-PL"/>
                  <a:t> hyperparameters.</a:t>
                </a:r>
              </a:p>
              <a:p>
                <a:pPr marL="139700" indent="0"/>
                <a:endParaRPr lang="pl-PL"/>
              </a:p>
              <a:p>
                <a:pPr marL="139700" indent="0"/>
                <a:r>
                  <a:rPr lang="pl-PL" b="1"/>
                  <a:t>Solution: </a:t>
                </a:r>
                <a:r>
                  <a:rPr lang="pl-PL"/>
                  <a:t>Grid search analysis.</a:t>
                </a:r>
              </a:p>
              <a:p>
                <a:pPr marL="139700" indent="0"/>
                <a:endParaRPr lang="pl-PL"/>
              </a:p>
              <a:p>
                <a:pPr marL="139700" indent="0"/>
                <a:r>
                  <a:rPr lang="pl-PL" b="1"/>
                  <a:t>Issues: </a:t>
                </a:r>
                <a:r>
                  <a:rPr lang="pl-PL"/>
                  <a:t>Time complexity, evaluation of performance, and analysis of </a:t>
                </a:r>
                <a:br>
                  <a:rPr lang="pl-PL"/>
                </a:br>
                <a:r>
                  <a:rPr lang="pl-PL"/>
                  <a:t>4-dimensional results.</a:t>
                </a:r>
              </a:p>
              <a:p>
                <a:pPr marL="139700" indent="0"/>
                <a:endParaRPr lang="pl-PL"/>
              </a:p>
              <a:p>
                <a:pPr marL="139700" indent="0"/>
                <a:r>
                  <a:rPr lang="pl-PL" b="1"/>
                  <a:t>Solutions:</a:t>
                </a:r>
              </a:p>
              <a:p>
                <a:pPr marL="139700" indent="0"/>
                <a:r>
                  <a:rPr lang="pl-PL"/>
                  <a:t>1. Timeout for optimisation after 1 minute.</a:t>
                </a:r>
              </a:p>
              <a:p>
                <a:pPr marL="139700" indent="0"/>
                <a:r>
                  <a:rPr lang="pl-PL"/>
                  <a:t>2. For FS: Balanced Accuracy, for goodness of fit: Models Objective Value + calculation time.</a:t>
                </a:r>
              </a:p>
              <a:p>
                <a:pPr marL="139700" indent="0"/>
                <a:r>
                  <a:rPr lang="pl-PL"/>
                  <a:t>3. Characteristic of one varying and 3 frozen parameters.</a:t>
                </a:r>
              </a:p>
            </p:txBody>
          </p:sp>
        </mc:Choice>
        <mc:Fallback xmlns="">
          <p:sp>
            <p:nvSpPr>
              <p:cNvPr id="2" name="Subtitle 1">
                <a:extLst>
                  <a:ext uri="{FF2B5EF4-FFF2-40B4-BE49-F238E27FC236}">
                    <a16:creationId xmlns:a16="http://schemas.microsoft.com/office/drawing/2014/main" id="{7E0B13BA-C0DD-2F7E-5098-B235F0C36BE9}"/>
                  </a:ext>
                </a:extLst>
              </p:cNvPr>
              <p:cNvSpPr>
                <a:spLocks noGrp="1" noRot="1" noChangeAspect="1" noMove="1" noResize="1" noEditPoints="1" noAdjustHandles="1" noChangeArrowheads="1" noChangeShapeType="1" noTextEdit="1"/>
              </p:cNvSpPr>
              <p:nvPr>
                <p:ph type="subTitle" idx="1"/>
              </p:nvPr>
            </p:nvSpPr>
            <p:spPr>
              <a:xfrm>
                <a:off x="947667" y="1551533"/>
                <a:ext cx="10180776" cy="4531064"/>
              </a:xfrm>
              <a:blipFill>
                <a:blip r:embed="rId2"/>
                <a:stretch>
                  <a:fillRect b="-309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Experiments description</a:t>
            </a:r>
          </a:p>
        </p:txBody>
      </p:sp>
    </p:spTree>
    <p:extLst>
      <p:ext uri="{BB962C8B-B14F-4D97-AF65-F5344CB8AC3E}">
        <p14:creationId xmlns:p14="http://schemas.microsoft.com/office/powerpoint/2010/main" val="53007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The outcomes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08</a:t>
            </a:r>
            <a:endParaRPr lang="pl-PL"/>
          </a:p>
        </p:txBody>
      </p:sp>
    </p:spTree>
    <p:extLst>
      <p:ext uri="{BB962C8B-B14F-4D97-AF65-F5344CB8AC3E}">
        <p14:creationId xmlns:p14="http://schemas.microsoft.com/office/powerpoint/2010/main" val="996133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446733" y="484527"/>
            <a:ext cx="3908035" cy="2767555"/>
          </a:xfrm>
        </p:spPr>
        <p:txBody>
          <a:bodyPr/>
          <a:lstStyle/>
          <a:p>
            <a:r>
              <a:rPr lang="pl-PL"/>
              <a:t>Z1, Z2, Z3 Formulations,</a:t>
            </a:r>
            <a:br>
              <a:rPr lang="pl-PL"/>
            </a:br>
            <a:r>
              <a:rPr lang="pl-PL"/>
              <a:t>dataset 1</a:t>
            </a:r>
          </a:p>
        </p:txBody>
      </p:sp>
      <p:pic>
        <p:nvPicPr>
          <p:cNvPr id="5" name="Picture 4" descr="A picture containing screenshot, space, line, astronomy&#10;&#10;Description automatically generated">
            <a:extLst>
              <a:ext uri="{FF2B5EF4-FFF2-40B4-BE49-F238E27FC236}">
                <a16:creationId xmlns:a16="http://schemas.microsoft.com/office/drawing/2014/main" id="{E68D261F-0422-982A-F9D7-E59175AF00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768" y="566455"/>
            <a:ext cx="7434715" cy="5725090"/>
          </a:xfrm>
          <a:prstGeom prst="rect">
            <a:avLst/>
          </a:prstGeom>
        </p:spPr>
      </p:pic>
    </p:spTree>
    <p:extLst>
      <p:ext uri="{BB962C8B-B14F-4D97-AF65-F5344CB8AC3E}">
        <p14:creationId xmlns:p14="http://schemas.microsoft.com/office/powerpoint/2010/main" val="4028370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446733" y="484527"/>
            <a:ext cx="3908035" cy="2767555"/>
          </a:xfrm>
        </p:spPr>
        <p:txBody>
          <a:bodyPr/>
          <a:lstStyle/>
          <a:p>
            <a:r>
              <a:rPr lang="pl-PL"/>
              <a:t>Z1, Z2, Z3 Formulations,</a:t>
            </a:r>
            <a:br>
              <a:rPr lang="pl-PL"/>
            </a:br>
            <a:r>
              <a:rPr lang="pl-PL"/>
              <a:t>dataset 2</a:t>
            </a:r>
          </a:p>
        </p:txBody>
      </p:sp>
      <p:pic>
        <p:nvPicPr>
          <p:cNvPr id="5" name="Picture 4">
            <a:extLst>
              <a:ext uri="{FF2B5EF4-FFF2-40B4-BE49-F238E27FC236}">
                <a16:creationId xmlns:a16="http://schemas.microsoft.com/office/drawing/2014/main" id="{E68D261F-0422-982A-F9D7-E59175AF00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4768" y="580217"/>
            <a:ext cx="7434715" cy="5697565"/>
          </a:xfrm>
          <a:prstGeom prst="rect">
            <a:avLst/>
          </a:prstGeom>
        </p:spPr>
      </p:pic>
    </p:spTree>
    <p:extLst>
      <p:ext uri="{BB962C8B-B14F-4D97-AF65-F5344CB8AC3E}">
        <p14:creationId xmlns:p14="http://schemas.microsoft.com/office/powerpoint/2010/main" val="1472435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446733" y="484527"/>
            <a:ext cx="3908035" cy="2767555"/>
          </a:xfrm>
        </p:spPr>
        <p:txBody>
          <a:bodyPr/>
          <a:lstStyle/>
          <a:p>
            <a:r>
              <a:rPr lang="pl-PL"/>
              <a:t>Z1, Z2, Z3 Formulations,</a:t>
            </a:r>
            <a:br>
              <a:rPr lang="pl-PL"/>
            </a:br>
            <a:r>
              <a:rPr lang="pl-PL"/>
              <a:t>dataset 3</a:t>
            </a:r>
          </a:p>
        </p:txBody>
      </p:sp>
      <p:pic>
        <p:nvPicPr>
          <p:cNvPr id="5" name="Picture 4">
            <a:extLst>
              <a:ext uri="{FF2B5EF4-FFF2-40B4-BE49-F238E27FC236}">
                <a16:creationId xmlns:a16="http://schemas.microsoft.com/office/drawing/2014/main" id="{E68D261F-0422-982A-F9D7-E59175AF00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54768" y="583732"/>
            <a:ext cx="7434715" cy="5690535"/>
          </a:xfrm>
          <a:prstGeom prst="rect">
            <a:avLst/>
          </a:prstGeom>
        </p:spPr>
      </p:pic>
    </p:spTree>
    <p:extLst>
      <p:ext uri="{BB962C8B-B14F-4D97-AF65-F5344CB8AC3E}">
        <p14:creationId xmlns:p14="http://schemas.microsoft.com/office/powerpoint/2010/main" val="280526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932159-5CE5-5670-5202-60B1D1CC3E63}"/>
              </a:ext>
            </a:extLst>
          </p:cNvPr>
          <p:cNvSpPr>
            <a:spLocks noGrp="1"/>
          </p:cNvSpPr>
          <p:nvPr>
            <p:ph type="subTitle" idx="1"/>
          </p:nvPr>
        </p:nvSpPr>
        <p:spPr/>
        <p:txBody>
          <a:bodyPr/>
          <a:lstStyle/>
          <a:p>
            <a:pPr marL="482600" indent="-342900">
              <a:buSzPct val="100000"/>
              <a:buFont typeface="Arial"/>
              <a:buChar char="•"/>
            </a:pPr>
            <a:r>
              <a:rPr lang="pl-PL" err="1"/>
              <a:t>Bertsimas</a:t>
            </a:r>
            <a:r>
              <a:rPr lang="pl-PL"/>
              <a:t>, D., King, A., and </a:t>
            </a:r>
            <a:r>
              <a:rPr lang="pl-PL" err="1"/>
              <a:t>Mazumder</a:t>
            </a:r>
            <a:r>
              <a:rPr lang="pl-PL"/>
              <a:t>, R. (2015). Best </a:t>
            </a:r>
            <a:r>
              <a:rPr lang="pl-PL" err="1"/>
              <a:t>subset</a:t>
            </a:r>
            <a:r>
              <a:rPr lang="pl-PL"/>
              <a:t> </a:t>
            </a:r>
            <a:r>
              <a:rPr lang="pl-PL" err="1"/>
              <a:t>selection</a:t>
            </a:r>
            <a:r>
              <a:rPr lang="pl-PL"/>
              <a:t> via a modern </a:t>
            </a:r>
            <a:r>
              <a:rPr lang="pl-PL" err="1"/>
              <a:t>optimization</a:t>
            </a:r>
            <a:r>
              <a:rPr lang="pl-PL"/>
              <a:t> </a:t>
            </a:r>
            <a:r>
              <a:rPr lang="pl-PL" err="1"/>
              <a:t>lens</a:t>
            </a:r>
            <a:endParaRPr lang="pl-PL"/>
          </a:p>
          <a:p>
            <a:pPr marL="482600" indent="-342900">
              <a:buSzPct val="100000"/>
              <a:buFont typeface="Arial"/>
              <a:buChar char="•"/>
            </a:pPr>
            <a:endParaRPr lang="pl-PL"/>
          </a:p>
          <a:p>
            <a:pPr marL="482600" indent="-342900">
              <a:buSzPct val="100000"/>
              <a:buFont typeface="Arial"/>
              <a:buChar char="•"/>
            </a:pPr>
            <a:r>
              <a:rPr lang="pl-PL" err="1"/>
              <a:t>Seven</a:t>
            </a:r>
            <a:r>
              <a:rPr lang="pl-PL"/>
              <a:t> </a:t>
            </a:r>
            <a:r>
              <a:rPr lang="pl-PL" err="1"/>
              <a:t>reformulations</a:t>
            </a:r>
            <a:r>
              <a:rPr lang="pl-PL"/>
              <a:t> </a:t>
            </a:r>
            <a:r>
              <a:rPr lang="pl-PL" err="1"/>
              <a:t>solving</a:t>
            </a:r>
            <a:r>
              <a:rPr lang="pl-PL"/>
              <a:t> the </a:t>
            </a:r>
            <a:r>
              <a:rPr lang="pl-PL" err="1"/>
              <a:t>main</a:t>
            </a:r>
            <a:r>
              <a:rPr lang="pl-PL"/>
              <a:t> problem</a:t>
            </a:r>
          </a:p>
          <a:p>
            <a:pPr marL="482600" indent="-342900">
              <a:buSzPct val="100000"/>
              <a:buFont typeface="Arial"/>
              <a:buChar char="•"/>
            </a:pPr>
            <a:endParaRPr lang="pl-PL"/>
          </a:p>
          <a:p>
            <a:pPr marL="482600" indent="-342900">
              <a:buSzPct val="100000"/>
              <a:buFont typeface="Arial"/>
              <a:buChar char="•"/>
            </a:pPr>
            <a:r>
              <a:rPr lang="pl-PL" err="1"/>
              <a:t>Experiments</a:t>
            </a:r>
            <a:r>
              <a:rPr lang="pl-PL"/>
              <a:t> on </a:t>
            </a:r>
            <a:r>
              <a:rPr lang="pl-PL" err="1">
                <a:ea typeface="+mn-lt"/>
                <a:cs typeface="+mn-lt"/>
              </a:rPr>
              <a:t>three</a:t>
            </a:r>
            <a:r>
              <a:rPr lang="pl-PL">
                <a:ea typeface="+mn-lt"/>
                <a:cs typeface="+mn-lt"/>
              </a:rPr>
              <a:t> </a:t>
            </a:r>
            <a:r>
              <a:rPr lang="pl-PL" err="1">
                <a:ea typeface="+mn-lt"/>
                <a:cs typeface="+mn-lt"/>
              </a:rPr>
              <a:t>different</a:t>
            </a:r>
            <a:r>
              <a:rPr lang="pl-PL">
                <a:ea typeface="+mn-lt"/>
                <a:cs typeface="+mn-lt"/>
              </a:rPr>
              <a:t> </a:t>
            </a:r>
            <a:r>
              <a:rPr lang="pl-PL" err="1">
                <a:ea typeface="+mn-lt"/>
                <a:cs typeface="+mn-lt"/>
              </a:rPr>
              <a:t>artificially</a:t>
            </a:r>
            <a:r>
              <a:rPr lang="pl-PL">
                <a:ea typeface="+mn-lt"/>
                <a:cs typeface="+mn-lt"/>
              </a:rPr>
              <a:t> </a:t>
            </a:r>
            <a:r>
              <a:rPr lang="pl-PL" err="1">
                <a:ea typeface="+mn-lt"/>
                <a:cs typeface="+mn-lt"/>
              </a:rPr>
              <a:t>generated</a:t>
            </a:r>
            <a:r>
              <a:rPr lang="pl-PL">
                <a:ea typeface="+mn-lt"/>
                <a:cs typeface="+mn-lt"/>
              </a:rPr>
              <a:t> </a:t>
            </a:r>
            <a:r>
              <a:rPr lang="pl-PL" err="1">
                <a:ea typeface="+mn-lt"/>
                <a:cs typeface="+mn-lt"/>
              </a:rPr>
              <a:t>datasets</a:t>
            </a:r>
            <a:endParaRPr lang="pl-PL">
              <a:ea typeface="+mn-lt"/>
              <a:cs typeface="+mn-lt"/>
            </a:endParaRPr>
          </a:p>
          <a:p>
            <a:pPr marL="482600" indent="-342900">
              <a:buSzPct val="100000"/>
              <a:buFont typeface="Arial"/>
              <a:buChar char="•"/>
            </a:pPr>
            <a:endParaRPr lang="pl-PL">
              <a:cs typeface="Arial"/>
            </a:endParaRPr>
          </a:p>
          <a:p>
            <a:pPr marL="482600" indent="-342900">
              <a:buSzPct val="100000"/>
              <a:buFont typeface="Arial"/>
              <a:buChar char="•"/>
            </a:pPr>
            <a:r>
              <a:rPr lang="pl-PL" err="1">
                <a:cs typeface="Arial"/>
              </a:rPr>
              <a:t>Warmstarts</a:t>
            </a:r>
            <a:r>
              <a:rPr lang="pl-PL">
                <a:cs typeface="Arial"/>
              </a:rPr>
              <a:t> and data </a:t>
            </a:r>
            <a:r>
              <a:rPr lang="pl-PL" err="1">
                <a:cs typeface="Arial"/>
              </a:rPr>
              <a:t>driven</a:t>
            </a:r>
            <a:r>
              <a:rPr lang="pl-PL">
                <a:cs typeface="Arial"/>
              </a:rPr>
              <a:t> </a:t>
            </a:r>
            <a:r>
              <a:rPr lang="pl-PL" err="1">
                <a:cs typeface="Arial"/>
              </a:rPr>
              <a:t>method</a:t>
            </a:r>
            <a:r>
              <a:rPr lang="pl-PL">
                <a:cs typeface="Arial"/>
              </a:rPr>
              <a:t> for </a:t>
            </a:r>
            <a:r>
              <a:rPr lang="pl-PL" err="1">
                <a:cs typeface="Arial"/>
              </a:rPr>
              <a:t>upper</a:t>
            </a:r>
            <a:r>
              <a:rPr lang="pl-PL">
                <a:cs typeface="Arial"/>
              </a:rPr>
              <a:t> </a:t>
            </a:r>
            <a:r>
              <a:rPr lang="pl-PL" err="1">
                <a:cs typeface="Arial"/>
              </a:rPr>
              <a:t>bound</a:t>
            </a:r>
            <a:r>
              <a:rPr lang="pl-PL">
                <a:cs typeface="Arial"/>
              </a:rPr>
              <a:t> </a:t>
            </a:r>
            <a:r>
              <a:rPr lang="pl-PL" err="1">
                <a:cs typeface="Arial"/>
              </a:rPr>
              <a:t>choosing</a:t>
            </a:r>
            <a:endParaRPr lang="pl-PL">
              <a:cs typeface="Arial"/>
            </a:endParaRPr>
          </a:p>
          <a:p>
            <a:pPr marL="482600" indent="-342900">
              <a:buFont typeface="Arial"/>
              <a:buChar char="•"/>
            </a:pPr>
            <a:endParaRPr lang="pl-PL">
              <a:cs typeface="Arial"/>
            </a:endParaRPr>
          </a:p>
        </p:txBody>
      </p:sp>
      <p:sp>
        <p:nvSpPr>
          <p:cNvPr id="3" name="Title 2">
            <a:extLst>
              <a:ext uri="{FF2B5EF4-FFF2-40B4-BE49-F238E27FC236}">
                <a16:creationId xmlns:a16="http://schemas.microsoft.com/office/drawing/2014/main" id="{AF1D3B1A-6F16-E51C-96C1-3CE2395E5A57}"/>
              </a:ext>
            </a:extLst>
          </p:cNvPr>
          <p:cNvSpPr>
            <a:spLocks noGrp="1"/>
          </p:cNvSpPr>
          <p:nvPr>
            <p:ph type="title" idx="6"/>
          </p:nvPr>
        </p:nvSpPr>
        <p:spPr/>
        <p:txBody>
          <a:bodyPr/>
          <a:lstStyle/>
          <a:p>
            <a:r>
              <a:rPr lang="pl-PL"/>
              <a:t>Project </a:t>
            </a:r>
            <a:r>
              <a:rPr lang="pl-PL" err="1"/>
              <a:t>description</a:t>
            </a:r>
            <a:endParaRPr lang="pl-PL"/>
          </a:p>
        </p:txBody>
      </p:sp>
    </p:spTree>
    <p:extLst>
      <p:ext uri="{BB962C8B-B14F-4D97-AF65-F5344CB8AC3E}">
        <p14:creationId xmlns:p14="http://schemas.microsoft.com/office/powerpoint/2010/main" val="40779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SOS2 Formulation, dataset 1</a:t>
            </a:r>
          </a:p>
        </p:txBody>
      </p:sp>
      <p:pic>
        <p:nvPicPr>
          <p:cNvPr id="5" name="Picture 4" descr="A picture containing screenshot, text, design&#10;&#10;Description automatically generated">
            <a:extLst>
              <a:ext uri="{FF2B5EF4-FFF2-40B4-BE49-F238E27FC236}">
                <a16:creationId xmlns:a16="http://schemas.microsoft.com/office/drawing/2014/main" id="{02EB89AE-150D-F5B9-3175-E32AB18E1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80" y="2540616"/>
            <a:ext cx="11302440" cy="2826514"/>
          </a:xfrm>
          <a:prstGeom prst="rect">
            <a:avLst/>
          </a:prstGeom>
        </p:spPr>
      </p:pic>
    </p:spTree>
    <p:extLst>
      <p:ext uri="{BB962C8B-B14F-4D97-AF65-F5344CB8AC3E}">
        <p14:creationId xmlns:p14="http://schemas.microsoft.com/office/powerpoint/2010/main" val="361404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SOS2 Formulation, dataset 2</a:t>
            </a:r>
          </a:p>
        </p:txBody>
      </p:sp>
      <p:pic>
        <p:nvPicPr>
          <p:cNvPr id="5" name="Picture 4">
            <a:extLst>
              <a:ext uri="{FF2B5EF4-FFF2-40B4-BE49-F238E27FC236}">
                <a16:creationId xmlns:a16="http://schemas.microsoft.com/office/drawing/2014/main" id="{02EB89AE-150D-F5B9-3175-E32AB18E1B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780" y="2540616"/>
            <a:ext cx="11302440" cy="2826513"/>
          </a:xfrm>
          <a:prstGeom prst="rect">
            <a:avLst/>
          </a:prstGeom>
        </p:spPr>
      </p:pic>
    </p:spTree>
    <p:extLst>
      <p:ext uri="{BB962C8B-B14F-4D97-AF65-F5344CB8AC3E}">
        <p14:creationId xmlns:p14="http://schemas.microsoft.com/office/powerpoint/2010/main" val="4268789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SOS2 Formulation, dataset 3</a:t>
            </a:r>
          </a:p>
        </p:txBody>
      </p:sp>
      <p:pic>
        <p:nvPicPr>
          <p:cNvPr id="5" name="Picture 4">
            <a:extLst>
              <a:ext uri="{FF2B5EF4-FFF2-40B4-BE49-F238E27FC236}">
                <a16:creationId xmlns:a16="http://schemas.microsoft.com/office/drawing/2014/main" id="{02EB89AE-150D-F5B9-3175-E32AB18E1B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4780" y="2540616"/>
            <a:ext cx="11302440" cy="2826513"/>
          </a:xfrm>
          <a:prstGeom prst="rect">
            <a:avLst/>
          </a:prstGeom>
        </p:spPr>
      </p:pic>
    </p:spTree>
    <p:extLst>
      <p:ext uri="{BB962C8B-B14F-4D97-AF65-F5344CB8AC3E}">
        <p14:creationId xmlns:p14="http://schemas.microsoft.com/office/powerpoint/2010/main" val="875824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SOS3 and Final Formulations, dataset 1</a:t>
            </a:r>
          </a:p>
        </p:txBody>
      </p:sp>
      <p:pic>
        <p:nvPicPr>
          <p:cNvPr id="9" name="Picture 8" descr="A picture containing screenshot, line, diagram, colorfulness&#10;&#10;Description automatically generated">
            <a:extLst>
              <a:ext uri="{FF2B5EF4-FFF2-40B4-BE49-F238E27FC236}">
                <a16:creationId xmlns:a16="http://schemas.microsoft.com/office/drawing/2014/main" id="{A6C297D4-1AF6-E500-E968-D0976A1FB2F2}"/>
              </a:ext>
            </a:extLst>
          </p:cNvPr>
          <p:cNvPicPr>
            <a:picLocks noChangeAspect="1"/>
          </p:cNvPicPr>
          <p:nvPr/>
        </p:nvPicPr>
        <p:blipFill rotWithShape="1">
          <a:blip r:embed="rId3">
            <a:extLst>
              <a:ext uri="{28A0092B-C50C-407E-A947-70E740481C1C}">
                <a14:useLocalDpi xmlns:a14="http://schemas.microsoft.com/office/drawing/2010/main" val="0"/>
              </a:ext>
            </a:extLst>
          </a:blip>
          <a:srcRect r="6112"/>
          <a:stretch/>
        </p:blipFill>
        <p:spPr>
          <a:xfrm>
            <a:off x="1303859" y="2104524"/>
            <a:ext cx="8889713" cy="4169055"/>
          </a:xfrm>
          <a:prstGeom prst="rect">
            <a:avLst/>
          </a:prstGeom>
        </p:spPr>
      </p:pic>
    </p:spTree>
    <p:extLst>
      <p:ext uri="{BB962C8B-B14F-4D97-AF65-F5344CB8AC3E}">
        <p14:creationId xmlns:p14="http://schemas.microsoft.com/office/powerpoint/2010/main" val="1116778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SOS3 and Final Formulations, dataset 2</a:t>
            </a:r>
          </a:p>
        </p:txBody>
      </p:sp>
      <p:pic>
        <p:nvPicPr>
          <p:cNvPr id="9" name="Picture 8">
            <a:extLst>
              <a:ext uri="{FF2B5EF4-FFF2-40B4-BE49-F238E27FC236}">
                <a16:creationId xmlns:a16="http://schemas.microsoft.com/office/drawing/2014/main" id="{A6C297D4-1AF6-E500-E968-D0976A1FB2F2}"/>
              </a:ext>
            </a:extLst>
          </p:cNvPr>
          <p:cNvPicPr>
            <a:picLocks noChangeAspect="1"/>
          </p:cNvPicPr>
          <p:nvPr/>
        </p:nvPicPr>
        <p:blipFill rotWithShape="1">
          <a:blip r:embed="rId3">
            <a:extLst>
              <a:ext uri="{28A0092B-C50C-407E-A947-70E740481C1C}">
                <a14:useLocalDpi xmlns:a14="http://schemas.microsoft.com/office/drawing/2010/main" val="0"/>
              </a:ext>
            </a:extLst>
          </a:blip>
          <a:srcRect r="6195"/>
          <a:stretch/>
        </p:blipFill>
        <p:spPr>
          <a:xfrm>
            <a:off x="1303859" y="2123790"/>
            <a:ext cx="8881762" cy="4130522"/>
          </a:xfrm>
          <a:prstGeom prst="rect">
            <a:avLst/>
          </a:prstGeom>
        </p:spPr>
      </p:pic>
    </p:spTree>
    <p:extLst>
      <p:ext uri="{BB962C8B-B14F-4D97-AF65-F5344CB8AC3E}">
        <p14:creationId xmlns:p14="http://schemas.microsoft.com/office/powerpoint/2010/main" val="3509777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SOS3 and Final Formulations, dataset 3</a:t>
            </a:r>
          </a:p>
        </p:txBody>
      </p:sp>
      <p:pic>
        <p:nvPicPr>
          <p:cNvPr id="9" name="Picture 8">
            <a:extLst>
              <a:ext uri="{FF2B5EF4-FFF2-40B4-BE49-F238E27FC236}">
                <a16:creationId xmlns:a16="http://schemas.microsoft.com/office/drawing/2014/main" id="{A6C297D4-1AF6-E500-E968-D0976A1FB2F2}"/>
              </a:ext>
            </a:extLst>
          </p:cNvPr>
          <p:cNvPicPr>
            <a:picLocks noChangeAspect="1"/>
          </p:cNvPicPr>
          <p:nvPr/>
        </p:nvPicPr>
        <p:blipFill rotWithShape="1">
          <a:blip r:embed="rId3">
            <a:extLst>
              <a:ext uri="{28A0092B-C50C-407E-A947-70E740481C1C}">
                <a14:useLocalDpi xmlns:a14="http://schemas.microsoft.com/office/drawing/2010/main" val="0"/>
              </a:ext>
            </a:extLst>
          </a:blip>
          <a:srcRect r="6195"/>
          <a:stretch/>
        </p:blipFill>
        <p:spPr>
          <a:xfrm>
            <a:off x="1303859" y="2121198"/>
            <a:ext cx="8881762" cy="4135707"/>
          </a:xfrm>
          <a:prstGeom prst="rect">
            <a:avLst/>
          </a:prstGeom>
        </p:spPr>
      </p:pic>
    </p:spTree>
    <p:extLst>
      <p:ext uri="{BB962C8B-B14F-4D97-AF65-F5344CB8AC3E}">
        <p14:creationId xmlns:p14="http://schemas.microsoft.com/office/powerpoint/2010/main" val="1451279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err="1"/>
              <a:t>Encountered</a:t>
            </a:r>
            <a:r>
              <a:rPr lang="pl-PL" sz="6650"/>
              <a:t> issues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09</a:t>
            </a:r>
            <a:endParaRPr lang="pl-PL"/>
          </a:p>
        </p:txBody>
      </p:sp>
    </p:spTree>
    <p:extLst>
      <p:ext uri="{BB962C8B-B14F-4D97-AF65-F5344CB8AC3E}">
        <p14:creationId xmlns:p14="http://schemas.microsoft.com/office/powerpoint/2010/main" val="2055282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5" y="1551532"/>
            <a:ext cx="10180776" cy="4898963"/>
          </a:xfrm>
        </p:spPr>
        <p:txBody>
          <a:bodyPr/>
          <a:lstStyle/>
          <a:p>
            <a:pPr marL="139700" indent="0"/>
            <a:r>
              <a:rPr lang="pl-PL"/>
              <a:t>1. Lack of </a:t>
            </a:r>
            <a:r>
              <a:rPr lang="pl-PL" err="1"/>
              <a:t>basic</a:t>
            </a:r>
            <a:r>
              <a:rPr lang="pl-PL"/>
              <a:t> </a:t>
            </a:r>
            <a:r>
              <a:rPr lang="pl-PL" err="1"/>
              <a:t>functions</a:t>
            </a:r>
            <a:r>
              <a:rPr lang="pl-PL"/>
              <a:t> in the </a:t>
            </a:r>
            <a:r>
              <a:rPr lang="pl-PL" err="1"/>
              <a:t>optimizer</a:t>
            </a:r>
            <a:r>
              <a:rPr lang="pl-PL"/>
              <a:t>, </a:t>
            </a:r>
            <a:r>
              <a:rPr lang="pl-PL" err="1"/>
              <a:t>such</a:t>
            </a:r>
            <a:r>
              <a:rPr lang="pl-PL"/>
              <a:t> as the </a:t>
            </a:r>
            <a:r>
              <a:rPr lang="pl-PL" err="1"/>
              <a:t>root</a:t>
            </a:r>
            <a:r>
              <a:rPr lang="pl-PL"/>
              <a:t> of </a:t>
            </a:r>
            <a:r>
              <a:rPr lang="pl-PL" err="1"/>
              <a:t>variable</a:t>
            </a:r>
          </a:p>
          <a:p>
            <a:pPr marL="139700" indent="0"/>
            <a:endParaRPr lang="pl-PL"/>
          </a:p>
          <a:p>
            <a:pPr marL="139700" indent="0"/>
            <a:r>
              <a:rPr lang="pl-PL"/>
              <a:t>2. No </a:t>
            </a:r>
            <a:r>
              <a:rPr lang="pl-PL" err="1"/>
              <a:t>predefined</a:t>
            </a:r>
            <a:r>
              <a:rPr lang="pl-PL"/>
              <a:t> </a:t>
            </a:r>
            <a:r>
              <a:rPr lang="pl-PL" err="1"/>
              <a:t>advanced</a:t>
            </a:r>
            <a:r>
              <a:rPr lang="pl-PL"/>
              <a:t> </a:t>
            </a:r>
            <a:r>
              <a:rPr lang="pl-PL" err="1"/>
              <a:t>functions</a:t>
            </a:r>
            <a:r>
              <a:rPr lang="pl-PL"/>
              <a:t> </a:t>
            </a:r>
            <a:r>
              <a:rPr lang="pl-PL" err="1"/>
              <a:t>such</a:t>
            </a:r>
            <a:r>
              <a:rPr lang="pl-PL"/>
              <a:t> as the p-norm, </a:t>
            </a:r>
            <a:r>
              <a:rPr lang="pl-PL" err="1"/>
              <a:t>or</a:t>
            </a:r>
            <a:r>
              <a:rPr lang="pl-PL"/>
              <a:t> 0-norm.</a:t>
            </a:r>
          </a:p>
          <a:p>
            <a:pPr marL="139700" indent="0"/>
            <a:endParaRPr lang="pl-PL"/>
          </a:p>
          <a:p>
            <a:pPr marL="139700" indent="0"/>
            <a:r>
              <a:rPr lang="pl-PL"/>
              <a:t>3. </a:t>
            </a:r>
            <a:r>
              <a:rPr lang="pl-PL" err="1"/>
              <a:t>Official</a:t>
            </a:r>
            <a:r>
              <a:rPr lang="pl-PL"/>
              <a:t> </a:t>
            </a:r>
            <a:r>
              <a:rPr lang="pl-PL" err="1"/>
              <a:t>documentation</a:t>
            </a:r>
            <a:r>
              <a:rPr lang="pl-PL"/>
              <a:t> </a:t>
            </a:r>
            <a:r>
              <a:rPr lang="pl-PL" err="1"/>
              <a:t>without</a:t>
            </a:r>
            <a:r>
              <a:rPr lang="pl-PL"/>
              <a:t> </a:t>
            </a:r>
            <a:r>
              <a:rPr lang="pl-PL" err="1"/>
              <a:t>any</a:t>
            </a:r>
            <a:r>
              <a:rPr lang="pl-PL"/>
              <a:t> </a:t>
            </a:r>
            <a:r>
              <a:rPr lang="pl-PL" err="1"/>
              <a:t>examples</a:t>
            </a:r>
            <a:r>
              <a:rPr lang="pl-PL"/>
              <a:t> of </a:t>
            </a:r>
            <a:r>
              <a:rPr lang="pl-PL" err="1"/>
              <a:t>use</a:t>
            </a:r>
            <a:r>
              <a:rPr lang="pl-PL"/>
              <a:t>.</a:t>
            </a:r>
          </a:p>
          <a:p>
            <a:pPr marL="139700" indent="0"/>
            <a:endParaRPr lang="pl-PL"/>
          </a:p>
          <a:p>
            <a:pPr marL="139700" indent="0"/>
            <a:r>
              <a:rPr lang="pl-PL"/>
              <a:t>4. The </a:t>
            </a:r>
            <a:r>
              <a:rPr lang="pl-PL" err="1"/>
              <a:t>docplex</a:t>
            </a:r>
            <a:r>
              <a:rPr lang="pl-PL"/>
              <a:t> </a:t>
            </a:r>
            <a:r>
              <a:rPr lang="pl-PL" err="1"/>
              <a:t>package</a:t>
            </a:r>
            <a:r>
              <a:rPr lang="pl-PL"/>
              <a:t> </a:t>
            </a:r>
            <a:r>
              <a:rPr lang="pl-PL" err="1"/>
              <a:t>is</a:t>
            </a:r>
            <a:r>
              <a:rPr lang="pl-PL"/>
              <a:t> </a:t>
            </a:r>
            <a:r>
              <a:rPr lang="pl-PL" err="1"/>
              <a:t>rarely</a:t>
            </a:r>
            <a:r>
              <a:rPr lang="pl-PL"/>
              <a:t> </a:t>
            </a:r>
            <a:r>
              <a:rPr lang="pl-PL" err="1"/>
              <a:t>used</a:t>
            </a:r>
            <a:r>
              <a:rPr lang="pl-PL"/>
              <a:t>, </a:t>
            </a:r>
            <a:r>
              <a:rPr lang="pl-PL" err="1"/>
              <a:t>thus</a:t>
            </a:r>
            <a:r>
              <a:rPr lang="pl-PL"/>
              <a:t> </a:t>
            </a:r>
            <a:r>
              <a:rPr lang="pl-PL" err="1"/>
              <a:t>there</a:t>
            </a:r>
            <a:r>
              <a:rPr lang="pl-PL"/>
              <a:t> </a:t>
            </a:r>
            <a:r>
              <a:rPr lang="pl-PL" err="1"/>
              <a:t>are</a:t>
            </a:r>
            <a:r>
              <a:rPr lang="pl-PL"/>
              <a:t> </a:t>
            </a:r>
            <a:r>
              <a:rPr lang="pl-PL" err="1"/>
              <a:t>only</a:t>
            </a:r>
            <a:r>
              <a:rPr lang="pl-PL"/>
              <a:t> a </a:t>
            </a:r>
            <a:r>
              <a:rPr lang="pl-PL" err="1"/>
              <a:t>few</a:t>
            </a:r>
            <a:r>
              <a:rPr lang="pl-PL"/>
              <a:t> </a:t>
            </a:r>
            <a:r>
              <a:rPr lang="pl-PL" err="1"/>
              <a:t>helpful</a:t>
            </a:r>
            <a:r>
              <a:rPr lang="pl-PL"/>
              <a:t> materials.</a:t>
            </a:r>
          </a:p>
          <a:p>
            <a:pPr marL="139700" indent="0"/>
            <a:endParaRPr lang="pl-PL"/>
          </a:p>
          <a:p>
            <a:pPr marL="139700" indent="0"/>
            <a:r>
              <a:rPr lang="pl-PL"/>
              <a:t>5. </a:t>
            </a:r>
            <a:r>
              <a:rPr lang="pl-PL" err="1"/>
              <a:t>Some</a:t>
            </a:r>
            <a:r>
              <a:rPr lang="pl-PL"/>
              <a:t> </a:t>
            </a:r>
            <a:r>
              <a:rPr lang="pl-PL" err="1"/>
              <a:t>implementations</a:t>
            </a:r>
            <a:r>
              <a:rPr lang="pl-PL"/>
              <a:t> of </a:t>
            </a:r>
            <a:r>
              <a:rPr lang="pl-PL" err="1"/>
              <a:t>functions</a:t>
            </a:r>
            <a:r>
              <a:rPr lang="pl-PL"/>
              <a:t>, </a:t>
            </a:r>
            <a:r>
              <a:rPr lang="pl-PL" err="1"/>
              <a:t>such</a:t>
            </a:r>
            <a:r>
              <a:rPr lang="pl-PL"/>
              <a:t> as </a:t>
            </a:r>
            <a:r>
              <a:rPr lang="pl-PL" err="1"/>
              <a:t>absolute</a:t>
            </a:r>
            <a:r>
              <a:rPr lang="pl-PL"/>
              <a:t> </a:t>
            </a:r>
            <a:r>
              <a:rPr lang="pl-PL" err="1"/>
              <a:t>value</a:t>
            </a:r>
            <a:r>
              <a:rPr lang="pl-PL"/>
              <a:t>, </a:t>
            </a:r>
            <a:r>
              <a:rPr lang="pl-PL" err="1"/>
              <a:t>create</a:t>
            </a:r>
            <a:r>
              <a:rPr lang="pl-PL"/>
              <a:t> </a:t>
            </a:r>
            <a:r>
              <a:rPr lang="pl-PL" err="1"/>
              <a:t>new</a:t>
            </a:r>
            <a:r>
              <a:rPr lang="pl-PL"/>
              <a:t> </a:t>
            </a:r>
            <a:r>
              <a:rPr lang="pl-PL" err="1"/>
              <a:t>variables</a:t>
            </a:r>
            <a:r>
              <a:rPr lang="pl-PL"/>
              <a:t>, </a:t>
            </a:r>
            <a:r>
              <a:rPr lang="pl-PL" err="1"/>
              <a:t>thus</a:t>
            </a:r>
            <a:r>
              <a:rPr lang="pl-PL"/>
              <a:t> </a:t>
            </a:r>
            <a:r>
              <a:rPr lang="pl-PL" err="1"/>
              <a:t>it’s</a:t>
            </a:r>
            <a:r>
              <a:rPr lang="pl-PL"/>
              <a:t> </a:t>
            </a:r>
            <a:r>
              <a:rPr lang="pl-PL" err="1"/>
              <a:t>easy</a:t>
            </a:r>
            <a:r>
              <a:rPr lang="pl-PL"/>
              <a:t> to </a:t>
            </a:r>
            <a:r>
              <a:rPr lang="pl-PL" err="1"/>
              <a:t>use</a:t>
            </a:r>
            <a:r>
              <a:rPr lang="pl-PL"/>
              <a:t> </a:t>
            </a:r>
            <a:r>
              <a:rPr lang="pl-PL" err="1"/>
              <a:t>up</a:t>
            </a:r>
            <a:r>
              <a:rPr lang="pl-PL"/>
              <a:t> the </a:t>
            </a:r>
            <a:r>
              <a:rPr lang="pl-PL" err="1"/>
              <a:t>community</a:t>
            </a:r>
            <a:r>
              <a:rPr lang="pl-PL"/>
              <a:t> </a:t>
            </a:r>
            <a:r>
              <a:rPr lang="pl-PL" err="1"/>
              <a:t>edition</a:t>
            </a:r>
            <a:r>
              <a:rPr lang="pl-PL"/>
              <a:t> limit of 1000 </a:t>
            </a:r>
            <a:r>
              <a:rPr lang="pl-PL" err="1"/>
              <a:t>variables</a:t>
            </a:r>
            <a:r>
              <a:rPr lang="pl-PL"/>
              <a:t>.</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Issues and Limitations of docplex</a:t>
            </a:r>
          </a:p>
        </p:txBody>
      </p:sp>
    </p:spTree>
    <p:extLst>
      <p:ext uri="{BB962C8B-B14F-4D97-AF65-F5344CB8AC3E}">
        <p14:creationId xmlns:p14="http://schemas.microsoft.com/office/powerpoint/2010/main" val="42008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139700" indent="0"/>
            <a:r>
              <a:rPr lang="pl-PL" dirty="0"/>
              <a:t>1. The </a:t>
            </a:r>
            <a:r>
              <a:rPr lang="pl-PL" dirty="0" err="1"/>
              <a:t>authors</a:t>
            </a:r>
            <a:r>
              <a:rPr lang="pl-PL" dirty="0"/>
              <a:t>, </a:t>
            </a:r>
            <a:r>
              <a:rPr lang="pl-PL" dirty="0" err="1"/>
              <a:t>often</a:t>
            </a:r>
            <a:r>
              <a:rPr lang="pl-PL" dirty="0"/>
              <a:t> </a:t>
            </a:r>
            <a:r>
              <a:rPr lang="pl-PL" dirty="0" err="1"/>
              <a:t>didn’t</a:t>
            </a:r>
            <a:r>
              <a:rPr lang="pl-PL" dirty="0"/>
              <a:t> </a:t>
            </a:r>
            <a:r>
              <a:rPr lang="pl-PL" dirty="0" err="1"/>
              <a:t>provide</a:t>
            </a:r>
            <a:r>
              <a:rPr lang="pl-PL" dirty="0"/>
              <a:t> the </a:t>
            </a:r>
            <a:r>
              <a:rPr lang="pl-PL" dirty="0" err="1"/>
              <a:t>values</a:t>
            </a:r>
            <a:r>
              <a:rPr lang="pl-PL" dirty="0"/>
              <a:t> / </a:t>
            </a:r>
            <a:r>
              <a:rPr lang="pl-PL" dirty="0" err="1"/>
              <a:t>methods</a:t>
            </a:r>
            <a:r>
              <a:rPr lang="pl-PL" dirty="0"/>
              <a:t> of </a:t>
            </a:r>
            <a:r>
              <a:rPr lang="pl-PL" dirty="0" err="1"/>
              <a:t>estimation</a:t>
            </a:r>
            <a:r>
              <a:rPr lang="pl-PL" dirty="0"/>
              <a:t> for </a:t>
            </a:r>
            <a:r>
              <a:rPr lang="pl-PL" dirty="0" err="1"/>
              <a:t>crucial</a:t>
            </a:r>
            <a:r>
              <a:rPr lang="pl-PL" dirty="0"/>
              <a:t> </a:t>
            </a:r>
            <a:r>
              <a:rPr lang="pl-PL" dirty="0" err="1"/>
              <a:t>parameters</a:t>
            </a:r>
            <a:r>
              <a:rPr lang="pl-PL" dirty="0"/>
              <a:t>.</a:t>
            </a:r>
          </a:p>
          <a:p>
            <a:pPr marL="139700" indent="0"/>
            <a:endParaRPr lang="pl-PL" dirty="0"/>
          </a:p>
          <a:p>
            <a:pPr marL="139700" indent="0"/>
            <a:r>
              <a:rPr lang="pl-PL" dirty="0"/>
              <a:t>2. The </a:t>
            </a:r>
            <a:r>
              <a:rPr lang="pl-PL" dirty="0" err="1"/>
              <a:t>paper</a:t>
            </a:r>
            <a:r>
              <a:rPr lang="pl-PL" dirty="0"/>
              <a:t> </a:t>
            </a:r>
            <a:r>
              <a:rPr lang="pl-PL" dirty="0" err="1"/>
              <a:t>results</a:t>
            </a:r>
            <a:r>
              <a:rPr lang="pl-PL" dirty="0"/>
              <a:t> </a:t>
            </a:r>
            <a:r>
              <a:rPr lang="pl-PL" dirty="0" err="1"/>
              <a:t>are</a:t>
            </a:r>
            <a:r>
              <a:rPr lang="pl-PL" dirty="0"/>
              <a:t> </a:t>
            </a:r>
            <a:r>
              <a:rPr lang="pl-PL" dirty="0" err="1"/>
              <a:t>impossible</a:t>
            </a:r>
            <a:r>
              <a:rPr lang="pl-PL" dirty="0"/>
              <a:t> to </a:t>
            </a:r>
            <a:r>
              <a:rPr lang="pl-PL" dirty="0" err="1"/>
              <a:t>reproduce</a:t>
            </a:r>
            <a:r>
              <a:rPr lang="pl-PL" dirty="0"/>
              <a:t>, </a:t>
            </a:r>
            <a:r>
              <a:rPr lang="pl-PL" dirty="0" err="1"/>
              <a:t>due</a:t>
            </a:r>
            <a:r>
              <a:rPr lang="pl-PL" dirty="0"/>
              <a:t> to </a:t>
            </a:r>
            <a:r>
              <a:rPr lang="pl-PL" dirty="0" err="1"/>
              <a:t>poor</a:t>
            </a:r>
            <a:r>
              <a:rPr lang="pl-PL" dirty="0"/>
              <a:t> </a:t>
            </a:r>
            <a:r>
              <a:rPr lang="pl-PL" dirty="0" err="1"/>
              <a:t>description</a:t>
            </a:r>
            <a:r>
              <a:rPr lang="pl-PL" dirty="0"/>
              <a:t> of </a:t>
            </a:r>
            <a:r>
              <a:rPr lang="pl-PL" dirty="0" err="1"/>
              <a:t>parameters</a:t>
            </a:r>
            <a:r>
              <a:rPr lang="pl-PL" dirty="0"/>
              <a:t>, and </a:t>
            </a:r>
            <a:r>
              <a:rPr lang="pl-PL" dirty="0" err="1"/>
              <a:t>experiments</a:t>
            </a:r>
            <a:r>
              <a:rPr lang="pl-PL" dirty="0"/>
              <a:t>.</a:t>
            </a:r>
          </a:p>
          <a:p>
            <a:pPr marL="139700" indent="0"/>
            <a:endParaRPr lang="pl-PL" dirty="0"/>
          </a:p>
          <a:p>
            <a:pPr marL="139700" indent="0"/>
            <a:r>
              <a:rPr lang="pl-PL" dirty="0"/>
              <a:t>3. The </a:t>
            </a:r>
            <a:r>
              <a:rPr lang="pl-PL" dirty="0" err="1"/>
              <a:t>paper</a:t>
            </a:r>
            <a:r>
              <a:rPr lang="pl-PL" dirty="0"/>
              <a:t> </a:t>
            </a:r>
            <a:r>
              <a:rPr lang="pl-PL" dirty="0" err="1"/>
              <a:t>lacks</a:t>
            </a:r>
            <a:r>
              <a:rPr lang="pl-PL" dirty="0"/>
              <a:t> </a:t>
            </a:r>
            <a:r>
              <a:rPr lang="pl-PL" dirty="0" err="1"/>
              <a:t>any</a:t>
            </a:r>
            <a:r>
              <a:rPr lang="pl-PL" dirty="0"/>
              <a:t> </a:t>
            </a:r>
            <a:r>
              <a:rPr lang="pl-PL" dirty="0" err="1"/>
              <a:t>code</a:t>
            </a:r>
            <a:r>
              <a:rPr lang="pl-PL" dirty="0"/>
              <a:t> </a:t>
            </a:r>
            <a:r>
              <a:rPr lang="pl-PL" dirty="0" err="1"/>
              <a:t>proving</a:t>
            </a:r>
            <a:r>
              <a:rPr lang="pl-PL" dirty="0"/>
              <a:t> </a:t>
            </a:r>
            <a:r>
              <a:rPr lang="pl-PL" dirty="0" err="1"/>
              <a:t>that</a:t>
            </a:r>
            <a:r>
              <a:rPr lang="pl-PL" dirty="0"/>
              <a:t> the </a:t>
            </a:r>
            <a:r>
              <a:rPr lang="pl-PL" dirty="0" err="1"/>
              <a:t>methods</a:t>
            </a:r>
            <a:r>
              <a:rPr lang="pl-PL" dirty="0"/>
              <a:t> </a:t>
            </a:r>
            <a:r>
              <a:rPr lang="pl-PL" dirty="0" err="1"/>
              <a:t>work</a:t>
            </a:r>
            <a:r>
              <a:rPr lang="pl-PL" dirty="0"/>
              <a:t>.</a:t>
            </a:r>
          </a:p>
          <a:p>
            <a:pPr marL="139700" indent="0"/>
            <a:endParaRPr lang="pl-PL" dirty="0"/>
          </a:p>
          <a:p>
            <a:pPr marL="139700" indent="0"/>
            <a:r>
              <a:rPr lang="pl-PL" dirty="0"/>
              <a:t>4. Lack of </a:t>
            </a:r>
            <a:r>
              <a:rPr lang="pl-PL" dirty="0" err="1"/>
              <a:t>parameter</a:t>
            </a:r>
            <a:r>
              <a:rPr lang="pl-PL" dirty="0"/>
              <a:t> </a:t>
            </a:r>
            <a:r>
              <a:rPr lang="pl-PL" dirty="0" err="1"/>
              <a:t>specification</a:t>
            </a:r>
            <a:r>
              <a:rPr lang="pl-PL" dirty="0"/>
              <a:t> for </a:t>
            </a:r>
            <a:r>
              <a:rPr lang="pl-PL" dirty="0" err="1"/>
              <a:t>some</a:t>
            </a:r>
            <a:r>
              <a:rPr lang="pl-PL" dirty="0"/>
              <a:t> </a:t>
            </a:r>
            <a:r>
              <a:rPr lang="pl-PL" dirty="0" err="1"/>
              <a:t>artificial</a:t>
            </a:r>
            <a:r>
              <a:rPr lang="pl-PL" dirty="0"/>
              <a:t> </a:t>
            </a:r>
            <a:r>
              <a:rPr lang="pl-PL" dirty="0" err="1"/>
              <a:t>datasets</a:t>
            </a:r>
            <a:r>
              <a:rPr lang="pl-PL" dirty="0"/>
              <a:t> (ex. </a:t>
            </a:r>
            <a:r>
              <a:rPr lang="pl-PL" dirty="0" err="1"/>
              <a:t>Example</a:t>
            </a:r>
            <a:r>
              <a:rPr lang="pl-PL" dirty="0"/>
              <a:t> 1).</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Remarks to the article</a:t>
            </a:r>
          </a:p>
        </p:txBody>
      </p:sp>
    </p:spTree>
    <p:extLst>
      <p:ext uri="{BB962C8B-B14F-4D97-AF65-F5344CB8AC3E}">
        <p14:creationId xmlns:p14="http://schemas.microsoft.com/office/powerpoint/2010/main" val="14102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A12F-6E54-48DE-C626-4318A8D7FA5F}"/>
              </a:ext>
            </a:extLst>
          </p:cNvPr>
          <p:cNvSpPr>
            <a:spLocks noGrp="1"/>
          </p:cNvSpPr>
          <p:nvPr>
            <p:ph type="title"/>
          </p:nvPr>
        </p:nvSpPr>
        <p:spPr/>
        <p:txBody>
          <a:bodyPr/>
          <a:lstStyle/>
          <a:p>
            <a:r>
              <a:rPr lang="pl-PL" err="1"/>
              <a:t>Thanks</a:t>
            </a:r>
            <a:r>
              <a:rPr lang="pl-PL"/>
              <a:t> for </a:t>
            </a:r>
            <a:r>
              <a:rPr lang="pl-PL" err="1"/>
              <a:t>your</a:t>
            </a:r>
            <a:r>
              <a:rPr lang="pl-PL"/>
              <a:t> </a:t>
            </a:r>
            <a:r>
              <a:rPr lang="pl-PL" err="1"/>
              <a:t>attention</a:t>
            </a:r>
            <a:r>
              <a:rPr lang="pl-PL"/>
              <a:t>.</a:t>
            </a:r>
          </a:p>
        </p:txBody>
      </p:sp>
    </p:spTree>
    <p:extLst>
      <p:ext uri="{BB962C8B-B14F-4D97-AF65-F5344CB8AC3E}">
        <p14:creationId xmlns:p14="http://schemas.microsoft.com/office/powerpoint/2010/main" val="377975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a:t>Theoretical introduction</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02</a:t>
            </a:r>
          </a:p>
        </p:txBody>
      </p:sp>
    </p:spTree>
    <p:extLst>
      <p:ext uri="{BB962C8B-B14F-4D97-AF65-F5344CB8AC3E}">
        <p14:creationId xmlns:p14="http://schemas.microsoft.com/office/powerpoint/2010/main" val="973756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a:xfrm>
            <a:off x="524786" y="516333"/>
            <a:ext cx="2719346" cy="1614617"/>
          </a:xfrm>
        </p:spPr>
        <p:txBody>
          <a:bodyPr/>
          <a:lstStyle/>
          <a:p>
            <a:r>
              <a:rPr lang="pl-PL"/>
              <a:t>Code </a:t>
            </a:r>
            <a:br>
              <a:rPr lang="pl-PL"/>
            </a:br>
            <a:r>
              <a:rPr lang="pl-PL"/>
              <a:t>example:</a:t>
            </a:r>
            <a:br>
              <a:rPr lang="pl-PL"/>
            </a:br>
            <a:r>
              <a:rPr lang="pl-PL"/>
              <a:t>Final Formula</a:t>
            </a:r>
          </a:p>
        </p:txBody>
      </p:sp>
      <p:pic>
        <p:nvPicPr>
          <p:cNvPr id="5" name="Picture 4">
            <a:extLst>
              <a:ext uri="{FF2B5EF4-FFF2-40B4-BE49-F238E27FC236}">
                <a16:creationId xmlns:a16="http://schemas.microsoft.com/office/drawing/2014/main" id="{8EAB5A99-C579-42F5-2B9F-A4AB94B876EC}"/>
              </a:ext>
            </a:extLst>
          </p:cNvPr>
          <p:cNvPicPr>
            <a:picLocks noChangeAspect="1"/>
          </p:cNvPicPr>
          <p:nvPr/>
        </p:nvPicPr>
        <p:blipFill>
          <a:blip r:embed="rId2"/>
          <a:stretch>
            <a:fillRect/>
          </a:stretch>
        </p:blipFill>
        <p:spPr>
          <a:xfrm>
            <a:off x="3768919" y="561039"/>
            <a:ext cx="7898295" cy="57359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7211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Further works</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10</a:t>
            </a:r>
            <a:endParaRPr lang="pl-PL"/>
          </a:p>
        </p:txBody>
      </p:sp>
    </p:spTree>
    <p:extLst>
      <p:ext uri="{BB962C8B-B14F-4D97-AF65-F5344CB8AC3E}">
        <p14:creationId xmlns:p14="http://schemas.microsoft.com/office/powerpoint/2010/main" val="1214875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a:xfrm>
            <a:off x="947665" y="1468243"/>
            <a:ext cx="10180776" cy="4992192"/>
          </a:xfrm>
        </p:spPr>
        <p:txBody>
          <a:bodyPr/>
          <a:lstStyle/>
          <a:p>
            <a:pPr marL="139700" indent="0"/>
            <a:r>
              <a:rPr lang="pl-PL"/>
              <a:t>1. Expansion of tested hyperparameter values. Especially for the methods with 1 or 2 parameters.</a:t>
            </a:r>
          </a:p>
          <a:p>
            <a:pPr marL="139700" indent="0"/>
            <a:endParaRPr lang="pl-PL"/>
          </a:p>
          <a:p>
            <a:pPr marL="139700" indent="0"/>
            <a:r>
              <a:rPr lang="pl-PL"/>
              <a:t>2. Evaluation of warmstarts and upper bound methods.</a:t>
            </a:r>
          </a:p>
          <a:p>
            <a:pPr marL="139700" indent="0"/>
            <a:endParaRPr lang="pl-PL"/>
          </a:p>
          <a:p>
            <a:pPr marL="139700" indent="0"/>
            <a:r>
              <a:rPr lang="pl-PL"/>
              <a:t>3. Comparison of linear regression models on calculated coefficients.</a:t>
            </a:r>
          </a:p>
          <a:p>
            <a:pPr marL="139700" indent="0"/>
            <a:endParaRPr lang="pl-PL"/>
          </a:p>
          <a:p>
            <a:pPr marL="139700" indent="0"/>
            <a:r>
              <a:rPr lang="pl-PL"/>
              <a:t>4. Calculation of outcomes for bigger datasets (in both n, and p).</a:t>
            </a:r>
          </a:p>
          <a:p>
            <a:pPr marL="139700" indent="0"/>
            <a:endParaRPr lang="pl-PL"/>
          </a:p>
          <a:p>
            <a:pPr marL="139700" indent="0"/>
            <a:r>
              <a:rPr lang="pl-PL"/>
              <a:t>5. Evaluation on real-life datasets, like leukemia.</a:t>
            </a:r>
          </a:p>
          <a:p>
            <a:pPr marL="139700" indent="0"/>
            <a:endParaRPr lang="pl-PL"/>
          </a:p>
          <a:p>
            <a:pPr marL="139700" indent="0"/>
            <a:r>
              <a:rPr lang="pl-PL"/>
              <a:t>6. Comparison to other well established feature selection methods, such as BORUTA.</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Further works</a:t>
            </a:r>
          </a:p>
        </p:txBody>
      </p:sp>
    </p:spTree>
    <p:extLst>
      <p:ext uri="{BB962C8B-B14F-4D97-AF65-F5344CB8AC3E}">
        <p14:creationId xmlns:p14="http://schemas.microsoft.com/office/powerpoint/2010/main" val="269369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sz="6650"/>
              <a:t>Summary</a:t>
            </a:r>
            <a:endParaRPr lang="en-US"/>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sz="14500"/>
              <a:t>11</a:t>
            </a:r>
            <a:endParaRPr lang="pl-PL"/>
          </a:p>
        </p:txBody>
      </p:sp>
    </p:spTree>
    <p:extLst>
      <p:ext uri="{BB962C8B-B14F-4D97-AF65-F5344CB8AC3E}">
        <p14:creationId xmlns:p14="http://schemas.microsoft.com/office/powerpoint/2010/main" val="3914982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E0B13BA-C0DD-2F7E-5098-B235F0C36BE9}"/>
              </a:ext>
            </a:extLst>
          </p:cNvPr>
          <p:cNvSpPr>
            <a:spLocks noGrp="1"/>
          </p:cNvSpPr>
          <p:nvPr>
            <p:ph type="subTitle" idx="1"/>
          </p:nvPr>
        </p:nvSpPr>
        <p:spPr/>
        <p:txBody>
          <a:bodyPr/>
          <a:lstStyle/>
          <a:p>
            <a:pPr marL="139700" indent="0"/>
            <a:r>
              <a:rPr lang="pl-PL"/>
              <a:t>1. We’ve implemented seven problem formulations with docplex API from scratch.</a:t>
            </a:r>
          </a:p>
          <a:p>
            <a:pPr marL="139700" indent="0"/>
            <a:endParaRPr lang="pl-PL"/>
          </a:p>
          <a:p>
            <a:pPr marL="139700" indent="0"/>
            <a:r>
              <a:rPr lang="pl-PL"/>
              <a:t>2. We’ve implemented warmstart, and Upper Bound enhancements.</a:t>
            </a:r>
          </a:p>
          <a:p>
            <a:pPr marL="139700" indent="0"/>
            <a:endParaRPr lang="pl-PL"/>
          </a:p>
          <a:p>
            <a:pPr marL="139700" indent="0"/>
            <a:r>
              <a:rPr lang="pl-PL"/>
              <a:t>3. We’ve conducted vast hyperparameter study for each formulation, and analysed its results.</a:t>
            </a:r>
          </a:p>
          <a:p>
            <a:pPr marL="139700" indent="0"/>
            <a:endParaRPr lang="pl-PL"/>
          </a:p>
          <a:p>
            <a:pPr marL="139700" indent="0"/>
            <a:r>
              <a:rPr lang="pl-PL"/>
              <a:t>4. We’ve commented the paper and implementational issues considering docplex API.</a:t>
            </a:r>
          </a:p>
        </p:txBody>
      </p:sp>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Summary</a:t>
            </a:r>
          </a:p>
        </p:txBody>
      </p:sp>
    </p:spTree>
    <p:extLst>
      <p:ext uri="{BB962C8B-B14F-4D97-AF65-F5344CB8AC3E}">
        <p14:creationId xmlns:p14="http://schemas.microsoft.com/office/powerpoint/2010/main" val="336003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1D3B1A-6F16-E51C-96C1-3CE2395E5A57}"/>
              </a:ext>
            </a:extLst>
          </p:cNvPr>
          <p:cNvSpPr>
            <a:spLocks noGrp="1"/>
          </p:cNvSpPr>
          <p:nvPr>
            <p:ph type="title" idx="6"/>
          </p:nvPr>
        </p:nvSpPr>
        <p:spPr/>
        <p:txBody>
          <a:bodyPr/>
          <a:lstStyle/>
          <a:p>
            <a:r>
              <a:rPr lang="pl-PL" err="1"/>
              <a:t>Linear</a:t>
            </a:r>
            <a:r>
              <a:rPr lang="pl-PL"/>
              <a:t> </a:t>
            </a:r>
            <a:r>
              <a:rPr lang="pl-PL" err="1"/>
              <a:t>regression</a:t>
            </a:r>
            <a:r>
              <a:rPr lang="pl-PL"/>
              <a:t>, MIO and M(I)QP</a:t>
            </a:r>
          </a:p>
        </p:txBody>
      </p:sp>
      <p:pic>
        <p:nvPicPr>
          <p:cNvPr id="5" name="Picture 5" descr="Chart, scatter chart, box and whisker chart&#10;&#10;Description automatically generated">
            <a:extLst>
              <a:ext uri="{FF2B5EF4-FFF2-40B4-BE49-F238E27FC236}">
                <a16:creationId xmlns:a16="http://schemas.microsoft.com/office/drawing/2014/main" id="{5D6E17A8-375B-FCBA-C3CA-2040686C03DC}"/>
              </a:ext>
            </a:extLst>
          </p:cNvPr>
          <p:cNvPicPr>
            <a:picLocks noChangeAspect="1"/>
          </p:cNvPicPr>
          <p:nvPr/>
        </p:nvPicPr>
        <p:blipFill>
          <a:blip r:embed="rId3"/>
          <a:stretch>
            <a:fillRect/>
          </a:stretch>
        </p:blipFill>
        <p:spPr>
          <a:xfrm>
            <a:off x="868496" y="2501547"/>
            <a:ext cx="10455007" cy="1854906"/>
          </a:xfrm>
          <a:prstGeom prst="rect">
            <a:avLst/>
          </a:prstGeom>
        </p:spPr>
      </p:pic>
    </p:spTree>
    <p:extLst>
      <p:ext uri="{BB962C8B-B14F-4D97-AF65-F5344CB8AC3E}">
        <p14:creationId xmlns:p14="http://schemas.microsoft.com/office/powerpoint/2010/main" val="212372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Best </a:t>
            </a:r>
            <a:r>
              <a:rPr lang="pl-PL" err="1"/>
              <a:t>subset</a:t>
            </a:r>
            <a:r>
              <a:rPr lang="pl-PL"/>
              <a:t> </a:t>
            </a:r>
            <a:r>
              <a:rPr lang="pl-PL" err="1"/>
              <a:t>selection</a:t>
            </a:r>
            <a:r>
              <a:rPr lang="pl-PL"/>
              <a:t> problem</a:t>
            </a:r>
          </a:p>
        </p:txBody>
      </p:sp>
      <p:pic>
        <p:nvPicPr>
          <p:cNvPr id="4" name="Picture 4" descr="A picture containing logo&#10;&#10;Description automatically generated">
            <a:extLst>
              <a:ext uri="{FF2B5EF4-FFF2-40B4-BE49-F238E27FC236}">
                <a16:creationId xmlns:a16="http://schemas.microsoft.com/office/drawing/2014/main" id="{CBE04746-5DE5-B07E-E2CA-B21E702C8FBB}"/>
              </a:ext>
            </a:extLst>
          </p:cNvPr>
          <p:cNvPicPr>
            <a:picLocks noChangeAspect="1"/>
          </p:cNvPicPr>
          <p:nvPr/>
        </p:nvPicPr>
        <p:blipFill>
          <a:blip r:embed="rId3"/>
          <a:stretch>
            <a:fillRect/>
          </a:stretch>
        </p:blipFill>
        <p:spPr>
          <a:xfrm>
            <a:off x="1024835" y="2685820"/>
            <a:ext cx="10451547" cy="1640968"/>
          </a:xfrm>
          <a:prstGeom prst="rect">
            <a:avLst/>
          </a:prstGeom>
        </p:spPr>
      </p:pic>
    </p:spTree>
    <p:extLst>
      <p:ext uri="{BB962C8B-B14F-4D97-AF65-F5344CB8AC3E}">
        <p14:creationId xmlns:p14="http://schemas.microsoft.com/office/powerpoint/2010/main" val="81990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3260036" y="3414167"/>
            <a:ext cx="7586132" cy="1122400"/>
          </a:xfrm>
        </p:spPr>
        <p:txBody>
          <a:bodyPr/>
          <a:lstStyle/>
          <a:p>
            <a:r>
              <a:rPr lang="en-US"/>
              <a:t>MIO formulations for </a:t>
            </a:r>
            <a:r>
              <a:rPr lang="pl-PL"/>
              <a:t>BSS problem</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a:t>03</a:t>
            </a:r>
          </a:p>
        </p:txBody>
      </p:sp>
    </p:spTree>
    <p:extLst>
      <p:ext uri="{BB962C8B-B14F-4D97-AF65-F5344CB8AC3E}">
        <p14:creationId xmlns:p14="http://schemas.microsoft.com/office/powerpoint/2010/main" val="351910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 Z1</a:t>
            </a:r>
            <a:endParaRPr lang="pl-PL" err="1"/>
          </a:p>
        </p:txBody>
      </p:sp>
      <p:pic>
        <p:nvPicPr>
          <p:cNvPr id="7" name="Picture 6">
            <a:extLst>
              <a:ext uri="{FF2B5EF4-FFF2-40B4-BE49-F238E27FC236}">
                <a16:creationId xmlns:a16="http://schemas.microsoft.com/office/drawing/2014/main" id="{79B90804-1D5B-CBC7-CE6D-460514722C0C}"/>
              </a:ext>
            </a:extLst>
          </p:cNvPr>
          <p:cNvPicPr>
            <a:picLocks noChangeAspect="1"/>
          </p:cNvPicPr>
          <p:nvPr/>
        </p:nvPicPr>
        <p:blipFill>
          <a:blip r:embed="rId3"/>
          <a:stretch>
            <a:fillRect/>
          </a:stretch>
        </p:blipFill>
        <p:spPr>
          <a:xfrm>
            <a:off x="1732181" y="1787514"/>
            <a:ext cx="8611744" cy="4048744"/>
          </a:xfrm>
          <a:prstGeom prst="rect">
            <a:avLst/>
          </a:prstGeom>
        </p:spPr>
      </p:pic>
    </p:spTree>
    <p:extLst>
      <p:ext uri="{BB962C8B-B14F-4D97-AF65-F5344CB8AC3E}">
        <p14:creationId xmlns:p14="http://schemas.microsoft.com/office/powerpoint/2010/main" val="348312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03FB04-A881-7C94-220C-2E9DA2C579D4}"/>
              </a:ext>
            </a:extLst>
          </p:cNvPr>
          <p:cNvSpPr>
            <a:spLocks noGrp="1"/>
          </p:cNvSpPr>
          <p:nvPr>
            <p:ph type="title" idx="6"/>
          </p:nvPr>
        </p:nvSpPr>
        <p:spPr/>
        <p:txBody>
          <a:bodyPr/>
          <a:lstStyle/>
          <a:p>
            <a:r>
              <a:rPr lang="pl-PL"/>
              <a:t>Formulations Z2 and Z3</a:t>
            </a:r>
            <a:endParaRPr lang="pl-PL" err="1"/>
          </a:p>
        </p:txBody>
      </p:sp>
      <p:pic>
        <p:nvPicPr>
          <p:cNvPr id="5" name="Picture 4">
            <a:extLst>
              <a:ext uri="{FF2B5EF4-FFF2-40B4-BE49-F238E27FC236}">
                <a16:creationId xmlns:a16="http://schemas.microsoft.com/office/drawing/2014/main" id="{FBC2DECB-3C56-F770-7557-4488A7E3700E}"/>
              </a:ext>
            </a:extLst>
          </p:cNvPr>
          <p:cNvPicPr>
            <a:picLocks noChangeAspect="1"/>
          </p:cNvPicPr>
          <p:nvPr/>
        </p:nvPicPr>
        <p:blipFill>
          <a:blip r:embed="rId2"/>
          <a:stretch>
            <a:fillRect/>
          </a:stretch>
        </p:blipFill>
        <p:spPr>
          <a:xfrm>
            <a:off x="574400" y="2370671"/>
            <a:ext cx="11043199" cy="2116657"/>
          </a:xfrm>
          <a:prstGeom prst="rect">
            <a:avLst/>
          </a:prstGeom>
        </p:spPr>
      </p:pic>
    </p:spTree>
    <p:extLst>
      <p:ext uri="{BB962C8B-B14F-4D97-AF65-F5344CB8AC3E}">
        <p14:creationId xmlns:p14="http://schemas.microsoft.com/office/powerpoint/2010/main" val="1438368873"/>
      </p:ext>
    </p:extLst>
  </p:cSld>
  <p:clrMapOvr>
    <a:masterClrMapping/>
  </p:clrMapOvr>
</p:sld>
</file>

<file path=ppt/theme/theme1.xml><?xml version="1.0" encoding="utf-8"?>
<a:theme xmlns:a="http://schemas.openxmlformats.org/drawingml/2006/main" name="ThemeSimple">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Pakiet 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Simple" id="{0BC90FA9-E44E-4A75-B487-014880413C69}" vid="{0F050A8E-8287-48A6-9D00-03634ADD68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fcbd4b1-acba-40f5-9c18-6e7440fbdee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4" ma:contentTypeDescription="Utwórz nowy dokument." ma:contentTypeScope="" ma:versionID="553f7c0b58f50cfa9bceec858f2419d5">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24d3a29439dc4259eaed2e00984b5942"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FCF6A8-392A-439D-9D6C-6FF23B2400FC}">
  <ds:schemaRefs>
    <ds:schemaRef ds:uri="http://purl.org/dc/term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a6820557-34c2-4f59-b216-d67d264fdacd"/>
    <ds:schemaRef ds:uri="http://schemas.microsoft.com/office/infopath/2007/PartnerControls"/>
    <ds:schemaRef ds:uri="9fcbd4b1-acba-40f5-9c18-6e7440fbdee0"/>
    <ds:schemaRef ds:uri="http://www.w3.org/XML/1998/namespace"/>
  </ds:schemaRefs>
</ds:datastoreItem>
</file>

<file path=customXml/itemProps2.xml><?xml version="1.0" encoding="utf-8"?>
<ds:datastoreItem xmlns:ds="http://schemas.openxmlformats.org/officeDocument/2006/customXml" ds:itemID="{7E3E5952-7B6A-4742-86B3-583108FB9778}">
  <ds:schemaRefs>
    <ds:schemaRef ds:uri="9fcbd4b1-acba-40f5-9c18-6e7440fbdee0"/>
    <ds:schemaRef ds:uri="a6820557-34c2-4f59-b216-d67d264fda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934359-A510-4CAB-A88A-2D9B5B28BB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ThemeSimple</Template>
  <TotalTime>0</TotalTime>
  <Words>1383</Words>
  <Application>Microsoft Office PowerPoint</Application>
  <PresentationFormat>Panoramiczny</PresentationFormat>
  <Paragraphs>211</Paragraphs>
  <Slides>44</Slides>
  <Notes>28</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44</vt:i4>
      </vt:variant>
    </vt:vector>
  </HeadingPairs>
  <TitlesOfParts>
    <vt:vector size="50" baseType="lpstr">
      <vt:lpstr>Arial</vt:lpstr>
      <vt:lpstr>Calibri</vt:lpstr>
      <vt:lpstr>Cambria Math</vt:lpstr>
      <vt:lpstr>Nunito</vt:lpstr>
      <vt:lpstr>Questrial</vt:lpstr>
      <vt:lpstr>ThemeSimple</vt:lpstr>
      <vt:lpstr>R8: Mixed Integer Programming with p &gt;&gt; n</vt:lpstr>
      <vt:lpstr>Introduction</vt:lpstr>
      <vt:lpstr>Project description</vt:lpstr>
      <vt:lpstr>Theoretical introduction</vt:lpstr>
      <vt:lpstr>Linear regression, MIO and M(I)QP</vt:lpstr>
      <vt:lpstr>Best subset selection problem</vt:lpstr>
      <vt:lpstr>MIO formulations for BSS problem</vt:lpstr>
      <vt:lpstr>Formulation Z1</vt:lpstr>
      <vt:lpstr>Formulations Z2 and Z3</vt:lpstr>
      <vt:lpstr>MIO formulations using SOS</vt:lpstr>
      <vt:lpstr>Specially Ordered Sets (SOS)</vt:lpstr>
      <vt:lpstr>Formulation SOS1</vt:lpstr>
      <vt:lpstr>Formulation SOS2</vt:lpstr>
      <vt:lpstr>Formulation  SOS3</vt:lpstr>
      <vt:lpstr>Final Formulation</vt:lpstr>
      <vt:lpstr>Algorithm enhancements</vt:lpstr>
      <vt:lpstr>Warmstarts</vt:lpstr>
      <vt:lpstr>Upper Bound specification</vt:lpstr>
      <vt:lpstr>Data driven method</vt:lpstr>
      <vt:lpstr>Data driven method</vt:lpstr>
      <vt:lpstr>Implementation</vt:lpstr>
      <vt:lpstr>Used Tools</vt:lpstr>
      <vt:lpstr>Experiments</vt:lpstr>
      <vt:lpstr>Datasets</vt:lpstr>
      <vt:lpstr>Experiments description</vt:lpstr>
      <vt:lpstr>The outcomes</vt:lpstr>
      <vt:lpstr>Z1, Z2, Z3 Formulations, dataset 1</vt:lpstr>
      <vt:lpstr>Z1, Z2, Z3 Formulations, dataset 2</vt:lpstr>
      <vt:lpstr>Z1, Z2, Z3 Formulations, dataset 3</vt:lpstr>
      <vt:lpstr>SOS2 Formulation, dataset 1</vt:lpstr>
      <vt:lpstr>SOS2 Formulation, dataset 2</vt:lpstr>
      <vt:lpstr>SOS2 Formulation, dataset 3</vt:lpstr>
      <vt:lpstr>SOS3 and Final Formulations, dataset 1</vt:lpstr>
      <vt:lpstr>SOS3 and Final Formulations, dataset 2</vt:lpstr>
      <vt:lpstr>SOS3 and Final Formulations, dataset 3</vt:lpstr>
      <vt:lpstr>Encountered issues</vt:lpstr>
      <vt:lpstr>Issues and Limitations of docplex</vt:lpstr>
      <vt:lpstr>Remarks to the article</vt:lpstr>
      <vt:lpstr>Thanks for your attention.</vt:lpstr>
      <vt:lpstr>Code  example: Final Formula</vt:lpstr>
      <vt:lpstr>Further works</vt:lpstr>
      <vt:lpstr>Further works</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Reweighted Least Squares</dc:title>
  <dc:creator>Hubert Ruczyński</dc:creator>
  <cp:lastModifiedBy>Ruczyński Hubert (STUD)</cp:lastModifiedBy>
  <cp:revision>56</cp:revision>
  <dcterms:created xsi:type="dcterms:W3CDTF">2023-04-16T09:09:54Z</dcterms:created>
  <dcterms:modified xsi:type="dcterms:W3CDTF">2023-06-26T07:31:29Z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