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309" r:id="rId7"/>
    <p:sldId id="294" r:id="rId8"/>
    <p:sldId id="262" r:id="rId9"/>
    <p:sldId id="266" r:id="rId10"/>
    <p:sldId id="310" r:id="rId11"/>
    <p:sldId id="311" r:id="rId12"/>
    <p:sldId id="312" r:id="rId13"/>
    <p:sldId id="313" r:id="rId14"/>
    <p:sldId id="314" r:id="rId15"/>
    <p:sldId id="315" r:id="rId16"/>
    <p:sldId id="316" r:id="rId17"/>
    <p:sldId id="276" r:id="rId18"/>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25E5F-D53B-41AF-A90C-7992F9278619}" v="3055" dt="2023-12-02T12:16:37.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258" y="12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bert Ruczyński" userId="88f5ae79448d9369" providerId="LiveId" clId="{FBD25E5F-D53B-41AF-A90C-7992F9278619}"/>
    <pc:docChg chg="undo custSel addSld delSld modSld sldOrd">
      <pc:chgData name="Hubert Ruczyński" userId="88f5ae79448d9369" providerId="LiveId" clId="{FBD25E5F-D53B-41AF-A90C-7992F9278619}" dt="2023-12-02T12:16:37.123" v="10423"/>
      <pc:docMkLst>
        <pc:docMk/>
      </pc:docMkLst>
      <pc:sldChg chg="addSp delSp modSp mod modNotesTx">
        <pc:chgData name="Hubert Ruczyński" userId="88f5ae79448d9369" providerId="LiveId" clId="{FBD25E5F-D53B-41AF-A90C-7992F9278619}" dt="2023-12-02T12:14:51.915" v="10407" actId="20577"/>
        <pc:sldMkLst>
          <pc:docMk/>
          <pc:sldMk cId="1642425379" sldId="256"/>
        </pc:sldMkLst>
        <pc:spChg chg="mod">
          <ac:chgData name="Hubert Ruczyński" userId="88f5ae79448d9369" providerId="LiveId" clId="{FBD25E5F-D53B-41AF-A90C-7992F9278619}" dt="2023-12-02T09:40:50.661" v="79" actId="14100"/>
          <ac:spMkLst>
            <pc:docMk/>
            <pc:sldMk cId="1642425379" sldId="256"/>
            <ac:spMk id="2" creationId="{216815C6-3AD0-46E6-A74A-1967BD91AF50}"/>
          </ac:spMkLst>
        </pc:spChg>
        <pc:spChg chg="add mod">
          <ac:chgData name="Hubert Ruczyński" userId="88f5ae79448d9369" providerId="LiveId" clId="{FBD25E5F-D53B-41AF-A90C-7992F9278619}" dt="2023-12-02T09:39:20.989" v="57" actId="14100"/>
          <ac:spMkLst>
            <pc:docMk/>
            <pc:sldMk cId="1642425379" sldId="256"/>
            <ac:spMk id="4" creationId="{FE039A4B-E554-C75A-7D8B-D113D4C98E3A}"/>
          </ac:spMkLst>
        </pc:spChg>
        <pc:spChg chg="add del mod">
          <ac:chgData name="Hubert Ruczyński" userId="88f5ae79448d9369" providerId="LiveId" clId="{FBD25E5F-D53B-41AF-A90C-7992F9278619}" dt="2023-12-02T09:39:29.721" v="61"/>
          <ac:spMkLst>
            <pc:docMk/>
            <pc:sldMk cId="1642425379" sldId="256"/>
            <ac:spMk id="5" creationId="{C3263366-F3FF-7003-5722-1C40D095ACBE}"/>
          </ac:spMkLst>
        </pc:spChg>
        <pc:picChg chg="del mod">
          <ac:chgData name="Hubert Ruczyński" userId="88f5ae79448d9369" providerId="LiveId" clId="{FBD25E5F-D53B-41AF-A90C-7992F9278619}" dt="2023-12-02T09:39:48.208" v="66" actId="478"/>
          <ac:picMkLst>
            <pc:docMk/>
            <pc:sldMk cId="1642425379" sldId="256"/>
            <ac:picMk id="7" creationId="{90D7243F-7E08-A979-9F86-900686DAF43B}"/>
          </ac:picMkLst>
        </pc:picChg>
        <pc:picChg chg="add mod">
          <ac:chgData name="Hubert Ruczyński" userId="88f5ae79448d9369" providerId="LiveId" clId="{FBD25E5F-D53B-41AF-A90C-7992F9278619}" dt="2023-12-02T09:40:44.564" v="78" actId="14100"/>
          <ac:picMkLst>
            <pc:docMk/>
            <pc:sldMk cId="1642425379" sldId="256"/>
            <ac:picMk id="8" creationId="{AB0304E1-2002-F7A2-1F4D-4801532D2F29}"/>
          </ac:picMkLst>
        </pc:picChg>
      </pc:sldChg>
      <pc:sldChg chg="addSp delSp modSp mod delAnim modAnim modNotesTx">
        <pc:chgData name="Hubert Ruczyński" userId="88f5ae79448d9369" providerId="LiveId" clId="{FBD25E5F-D53B-41AF-A90C-7992F9278619}" dt="2023-12-02T12:15:14.327" v="10408"/>
        <pc:sldMkLst>
          <pc:docMk/>
          <pc:sldMk cId="1593920805" sldId="262"/>
        </pc:sldMkLst>
        <pc:spChg chg="del">
          <ac:chgData name="Hubert Ruczyński" userId="88f5ae79448d9369" providerId="LiveId" clId="{FBD25E5F-D53B-41AF-A90C-7992F9278619}" dt="2023-12-02T10:04:56.967" v="1431" actId="478"/>
          <ac:spMkLst>
            <pc:docMk/>
            <pc:sldMk cId="1593920805" sldId="262"/>
            <ac:spMk id="2" creationId="{75031FE9-9059-4FE8-B4AC-9771F23A1B89}"/>
          </ac:spMkLst>
        </pc:spChg>
        <pc:spChg chg="del">
          <ac:chgData name="Hubert Ruczyński" userId="88f5ae79448d9369" providerId="LiveId" clId="{FBD25E5F-D53B-41AF-A90C-7992F9278619}" dt="2023-12-02T10:04:56.967" v="1431" actId="478"/>
          <ac:spMkLst>
            <pc:docMk/>
            <pc:sldMk cId="1593920805" sldId="262"/>
            <ac:spMk id="3" creationId="{D4A2EB3F-4D60-451F-8F45-7D6654D2FCD9}"/>
          </ac:spMkLst>
        </pc:spChg>
        <pc:spChg chg="del">
          <ac:chgData name="Hubert Ruczyński" userId="88f5ae79448d9369" providerId="LiveId" clId="{FBD25E5F-D53B-41AF-A90C-7992F9278619}" dt="2023-12-02T10:04:56.967" v="1431" actId="478"/>
          <ac:spMkLst>
            <pc:docMk/>
            <pc:sldMk cId="1593920805" sldId="262"/>
            <ac:spMk id="4" creationId="{AC1C80FB-53F9-42EE-B1E6-D0F998EC5DFA}"/>
          </ac:spMkLst>
        </pc:spChg>
        <pc:spChg chg="del">
          <ac:chgData name="Hubert Ruczyński" userId="88f5ae79448d9369" providerId="LiveId" clId="{FBD25E5F-D53B-41AF-A90C-7992F9278619}" dt="2023-12-02T10:04:56.967" v="1431" actId="478"/>
          <ac:spMkLst>
            <pc:docMk/>
            <pc:sldMk cId="1593920805" sldId="262"/>
            <ac:spMk id="5" creationId="{E81BA2B5-6A90-4204-ABDD-7183FBB03A02}"/>
          </ac:spMkLst>
        </pc:spChg>
        <pc:spChg chg="del">
          <ac:chgData name="Hubert Ruczyński" userId="88f5ae79448d9369" providerId="LiveId" clId="{FBD25E5F-D53B-41AF-A90C-7992F9278619}" dt="2023-12-02T10:04:56.967" v="1431" actId="478"/>
          <ac:spMkLst>
            <pc:docMk/>
            <pc:sldMk cId="1593920805" sldId="262"/>
            <ac:spMk id="6" creationId="{7E7D4C34-22A0-4D54-A07D-E1E9A11463E5}"/>
          </ac:spMkLst>
        </pc:spChg>
        <pc:spChg chg="add del mod">
          <ac:chgData name="Hubert Ruczyński" userId="88f5ae79448d9369" providerId="LiveId" clId="{FBD25E5F-D53B-41AF-A90C-7992F9278619}" dt="2023-12-02T10:04:59.801" v="1434" actId="478"/>
          <ac:spMkLst>
            <pc:docMk/>
            <pc:sldMk cId="1593920805" sldId="262"/>
            <ac:spMk id="8" creationId="{A633577E-65AE-9D65-0EB3-2B41D7633651}"/>
          </ac:spMkLst>
        </pc:spChg>
        <pc:spChg chg="add del mod">
          <ac:chgData name="Hubert Ruczyński" userId="88f5ae79448d9369" providerId="LiveId" clId="{FBD25E5F-D53B-41AF-A90C-7992F9278619}" dt="2023-12-02T10:04:59.801" v="1434" actId="478"/>
          <ac:spMkLst>
            <pc:docMk/>
            <pc:sldMk cId="1593920805" sldId="262"/>
            <ac:spMk id="10" creationId="{FD526BB2-1C1E-E420-BADD-314C39D4B361}"/>
          </ac:spMkLst>
        </pc:spChg>
        <pc:spChg chg="add del mod">
          <ac:chgData name="Hubert Ruczyński" userId="88f5ae79448d9369" providerId="LiveId" clId="{FBD25E5F-D53B-41AF-A90C-7992F9278619}" dt="2023-12-02T10:04:59.801" v="1434" actId="478"/>
          <ac:spMkLst>
            <pc:docMk/>
            <pc:sldMk cId="1593920805" sldId="262"/>
            <ac:spMk id="12" creationId="{89E1FEC2-B6FF-EA31-FBF9-BDA1BD64EE53}"/>
          </ac:spMkLst>
        </pc:spChg>
        <pc:spChg chg="add del mod">
          <ac:chgData name="Hubert Ruczyński" userId="88f5ae79448d9369" providerId="LiveId" clId="{FBD25E5F-D53B-41AF-A90C-7992F9278619}" dt="2023-12-02T10:04:59.801" v="1434" actId="478"/>
          <ac:spMkLst>
            <pc:docMk/>
            <pc:sldMk cId="1593920805" sldId="262"/>
            <ac:spMk id="14" creationId="{29E0FA7C-E75E-A0F3-F1F6-09783902AF50}"/>
          </ac:spMkLst>
        </pc:spChg>
        <pc:spChg chg="add del mod">
          <ac:chgData name="Hubert Ruczyński" userId="88f5ae79448d9369" providerId="LiveId" clId="{FBD25E5F-D53B-41AF-A90C-7992F9278619}" dt="2023-12-02T10:04:59.801" v="1434" actId="478"/>
          <ac:spMkLst>
            <pc:docMk/>
            <pc:sldMk cId="1593920805" sldId="262"/>
            <ac:spMk id="16" creationId="{3AF41BFD-80BF-D4C2-AFFB-DBD1F13C63E4}"/>
          </ac:spMkLst>
        </pc:spChg>
        <pc:spChg chg="add mod">
          <ac:chgData name="Hubert Ruczyński" userId="88f5ae79448d9369" providerId="LiveId" clId="{FBD25E5F-D53B-41AF-A90C-7992F9278619}" dt="2023-12-02T12:14:14.437" v="10397" actId="20577"/>
          <ac:spMkLst>
            <pc:docMk/>
            <pc:sldMk cId="1593920805" sldId="262"/>
            <ac:spMk id="17" creationId="{1211F80C-DD95-F30F-44D1-E6F0A7DB7E1E}"/>
          </ac:spMkLst>
        </pc:spChg>
        <pc:spChg chg="add mod">
          <ac:chgData name="Hubert Ruczyński" userId="88f5ae79448d9369" providerId="LiveId" clId="{FBD25E5F-D53B-41AF-A90C-7992F9278619}" dt="2023-12-02T10:06:23.637" v="1509" actId="20577"/>
          <ac:spMkLst>
            <pc:docMk/>
            <pc:sldMk cId="1593920805" sldId="262"/>
            <ac:spMk id="18" creationId="{102FDECB-0B75-D665-F3E2-A7970ACDCBF3}"/>
          </ac:spMkLst>
        </pc:spChg>
        <pc:spChg chg="add mod">
          <ac:chgData name="Hubert Ruczyński" userId="88f5ae79448d9369" providerId="LiveId" clId="{FBD25E5F-D53B-41AF-A90C-7992F9278619}" dt="2023-12-02T10:12:43.959" v="2072" actId="404"/>
          <ac:spMkLst>
            <pc:docMk/>
            <pc:sldMk cId="1593920805" sldId="262"/>
            <ac:spMk id="19" creationId="{9CA84C54-FA38-1DF0-DFDA-9234A9377C6A}"/>
          </ac:spMkLst>
        </pc:spChg>
        <pc:spChg chg="add mod">
          <ac:chgData name="Hubert Ruczyński" userId="88f5ae79448d9369" providerId="LiveId" clId="{FBD25E5F-D53B-41AF-A90C-7992F9278619}" dt="2023-12-02T10:06:32.155" v="1528" actId="20577"/>
          <ac:spMkLst>
            <pc:docMk/>
            <pc:sldMk cId="1593920805" sldId="262"/>
            <ac:spMk id="20" creationId="{C9EE7D4A-2902-CEE3-52B5-E1C276D9FD50}"/>
          </ac:spMkLst>
        </pc:spChg>
        <pc:spChg chg="add mod">
          <ac:chgData name="Hubert Ruczyński" userId="88f5ae79448d9369" providerId="LiveId" clId="{FBD25E5F-D53B-41AF-A90C-7992F9278619}" dt="2023-12-02T10:15:55.047" v="2457" actId="20577"/>
          <ac:spMkLst>
            <pc:docMk/>
            <pc:sldMk cId="1593920805" sldId="262"/>
            <ac:spMk id="21" creationId="{5FD2AA0B-055F-3494-DDCE-1729A407D516}"/>
          </ac:spMkLst>
        </pc:spChg>
        <pc:spChg chg="add del mod">
          <ac:chgData name="Hubert Ruczyński" userId="88f5ae79448d9369" providerId="LiveId" clId="{FBD25E5F-D53B-41AF-A90C-7992F9278619}" dt="2023-12-02T10:07:12.785" v="1557" actId="478"/>
          <ac:spMkLst>
            <pc:docMk/>
            <pc:sldMk cId="1593920805" sldId="262"/>
            <ac:spMk id="22" creationId="{6C9C2650-FF21-61AA-64D1-1B46ED08B03C}"/>
          </ac:spMkLst>
        </pc:spChg>
        <pc:spChg chg="add mod">
          <ac:chgData name="Hubert Ruczyński" userId="88f5ae79448d9369" providerId="LiveId" clId="{FBD25E5F-D53B-41AF-A90C-7992F9278619}" dt="2023-12-02T10:21:05.346" v="2905" actId="20577"/>
          <ac:spMkLst>
            <pc:docMk/>
            <pc:sldMk cId="1593920805" sldId="262"/>
            <ac:spMk id="23" creationId="{EE1A2BB7-1F47-989A-9048-775BB550E079}"/>
          </ac:spMkLst>
        </pc:spChg>
        <pc:spChg chg="add mod">
          <ac:chgData name="Hubert Ruczyński" userId="88f5ae79448d9369" providerId="LiveId" clId="{FBD25E5F-D53B-41AF-A90C-7992F9278619}" dt="2023-12-02T10:07:30.767" v="1573" actId="1076"/>
          <ac:spMkLst>
            <pc:docMk/>
            <pc:sldMk cId="1593920805" sldId="262"/>
            <ac:spMk id="24" creationId="{442E7F43-B47F-6780-BBA9-64874CA39E47}"/>
          </ac:spMkLst>
        </pc:spChg>
        <pc:spChg chg="mod">
          <ac:chgData name="Hubert Ruczyński" userId="88f5ae79448d9369" providerId="LiveId" clId="{FBD25E5F-D53B-41AF-A90C-7992F9278619}" dt="2023-12-02T12:08:17.857" v="10332"/>
          <ac:spMkLst>
            <pc:docMk/>
            <pc:sldMk cId="1593920805" sldId="262"/>
            <ac:spMk id="81" creationId="{E94F1D24-E4A1-4B59-B57E-A28453963B88}"/>
          </ac:spMkLst>
        </pc:spChg>
      </pc:sldChg>
      <pc:sldChg chg="addSp delSp modSp mod delAnim modAnim modNotesTx">
        <pc:chgData name="Hubert Ruczyński" userId="88f5ae79448d9369" providerId="LiveId" clId="{FBD25E5F-D53B-41AF-A90C-7992F9278619}" dt="2023-12-02T12:14:18.487" v="10399" actId="20577"/>
        <pc:sldMkLst>
          <pc:docMk/>
          <pc:sldMk cId="2121178069" sldId="266"/>
        </pc:sldMkLst>
        <pc:spChg chg="mod">
          <ac:chgData name="Hubert Ruczyński" userId="88f5ae79448d9369" providerId="LiveId" clId="{FBD25E5F-D53B-41AF-A90C-7992F9278619}" dt="2023-12-02T12:14:18.487" v="10399" actId="20577"/>
          <ac:spMkLst>
            <pc:docMk/>
            <pc:sldMk cId="2121178069" sldId="266"/>
            <ac:spMk id="2" creationId="{5CE54ABB-4929-4810-950B-2DAEA0A5BAB4}"/>
          </ac:spMkLst>
        </pc:spChg>
        <pc:spChg chg="mod">
          <ac:chgData name="Hubert Ruczyński" userId="88f5ae79448d9369" providerId="LiveId" clId="{FBD25E5F-D53B-41AF-A90C-7992F9278619}" dt="2023-12-02T10:30:48.842" v="3770" actId="20577"/>
          <ac:spMkLst>
            <pc:docMk/>
            <pc:sldMk cId="2121178069" sldId="266"/>
            <ac:spMk id="3" creationId="{D5E1C399-8F48-44F5-9461-3C89866D4CE1}"/>
          </ac:spMkLst>
        </pc:spChg>
        <pc:spChg chg="mod">
          <ac:chgData name="Hubert Ruczyński" userId="88f5ae79448d9369" providerId="LiveId" clId="{FBD25E5F-D53B-41AF-A90C-7992F9278619}" dt="2023-12-02T10:22:20.152" v="2937" actId="20577"/>
          <ac:spMkLst>
            <pc:docMk/>
            <pc:sldMk cId="2121178069" sldId="266"/>
            <ac:spMk id="4" creationId="{A112B089-A8F9-45B1-BE6E-EAC10163F082}"/>
          </ac:spMkLst>
        </pc:spChg>
        <pc:spChg chg="del">
          <ac:chgData name="Hubert Ruczyński" userId="88f5ae79448d9369" providerId="LiveId" clId="{FBD25E5F-D53B-41AF-A90C-7992F9278619}" dt="2023-12-02T10:21:18.809" v="2907" actId="478"/>
          <ac:spMkLst>
            <pc:docMk/>
            <pc:sldMk cId="2121178069" sldId="266"/>
            <ac:spMk id="5" creationId="{CF515C5D-2CDB-4E66-B2B8-1451BC44247F}"/>
          </ac:spMkLst>
        </pc:spChg>
        <pc:spChg chg="mod">
          <ac:chgData name="Hubert Ruczyński" userId="88f5ae79448d9369" providerId="LiveId" clId="{FBD25E5F-D53B-41AF-A90C-7992F9278619}" dt="2023-12-02T10:22:25.155" v="2958" actId="20577"/>
          <ac:spMkLst>
            <pc:docMk/>
            <pc:sldMk cId="2121178069" sldId="266"/>
            <ac:spMk id="6" creationId="{0FE22F9B-4BF8-41DC-8F1C-836B546E59AD}"/>
          </ac:spMkLst>
        </pc:spChg>
        <pc:spChg chg="mod">
          <ac:chgData name="Hubert Ruczyński" userId="88f5ae79448d9369" providerId="LiveId" clId="{FBD25E5F-D53B-41AF-A90C-7992F9278619}" dt="2023-12-02T10:29:37.087" v="3535" actId="313"/>
          <ac:spMkLst>
            <pc:docMk/>
            <pc:sldMk cId="2121178069" sldId="266"/>
            <ac:spMk id="7" creationId="{6B35F89A-6CDF-41F7-BD87-18B45BD7330B}"/>
          </ac:spMkLst>
        </pc:spChg>
        <pc:spChg chg="del">
          <ac:chgData name="Hubert Ruczyński" userId="88f5ae79448d9369" providerId="LiveId" clId="{FBD25E5F-D53B-41AF-A90C-7992F9278619}" dt="2023-12-02T10:21:17.787" v="2906" actId="478"/>
          <ac:spMkLst>
            <pc:docMk/>
            <pc:sldMk cId="2121178069" sldId="266"/>
            <ac:spMk id="8" creationId="{E92B9716-8D44-4864-8986-720957B34362}"/>
          </ac:spMkLst>
        </pc:spChg>
        <pc:spChg chg="mod">
          <ac:chgData name="Hubert Ruczyński" userId="88f5ae79448d9369" providerId="LiveId" clId="{FBD25E5F-D53B-41AF-A90C-7992F9278619}" dt="2023-12-02T12:08:20.416" v="10333"/>
          <ac:spMkLst>
            <pc:docMk/>
            <pc:sldMk cId="2121178069" sldId="266"/>
            <ac:spMk id="10" creationId="{D2186069-FC8E-433D-9BB4-942220CE8CFB}"/>
          </ac:spMkLst>
        </pc:spChg>
        <pc:spChg chg="add del mod">
          <ac:chgData name="Hubert Ruczyński" userId="88f5ae79448d9369" providerId="LiveId" clId="{FBD25E5F-D53B-41AF-A90C-7992F9278619}" dt="2023-12-02T10:21:19.721" v="2908" actId="478"/>
          <ac:spMkLst>
            <pc:docMk/>
            <pc:sldMk cId="2121178069" sldId="266"/>
            <ac:spMk id="13" creationId="{886E17C0-A39B-7D39-BB46-CBC9219DEEB6}"/>
          </ac:spMkLst>
        </pc:spChg>
        <pc:spChg chg="add del mod">
          <ac:chgData name="Hubert Ruczyński" userId="88f5ae79448d9369" providerId="LiveId" clId="{FBD25E5F-D53B-41AF-A90C-7992F9278619}" dt="2023-12-02T10:21:22.147" v="2909" actId="478"/>
          <ac:spMkLst>
            <pc:docMk/>
            <pc:sldMk cId="2121178069" sldId="266"/>
            <ac:spMk id="15" creationId="{740B2500-BE00-6045-C2AD-FC46A6ED6D5C}"/>
          </ac:spMkLst>
        </pc:spChg>
      </pc:sldChg>
      <pc:sldChg chg="modSp mod">
        <pc:chgData name="Hubert Ruczyński" userId="88f5ae79448d9369" providerId="LiveId" clId="{FBD25E5F-D53B-41AF-A90C-7992F9278619}" dt="2023-12-02T12:08:42.153" v="10341"/>
        <pc:sldMkLst>
          <pc:docMk/>
          <pc:sldMk cId="2436493926" sldId="276"/>
        </pc:sldMkLst>
        <pc:spChg chg="mod">
          <ac:chgData name="Hubert Ruczyński" userId="88f5ae79448d9369" providerId="LiveId" clId="{FBD25E5F-D53B-41AF-A90C-7992F9278619}" dt="2023-12-02T12:08:42.153" v="10341"/>
          <ac:spMkLst>
            <pc:docMk/>
            <pc:sldMk cId="2436493926" sldId="276"/>
            <ac:spMk id="5" creationId="{0DFADE42-1A3F-40C8-A071-E57644F3D843}"/>
          </ac:spMkLst>
        </pc:spChg>
      </pc:sldChg>
      <pc:sldChg chg="modSp mod modNotesTx">
        <pc:chgData name="Hubert Ruczyński" userId="88f5ae79448d9369" providerId="LiveId" clId="{FBD25E5F-D53B-41AF-A90C-7992F9278619}" dt="2023-12-02T12:08:09.287" v="10329" actId="20577"/>
        <pc:sldMkLst>
          <pc:docMk/>
          <pc:sldMk cId="2243494996" sldId="277"/>
        </pc:sldMkLst>
        <pc:spChg chg="mod">
          <ac:chgData name="Hubert Ruczyński" userId="88f5ae79448d9369" providerId="LiveId" clId="{FBD25E5F-D53B-41AF-A90C-7992F9278619}" dt="2023-12-02T09:44:56.917" v="199" actId="20577"/>
          <ac:spMkLst>
            <pc:docMk/>
            <pc:sldMk cId="2243494996" sldId="277"/>
            <ac:spMk id="2" creationId="{6719F29B-F233-48AF-8261-F33A4E079E3E}"/>
          </ac:spMkLst>
        </pc:spChg>
        <pc:spChg chg="mod">
          <ac:chgData name="Hubert Ruczyński" userId="88f5ae79448d9369" providerId="LiveId" clId="{FBD25E5F-D53B-41AF-A90C-7992F9278619}" dt="2023-12-02T09:47:22.462" v="368" actId="20577"/>
          <ac:spMkLst>
            <pc:docMk/>
            <pc:sldMk cId="2243494996" sldId="277"/>
            <ac:spMk id="3" creationId="{35E3EA69-4E0E-41BD-8095-A124225A2647}"/>
          </ac:spMkLst>
        </pc:spChg>
        <pc:spChg chg="mod">
          <ac:chgData name="Hubert Ruczyński" userId="88f5ae79448d9369" providerId="LiveId" clId="{FBD25E5F-D53B-41AF-A90C-7992F9278619}" dt="2023-12-02T12:08:09.287" v="10329" actId="20577"/>
          <ac:spMkLst>
            <pc:docMk/>
            <pc:sldMk cId="2243494996" sldId="277"/>
            <ac:spMk id="5" creationId="{AF29EA23-F34E-486A-B8B2-0C3019266975}"/>
          </ac:spMkLst>
        </pc:spChg>
      </pc:sldChg>
      <pc:sldChg chg="del">
        <pc:chgData name="Hubert Ruczyński" userId="88f5ae79448d9369" providerId="LiveId" clId="{FBD25E5F-D53B-41AF-A90C-7992F9278619}" dt="2023-12-02T10:31:20.618" v="3777" actId="47"/>
        <pc:sldMkLst>
          <pc:docMk/>
          <pc:sldMk cId="2069393026" sldId="278"/>
        </pc:sldMkLst>
      </pc:sldChg>
      <pc:sldChg chg="addSp delSp modSp mod delAnim modAnim modNotesTx">
        <pc:chgData name="Hubert Ruczyński" userId="88f5ae79448d9369" providerId="LiveId" clId="{FBD25E5F-D53B-41AF-A90C-7992F9278619}" dt="2023-12-02T12:16:00.321" v="10420"/>
        <pc:sldMkLst>
          <pc:docMk/>
          <pc:sldMk cId="2248611191" sldId="294"/>
        </pc:sldMkLst>
        <pc:spChg chg="mod">
          <ac:chgData name="Hubert Ruczyński" userId="88f5ae79448d9369" providerId="LiveId" clId="{FBD25E5F-D53B-41AF-A90C-7992F9278619}" dt="2023-12-02T09:58:56.303" v="948" actId="1076"/>
          <ac:spMkLst>
            <pc:docMk/>
            <pc:sldMk cId="2248611191" sldId="294"/>
            <ac:spMk id="2" creationId="{39605AF1-623C-4E09-AB5D-8DD0571489F6}"/>
          </ac:spMkLst>
        </pc:spChg>
        <pc:spChg chg="mod">
          <ac:chgData name="Hubert Ruczyński" userId="88f5ae79448d9369" providerId="LiveId" clId="{FBD25E5F-D53B-41AF-A90C-7992F9278619}" dt="2023-12-02T10:04:31.633" v="1418" actId="20577"/>
          <ac:spMkLst>
            <pc:docMk/>
            <pc:sldMk cId="2248611191" sldId="294"/>
            <ac:spMk id="3" creationId="{9B1DDDEF-20C4-4F65-BAC9-0A763DF7E02B}"/>
          </ac:spMkLst>
        </pc:spChg>
        <pc:spChg chg="mod">
          <ac:chgData name="Hubert Ruczyński" userId="88f5ae79448d9369" providerId="LiveId" clId="{FBD25E5F-D53B-41AF-A90C-7992F9278619}" dt="2023-12-02T12:08:15.544" v="10331"/>
          <ac:spMkLst>
            <pc:docMk/>
            <pc:sldMk cId="2248611191" sldId="294"/>
            <ac:spMk id="5" creationId="{20E75224-81EB-4CDA-BBBE-44B4B2F3C039}"/>
          </ac:spMkLst>
        </pc:spChg>
        <pc:spChg chg="del mod">
          <ac:chgData name="Hubert Ruczyński" userId="88f5ae79448d9369" providerId="LiveId" clId="{FBD25E5F-D53B-41AF-A90C-7992F9278619}" dt="2023-12-02T09:58:22.259" v="938" actId="478"/>
          <ac:spMkLst>
            <pc:docMk/>
            <pc:sldMk cId="2248611191" sldId="294"/>
            <ac:spMk id="7" creationId="{89F5483F-74F4-EA02-ADF4-BEEF11640AB4}"/>
          </ac:spMkLst>
        </pc:spChg>
        <pc:spChg chg="del mod">
          <ac:chgData name="Hubert Ruczyński" userId="88f5ae79448d9369" providerId="LiveId" clId="{FBD25E5F-D53B-41AF-A90C-7992F9278619}" dt="2023-12-02T09:58:22.259" v="938" actId="478"/>
          <ac:spMkLst>
            <pc:docMk/>
            <pc:sldMk cId="2248611191" sldId="294"/>
            <ac:spMk id="8" creationId="{BB1E5248-7D20-9047-FA0E-06FE984BBDC5}"/>
          </ac:spMkLst>
        </pc:spChg>
        <pc:spChg chg="del">
          <ac:chgData name="Hubert Ruczyński" userId="88f5ae79448d9369" providerId="LiveId" clId="{FBD25E5F-D53B-41AF-A90C-7992F9278619}" dt="2023-12-02T09:58:25.851" v="939" actId="478"/>
          <ac:spMkLst>
            <pc:docMk/>
            <pc:sldMk cId="2248611191" sldId="294"/>
            <ac:spMk id="9" creationId="{780A3539-8CCB-20D6-7B78-F6CC32C6F228}"/>
          </ac:spMkLst>
        </pc:spChg>
        <pc:spChg chg="del">
          <ac:chgData name="Hubert Ruczyński" userId="88f5ae79448d9369" providerId="LiveId" clId="{FBD25E5F-D53B-41AF-A90C-7992F9278619}" dt="2023-12-02T09:57:47.208" v="906" actId="478"/>
          <ac:spMkLst>
            <pc:docMk/>
            <pc:sldMk cId="2248611191" sldId="294"/>
            <ac:spMk id="10" creationId="{12AEE757-1830-FB6A-44B3-A2DC4B04BBBC}"/>
          </ac:spMkLst>
        </pc:spChg>
        <pc:spChg chg="add mod">
          <ac:chgData name="Hubert Ruczyński" userId="88f5ae79448d9369" providerId="LiveId" clId="{FBD25E5F-D53B-41AF-A90C-7992F9278619}" dt="2023-12-02T09:58:53.416" v="947" actId="27636"/>
          <ac:spMkLst>
            <pc:docMk/>
            <pc:sldMk cId="2248611191" sldId="294"/>
            <ac:spMk id="11" creationId="{C1E83E2E-B983-8217-3B30-84F0D73CC458}"/>
          </ac:spMkLst>
        </pc:spChg>
        <pc:spChg chg="add mod">
          <ac:chgData name="Hubert Ruczyński" userId="88f5ae79448d9369" providerId="LiveId" clId="{FBD25E5F-D53B-41AF-A90C-7992F9278619}" dt="2023-12-02T12:14:07.320" v="10394" actId="20577"/>
          <ac:spMkLst>
            <pc:docMk/>
            <pc:sldMk cId="2248611191" sldId="294"/>
            <ac:spMk id="12" creationId="{FFD3EB7A-75B6-BB47-6A24-C565C9E2A30E}"/>
          </ac:spMkLst>
        </pc:spChg>
        <pc:spChg chg="mod">
          <ac:chgData name="Hubert Ruczyński" userId="88f5ae79448d9369" providerId="LiveId" clId="{FBD25E5F-D53B-41AF-A90C-7992F9278619}" dt="2023-12-02T10:04:34.122" v="1421" actId="20577"/>
          <ac:spMkLst>
            <pc:docMk/>
            <pc:sldMk cId="2248611191" sldId="294"/>
            <ac:spMk id="15" creationId="{01764B7E-FE08-090C-0FB4-872405DF060B}"/>
          </ac:spMkLst>
        </pc:spChg>
        <pc:spChg chg="mod">
          <ac:chgData name="Hubert Ruczyński" userId="88f5ae79448d9369" providerId="LiveId" clId="{FBD25E5F-D53B-41AF-A90C-7992F9278619}" dt="2023-12-02T10:04:36.565" v="1424" actId="20577"/>
          <ac:spMkLst>
            <pc:docMk/>
            <pc:sldMk cId="2248611191" sldId="294"/>
            <ac:spMk id="16" creationId="{25C342A9-F59B-6EE5-F830-77AB853B7573}"/>
          </ac:spMkLst>
        </pc:spChg>
        <pc:spChg chg="mod">
          <ac:chgData name="Hubert Ruczyński" userId="88f5ae79448d9369" providerId="LiveId" clId="{FBD25E5F-D53B-41AF-A90C-7992F9278619}" dt="2023-12-02T10:04:39.144" v="1427" actId="20577"/>
          <ac:spMkLst>
            <pc:docMk/>
            <pc:sldMk cId="2248611191" sldId="294"/>
            <ac:spMk id="17" creationId="{69477DA1-7579-243B-5AA8-3BB76DCD74CF}"/>
          </ac:spMkLst>
        </pc:spChg>
        <pc:spChg chg="mod">
          <ac:chgData name="Hubert Ruczyński" userId="88f5ae79448d9369" providerId="LiveId" clId="{FBD25E5F-D53B-41AF-A90C-7992F9278619}" dt="2023-12-02T10:04:41.675" v="1430" actId="20577"/>
          <ac:spMkLst>
            <pc:docMk/>
            <pc:sldMk cId="2248611191" sldId="294"/>
            <ac:spMk id="18" creationId="{34FF093C-54F7-691E-916B-06AA2F51B8E3}"/>
          </ac:spMkLst>
        </pc:spChg>
        <pc:spChg chg="del mod">
          <ac:chgData name="Hubert Ruczyński" userId="88f5ae79448d9369" providerId="LiveId" clId="{FBD25E5F-D53B-41AF-A90C-7992F9278619}" dt="2023-12-02T09:58:22.259" v="938" actId="478"/>
          <ac:spMkLst>
            <pc:docMk/>
            <pc:sldMk cId="2248611191" sldId="294"/>
            <ac:spMk id="19" creationId="{3A986D11-9F28-3BE2-C759-E4CDEDEE8329}"/>
          </ac:spMkLst>
        </pc:spChg>
      </pc:sldChg>
      <pc:sldChg chg="del">
        <pc:chgData name="Hubert Ruczyński" userId="88f5ae79448d9369" providerId="LiveId" clId="{FBD25E5F-D53B-41AF-A90C-7992F9278619}" dt="2023-12-02T10:04:20.428" v="1415" actId="47"/>
        <pc:sldMkLst>
          <pc:docMk/>
          <pc:sldMk cId="1098167629" sldId="300"/>
        </pc:sldMkLst>
      </pc:sldChg>
      <pc:sldChg chg="del">
        <pc:chgData name="Hubert Ruczyński" userId="88f5ae79448d9369" providerId="LiveId" clId="{FBD25E5F-D53B-41AF-A90C-7992F9278619}" dt="2023-12-02T10:31:14.173" v="3772" actId="47"/>
        <pc:sldMkLst>
          <pc:docMk/>
          <pc:sldMk cId="693480310" sldId="301"/>
        </pc:sldMkLst>
      </pc:sldChg>
      <pc:sldChg chg="del">
        <pc:chgData name="Hubert Ruczyński" userId="88f5ae79448d9369" providerId="LiveId" clId="{FBD25E5F-D53B-41AF-A90C-7992F9278619}" dt="2023-12-02T10:31:15.123" v="3773" actId="47"/>
        <pc:sldMkLst>
          <pc:docMk/>
          <pc:sldMk cId="1488317366" sldId="302"/>
        </pc:sldMkLst>
      </pc:sldChg>
      <pc:sldChg chg="del">
        <pc:chgData name="Hubert Ruczyński" userId="88f5ae79448d9369" providerId="LiveId" clId="{FBD25E5F-D53B-41AF-A90C-7992F9278619}" dt="2023-12-02T10:31:16.139" v="3775" actId="47"/>
        <pc:sldMkLst>
          <pc:docMk/>
          <pc:sldMk cId="1790511951" sldId="303"/>
        </pc:sldMkLst>
      </pc:sldChg>
      <pc:sldChg chg="del">
        <pc:chgData name="Hubert Ruczyński" userId="88f5ae79448d9369" providerId="LiveId" clId="{FBD25E5F-D53B-41AF-A90C-7992F9278619}" dt="2023-12-02T10:31:16.633" v="3776" actId="47"/>
        <pc:sldMkLst>
          <pc:docMk/>
          <pc:sldMk cId="1530626367" sldId="304"/>
        </pc:sldMkLst>
      </pc:sldChg>
      <pc:sldChg chg="del">
        <pc:chgData name="Hubert Ruczyński" userId="88f5ae79448d9369" providerId="LiveId" clId="{FBD25E5F-D53B-41AF-A90C-7992F9278619}" dt="2023-12-02T10:31:21.181" v="3778" actId="47"/>
        <pc:sldMkLst>
          <pc:docMk/>
          <pc:sldMk cId="809472509" sldId="305"/>
        </pc:sldMkLst>
      </pc:sldChg>
      <pc:sldChg chg="del">
        <pc:chgData name="Hubert Ruczyński" userId="88f5ae79448d9369" providerId="LiveId" clId="{FBD25E5F-D53B-41AF-A90C-7992F9278619}" dt="2023-12-02T10:31:21.570" v="3779" actId="47"/>
        <pc:sldMkLst>
          <pc:docMk/>
          <pc:sldMk cId="540016401" sldId="306"/>
        </pc:sldMkLst>
      </pc:sldChg>
      <pc:sldChg chg="del">
        <pc:chgData name="Hubert Ruczyński" userId="88f5ae79448d9369" providerId="LiveId" clId="{FBD25E5F-D53B-41AF-A90C-7992F9278619}" dt="2023-12-02T10:31:22.316" v="3780" actId="47"/>
        <pc:sldMkLst>
          <pc:docMk/>
          <pc:sldMk cId="2573649959" sldId="307"/>
        </pc:sldMkLst>
      </pc:sldChg>
      <pc:sldChg chg="del">
        <pc:chgData name="Hubert Ruczyński" userId="88f5ae79448d9369" providerId="LiveId" clId="{FBD25E5F-D53B-41AF-A90C-7992F9278619}" dt="2023-12-02T10:31:22.632" v="3781" actId="47"/>
        <pc:sldMkLst>
          <pc:docMk/>
          <pc:sldMk cId="715102234" sldId="308"/>
        </pc:sldMkLst>
      </pc:sldChg>
      <pc:sldChg chg="modSp mod">
        <pc:chgData name="Hubert Ruczyński" userId="88f5ae79448d9369" providerId="LiveId" clId="{FBD25E5F-D53B-41AF-A90C-7992F9278619}" dt="2023-12-02T12:08:12.941" v="10330"/>
        <pc:sldMkLst>
          <pc:docMk/>
          <pc:sldMk cId="3078941323" sldId="309"/>
        </pc:sldMkLst>
        <pc:spChg chg="mod">
          <ac:chgData name="Hubert Ruczyński" userId="88f5ae79448d9369" providerId="LiveId" clId="{FBD25E5F-D53B-41AF-A90C-7992F9278619}" dt="2023-12-02T09:48:32.420" v="421" actId="20577"/>
          <ac:spMkLst>
            <pc:docMk/>
            <pc:sldMk cId="3078941323" sldId="309"/>
            <ac:spMk id="2" creationId="{8A4E0A63-A388-49B1-A04E-27CE9BD622EF}"/>
          </ac:spMkLst>
        </pc:spChg>
        <pc:spChg chg="mod">
          <ac:chgData name="Hubert Ruczyński" userId="88f5ae79448d9369" providerId="LiveId" clId="{FBD25E5F-D53B-41AF-A90C-7992F9278619}" dt="2023-12-02T12:08:12.941" v="10330"/>
          <ac:spMkLst>
            <pc:docMk/>
            <pc:sldMk cId="3078941323" sldId="309"/>
            <ac:spMk id="3" creationId="{005C44B1-BA82-483C-BD91-F89067442F9E}"/>
          </ac:spMkLst>
        </pc:spChg>
        <pc:spChg chg="mod">
          <ac:chgData name="Hubert Ruczyński" userId="88f5ae79448d9369" providerId="LiveId" clId="{FBD25E5F-D53B-41AF-A90C-7992F9278619}" dt="2023-12-02T09:55:29.421" v="852" actId="20577"/>
          <ac:spMkLst>
            <pc:docMk/>
            <pc:sldMk cId="3078941323" sldId="309"/>
            <ac:spMk id="8" creationId="{B076FAA1-2CFC-0851-786D-2DA2AA0E34DC}"/>
          </ac:spMkLst>
        </pc:spChg>
      </pc:sldChg>
      <pc:sldChg chg="del">
        <pc:chgData name="Hubert Ruczyński" userId="88f5ae79448d9369" providerId="LiveId" clId="{FBD25E5F-D53B-41AF-A90C-7992F9278619}" dt="2023-12-02T10:31:13.092" v="3771" actId="47"/>
        <pc:sldMkLst>
          <pc:docMk/>
          <pc:sldMk cId="1796795644" sldId="310"/>
        </pc:sldMkLst>
      </pc:sldChg>
      <pc:sldChg chg="modSp add mod">
        <pc:chgData name="Hubert Ruczyński" userId="88f5ae79448d9369" providerId="LiveId" clId="{FBD25E5F-D53B-41AF-A90C-7992F9278619}" dt="2023-12-02T12:14:34.694" v="10406" actId="20577"/>
        <pc:sldMkLst>
          <pc:docMk/>
          <pc:sldMk cId="2634740288" sldId="310"/>
        </pc:sldMkLst>
        <pc:spChg chg="mod">
          <ac:chgData name="Hubert Ruczyński" userId="88f5ae79448d9369" providerId="LiveId" clId="{FBD25E5F-D53B-41AF-A90C-7992F9278619}" dt="2023-12-02T12:14:34.694" v="10406" actId="20577"/>
          <ac:spMkLst>
            <pc:docMk/>
            <pc:sldMk cId="2634740288" sldId="310"/>
            <ac:spMk id="2" creationId="{8A4E0A63-A388-49B1-A04E-27CE9BD622EF}"/>
          </ac:spMkLst>
        </pc:spChg>
        <pc:spChg chg="mod">
          <ac:chgData name="Hubert Ruczyński" userId="88f5ae79448d9369" providerId="LiveId" clId="{FBD25E5F-D53B-41AF-A90C-7992F9278619}" dt="2023-12-02T12:08:22.683" v="10334"/>
          <ac:spMkLst>
            <pc:docMk/>
            <pc:sldMk cId="2634740288" sldId="310"/>
            <ac:spMk id="3" creationId="{005C44B1-BA82-483C-BD91-F89067442F9E}"/>
          </ac:spMkLst>
        </pc:spChg>
        <pc:spChg chg="mod">
          <ac:chgData name="Hubert Ruczyński" userId="88f5ae79448d9369" providerId="LiveId" clId="{FBD25E5F-D53B-41AF-A90C-7992F9278619}" dt="2023-12-02T10:43:01.818" v="4090" actId="20577"/>
          <ac:spMkLst>
            <pc:docMk/>
            <pc:sldMk cId="2634740288" sldId="310"/>
            <ac:spMk id="8" creationId="{B076FAA1-2CFC-0851-786D-2DA2AA0E34DC}"/>
          </ac:spMkLst>
        </pc:spChg>
      </pc:sldChg>
      <pc:sldChg chg="del">
        <pc:chgData name="Hubert Ruczyński" userId="88f5ae79448d9369" providerId="LiveId" clId="{FBD25E5F-D53B-41AF-A90C-7992F9278619}" dt="2023-12-02T10:31:15.631" v="3774" actId="47"/>
        <pc:sldMkLst>
          <pc:docMk/>
          <pc:sldMk cId="1311323985" sldId="311"/>
        </pc:sldMkLst>
      </pc:sldChg>
      <pc:sldChg chg="modSp add mod modAnim">
        <pc:chgData name="Hubert Ruczyński" userId="88f5ae79448d9369" providerId="LiveId" clId="{FBD25E5F-D53B-41AF-A90C-7992F9278619}" dt="2023-12-02T12:16:22.644" v="10421"/>
        <pc:sldMkLst>
          <pc:docMk/>
          <pc:sldMk cId="4264278274" sldId="311"/>
        </pc:sldMkLst>
        <pc:spChg chg="mod">
          <ac:chgData name="Hubert Ruczyński" userId="88f5ae79448d9369" providerId="LiveId" clId="{FBD25E5F-D53B-41AF-A90C-7992F9278619}" dt="2023-12-02T12:13:07.987" v="10357"/>
          <ac:spMkLst>
            <pc:docMk/>
            <pc:sldMk cId="4264278274" sldId="311"/>
            <ac:spMk id="17" creationId="{1211F80C-DD95-F30F-44D1-E6F0A7DB7E1E}"/>
          </ac:spMkLst>
        </pc:spChg>
        <pc:spChg chg="mod">
          <ac:chgData name="Hubert Ruczyński" userId="88f5ae79448d9369" providerId="LiveId" clId="{FBD25E5F-D53B-41AF-A90C-7992F9278619}" dt="2023-12-02T10:47:08.029" v="4731" actId="20577"/>
          <ac:spMkLst>
            <pc:docMk/>
            <pc:sldMk cId="4264278274" sldId="311"/>
            <ac:spMk id="18" creationId="{102FDECB-0B75-D665-F3E2-A7970ACDCBF3}"/>
          </ac:spMkLst>
        </pc:spChg>
        <pc:spChg chg="mod">
          <ac:chgData name="Hubert Ruczyński" userId="88f5ae79448d9369" providerId="LiveId" clId="{FBD25E5F-D53B-41AF-A90C-7992F9278619}" dt="2023-12-02T11:06:59.458" v="6108" actId="20577"/>
          <ac:spMkLst>
            <pc:docMk/>
            <pc:sldMk cId="4264278274" sldId="311"/>
            <ac:spMk id="19" creationId="{9CA84C54-FA38-1DF0-DFDA-9234A9377C6A}"/>
          </ac:spMkLst>
        </pc:spChg>
        <pc:spChg chg="mod">
          <ac:chgData name="Hubert Ruczyński" userId="88f5ae79448d9369" providerId="LiveId" clId="{FBD25E5F-D53B-41AF-A90C-7992F9278619}" dt="2023-12-02T10:47:11.283" v="4740" actId="20577"/>
          <ac:spMkLst>
            <pc:docMk/>
            <pc:sldMk cId="4264278274" sldId="311"/>
            <ac:spMk id="20" creationId="{C9EE7D4A-2902-CEE3-52B5-E1C276D9FD50}"/>
          </ac:spMkLst>
        </pc:spChg>
        <pc:spChg chg="mod">
          <ac:chgData name="Hubert Ruczyński" userId="88f5ae79448d9369" providerId="LiveId" clId="{FBD25E5F-D53B-41AF-A90C-7992F9278619}" dt="2023-12-02T10:50:43.497" v="4940" actId="113"/>
          <ac:spMkLst>
            <pc:docMk/>
            <pc:sldMk cId="4264278274" sldId="311"/>
            <ac:spMk id="21" creationId="{5FD2AA0B-055F-3494-DDCE-1729A407D516}"/>
          </ac:spMkLst>
        </pc:spChg>
        <pc:spChg chg="mod">
          <ac:chgData name="Hubert Ruczyński" userId="88f5ae79448d9369" providerId="LiveId" clId="{FBD25E5F-D53B-41AF-A90C-7992F9278619}" dt="2023-12-02T11:14:49.085" v="6530" actId="113"/>
          <ac:spMkLst>
            <pc:docMk/>
            <pc:sldMk cId="4264278274" sldId="311"/>
            <ac:spMk id="23" creationId="{EE1A2BB7-1F47-989A-9048-775BB550E079}"/>
          </ac:spMkLst>
        </pc:spChg>
        <pc:spChg chg="mod">
          <ac:chgData name="Hubert Ruczyński" userId="88f5ae79448d9369" providerId="LiveId" clId="{FBD25E5F-D53B-41AF-A90C-7992F9278619}" dt="2023-12-02T10:47:16.741" v="4749" actId="20577"/>
          <ac:spMkLst>
            <pc:docMk/>
            <pc:sldMk cId="4264278274" sldId="311"/>
            <ac:spMk id="24" creationId="{442E7F43-B47F-6780-BBA9-64874CA39E47}"/>
          </ac:spMkLst>
        </pc:spChg>
        <pc:spChg chg="mod">
          <ac:chgData name="Hubert Ruczyński" userId="88f5ae79448d9369" providerId="LiveId" clId="{FBD25E5F-D53B-41AF-A90C-7992F9278619}" dt="2023-12-02T12:08:25.460" v="10335"/>
          <ac:spMkLst>
            <pc:docMk/>
            <pc:sldMk cId="4264278274" sldId="311"/>
            <ac:spMk id="81" creationId="{E94F1D24-E4A1-4B59-B57E-A28453963B88}"/>
          </ac:spMkLst>
        </pc:spChg>
      </pc:sldChg>
      <pc:sldChg chg="delSp modSp add mod delAnim">
        <pc:chgData name="Hubert Ruczyński" userId="88f5ae79448d9369" providerId="LiveId" clId="{FBD25E5F-D53B-41AF-A90C-7992F9278619}" dt="2023-12-02T12:13:04.867" v="10356"/>
        <pc:sldMkLst>
          <pc:docMk/>
          <pc:sldMk cId="1898749692" sldId="312"/>
        </pc:sldMkLst>
        <pc:spChg chg="mod">
          <ac:chgData name="Hubert Ruczyński" userId="88f5ae79448d9369" providerId="LiveId" clId="{FBD25E5F-D53B-41AF-A90C-7992F9278619}" dt="2023-12-02T12:13:04.867" v="10356"/>
          <ac:spMkLst>
            <pc:docMk/>
            <pc:sldMk cId="1898749692" sldId="312"/>
            <ac:spMk id="17" creationId="{1211F80C-DD95-F30F-44D1-E6F0A7DB7E1E}"/>
          </ac:spMkLst>
        </pc:spChg>
        <pc:spChg chg="mod">
          <ac:chgData name="Hubert Ruczyński" userId="88f5ae79448d9369" providerId="LiveId" clId="{FBD25E5F-D53B-41AF-A90C-7992F9278619}" dt="2023-12-02T11:14:28.703" v="6526" actId="1076"/>
          <ac:spMkLst>
            <pc:docMk/>
            <pc:sldMk cId="1898749692" sldId="312"/>
            <ac:spMk id="18" creationId="{102FDECB-0B75-D665-F3E2-A7970ACDCBF3}"/>
          </ac:spMkLst>
        </pc:spChg>
        <pc:spChg chg="mod">
          <ac:chgData name="Hubert Ruczyński" userId="88f5ae79448d9369" providerId="LiveId" clId="{FBD25E5F-D53B-41AF-A90C-7992F9278619}" dt="2023-12-02T11:14:32.686" v="6528" actId="27636"/>
          <ac:spMkLst>
            <pc:docMk/>
            <pc:sldMk cId="1898749692" sldId="312"/>
            <ac:spMk id="19" creationId="{9CA84C54-FA38-1DF0-DFDA-9234A9377C6A}"/>
          </ac:spMkLst>
        </pc:spChg>
        <pc:spChg chg="del">
          <ac:chgData name="Hubert Ruczyński" userId="88f5ae79448d9369" providerId="LiveId" clId="{FBD25E5F-D53B-41AF-A90C-7992F9278619}" dt="2023-12-02T10:53:34.135" v="5128" actId="478"/>
          <ac:spMkLst>
            <pc:docMk/>
            <pc:sldMk cId="1898749692" sldId="312"/>
            <ac:spMk id="20" creationId="{C9EE7D4A-2902-CEE3-52B5-E1C276D9FD50}"/>
          </ac:spMkLst>
        </pc:spChg>
        <pc:spChg chg="del">
          <ac:chgData name="Hubert Ruczyński" userId="88f5ae79448d9369" providerId="LiveId" clId="{FBD25E5F-D53B-41AF-A90C-7992F9278619}" dt="2023-12-02T10:53:34.135" v="5128" actId="478"/>
          <ac:spMkLst>
            <pc:docMk/>
            <pc:sldMk cId="1898749692" sldId="312"/>
            <ac:spMk id="21" creationId="{5FD2AA0B-055F-3494-DDCE-1729A407D516}"/>
          </ac:spMkLst>
        </pc:spChg>
        <pc:spChg chg="del">
          <ac:chgData name="Hubert Ruczyński" userId="88f5ae79448d9369" providerId="LiveId" clId="{FBD25E5F-D53B-41AF-A90C-7992F9278619}" dt="2023-12-02T10:53:34.135" v="5128" actId="478"/>
          <ac:spMkLst>
            <pc:docMk/>
            <pc:sldMk cId="1898749692" sldId="312"/>
            <ac:spMk id="23" creationId="{EE1A2BB7-1F47-989A-9048-775BB550E079}"/>
          </ac:spMkLst>
        </pc:spChg>
        <pc:spChg chg="del">
          <ac:chgData name="Hubert Ruczyński" userId="88f5ae79448d9369" providerId="LiveId" clId="{FBD25E5F-D53B-41AF-A90C-7992F9278619}" dt="2023-12-02T10:53:34.135" v="5128" actId="478"/>
          <ac:spMkLst>
            <pc:docMk/>
            <pc:sldMk cId="1898749692" sldId="312"/>
            <ac:spMk id="24" creationId="{442E7F43-B47F-6780-BBA9-64874CA39E47}"/>
          </ac:spMkLst>
        </pc:spChg>
        <pc:spChg chg="mod">
          <ac:chgData name="Hubert Ruczyński" userId="88f5ae79448d9369" providerId="LiveId" clId="{FBD25E5F-D53B-41AF-A90C-7992F9278619}" dt="2023-12-02T12:08:28.162" v="10336"/>
          <ac:spMkLst>
            <pc:docMk/>
            <pc:sldMk cId="1898749692" sldId="312"/>
            <ac:spMk id="81" creationId="{E94F1D24-E4A1-4B59-B57E-A28453963B88}"/>
          </ac:spMkLst>
        </pc:spChg>
      </pc:sldChg>
      <pc:sldChg chg="modSp add mod">
        <pc:chgData name="Hubert Ruczyński" userId="88f5ae79448d9369" providerId="LiveId" clId="{FBD25E5F-D53B-41AF-A90C-7992F9278619}" dt="2023-12-02T12:13:01.999" v="10355"/>
        <pc:sldMkLst>
          <pc:docMk/>
          <pc:sldMk cId="1505211270" sldId="313"/>
        </pc:sldMkLst>
        <pc:spChg chg="mod">
          <ac:chgData name="Hubert Ruczyński" userId="88f5ae79448d9369" providerId="LiveId" clId="{FBD25E5F-D53B-41AF-A90C-7992F9278619}" dt="2023-12-02T12:13:01.999" v="10355"/>
          <ac:spMkLst>
            <pc:docMk/>
            <pc:sldMk cId="1505211270" sldId="313"/>
            <ac:spMk id="2" creationId="{5CE54ABB-4929-4810-950B-2DAEA0A5BAB4}"/>
          </ac:spMkLst>
        </pc:spChg>
        <pc:spChg chg="mod">
          <ac:chgData name="Hubert Ruczyński" userId="88f5ae79448d9369" providerId="LiveId" clId="{FBD25E5F-D53B-41AF-A90C-7992F9278619}" dt="2023-12-02T11:23:29.498" v="7020" actId="20577"/>
          <ac:spMkLst>
            <pc:docMk/>
            <pc:sldMk cId="1505211270" sldId="313"/>
            <ac:spMk id="3" creationId="{D5E1C399-8F48-44F5-9461-3C89866D4CE1}"/>
          </ac:spMkLst>
        </pc:spChg>
        <pc:spChg chg="mod">
          <ac:chgData name="Hubert Ruczyński" userId="88f5ae79448d9369" providerId="LiveId" clId="{FBD25E5F-D53B-41AF-A90C-7992F9278619}" dt="2023-12-02T11:15:09.755" v="6568" actId="20577"/>
          <ac:spMkLst>
            <pc:docMk/>
            <pc:sldMk cId="1505211270" sldId="313"/>
            <ac:spMk id="4" creationId="{A112B089-A8F9-45B1-BE6E-EAC10163F082}"/>
          </ac:spMkLst>
        </pc:spChg>
        <pc:spChg chg="mod">
          <ac:chgData name="Hubert Ruczyński" userId="88f5ae79448d9369" providerId="LiveId" clId="{FBD25E5F-D53B-41AF-A90C-7992F9278619}" dt="2023-12-02T11:15:17.490" v="6584" actId="20577"/>
          <ac:spMkLst>
            <pc:docMk/>
            <pc:sldMk cId="1505211270" sldId="313"/>
            <ac:spMk id="6" creationId="{0FE22F9B-4BF8-41DC-8F1C-836B546E59AD}"/>
          </ac:spMkLst>
        </pc:spChg>
        <pc:spChg chg="mod">
          <ac:chgData name="Hubert Ruczyński" userId="88f5ae79448d9369" providerId="LiveId" clId="{FBD25E5F-D53B-41AF-A90C-7992F9278619}" dt="2023-12-02T11:26:03.259" v="7266" actId="20577"/>
          <ac:spMkLst>
            <pc:docMk/>
            <pc:sldMk cId="1505211270" sldId="313"/>
            <ac:spMk id="7" creationId="{6B35F89A-6CDF-41F7-BD87-18B45BD7330B}"/>
          </ac:spMkLst>
        </pc:spChg>
        <pc:spChg chg="mod">
          <ac:chgData name="Hubert Ruczyński" userId="88f5ae79448d9369" providerId="LiveId" clId="{FBD25E5F-D53B-41AF-A90C-7992F9278619}" dt="2023-12-02T12:08:30.544" v="10337"/>
          <ac:spMkLst>
            <pc:docMk/>
            <pc:sldMk cId="1505211270" sldId="313"/>
            <ac:spMk id="10" creationId="{D2186069-FC8E-433D-9BB4-942220CE8CFB}"/>
          </ac:spMkLst>
        </pc:spChg>
      </pc:sldChg>
      <pc:sldChg chg="delSp modSp add mod delAnim modAnim">
        <pc:chgData name="Hubert Ruczyński" userId="88f5ae79448d9369" providerId="LiveId" clId="{FBD25E5F-D53B-41AF-A90C-7992F9278619}" dt="2023-12-02T12:16:30.003" v="10422"/>
        <pc:sldMkLst>
          <pc:docMk/>
          <pc:sldMk cId="1727728253" sldId="314"/>
        </pc:sldMkLst>
        <pc:spChg chg="mod">
          <ac:chgData name="Hubert Ruczyński" userId="88f5ae79448d9369" providerId="LiveId" clId="{FBD25E5F-D53B-41AF-A90C-7992F9278619}" dt="2023-12-02T12:12:56.170" v="10353"/>
          <ac:spMkLst>
            <pc:docMk/>
            <pc:sldMk cId="1727728253" sldId="314"/>
            <ac:spMk id="17" creationId="{1211F80C-DD95-F30F-44D1-E6F0A7DB7E1E}"/>
          </ac:spMkLst>
        </pc:spChg>
        <pc:spChg chg="mod">
          <ac:chgData name="Hubert Ruczyński" userId="88f5ae79448d9369" providerId="LiveId" clId="{FBD25E5F-D53B-41AF-A90C-7992F9278619}" dt="2023-12-02T11:36:04.349" v="8098" actId="20577"/>
          <ac:spMkLst>
            <pc:docMk/>
            <pc:sldMk cId="1727728253" sldId="314"/>
            <ac:spMk id="19" creationId="{9CA84C54-FA38-1DF0-DFDA-9234A9377C6A}"/>
          </ac:spMkLst>
        </pc:spChg>
        <pc:spChg chg="del">
          <ac:chgData name="Hubert Ruczyński" userId="88f5ae79448d9369" providerId="LiveId" clId="{FBD25E5F-D53B-41AF-A90C-7992F9278619}" dt="2023-12-02T11:27:23.673" v="7292" actId="478"/>
          <ac:spMkLst>
            <pc:docMk/>
            <pc:sldMk cId="1727728253" sldId="314"/>
            <ac:spMk id="20" creationId="{C9EE7D4A-2902-CEE3-52B5-E1C276D9FD50}"/>
          </ac:spMkLst>
        </pc:spChg>
        <pc:spChg chg="del">
          <ac:chgData name="Hubert Ruczyński" userId="88f5ae79448d9369" providerId="LiveId" clId="{FBD25E5F-D53B-41AF-A90C-7992F9278619}" dt="2023-12-02T11:27:23.673" v="7292" actId="478"/>
          <ac:spMkLst>
            <pc:docMk/>
            <pc:sldMk cId="1727728253" sldId="314"/>
            <ac:spMk id="21" creationId="{5FD2AA0B-055F-3494-DDCE-1729A407D516}"/>
          </ac:spMkLst>
        </pc:spChg>
        <pc:spChg chg="mod">
          <ac:chgData name="Hubert Ruczyński" userId="88f5ae79448d9369" providerId="LiveId" clId="{FBD25E5F-D53B-41AF-A90C-7992F9278619}" dt="2023-12-02T11:52:57.520" v="9446" actId="113"/>
          <ac:spMkLst>
            <pc:docMk/>
            <pc:sldMk cId="1727728253" sldId="314"/>
            <ac:spMk id="23" creationId="{EE1A2BB7-1F47-989A-9048-775BB550E079}"/>
          </ac:spMkLst>
        </pc:spChg>
        <pc:spChg chg="mod">
          <ac:chgData name="Hubert Ruczyński" userId="88f5ae79448d9369" providerId="LiveId" clId="{FBD25E5F-D53B-41AF-A90C-7992F9278619}" dt="2023-12-02T11:35:18.578" v="8031" actId="14100"/>
          <ac:spMkLst>
            <pc:docMk/>
            <pc:sldMk cId="1727728253" sldId="314"/>
            <ac:spMk id="24" creationId="{442E7F43-B47F-6780-BBA9-64874CA39E47}"/>
          </ac:spMkLst>
        </pc:spChg>
        <pc:spChg chg="mod">
          <ac:chgData name="Hubert Ruczyński" userId="88f5ae79448d9369" providerId="LiveId" clId="{FBD25E5F-D53B-41AF-A90C-7992F9278619}" dt="2023-12-02T12:08:33.097" v="10338"/>
          <ac:spMkLst>
            <pc:docMk/>
            <pc:sldMk cId="1727728253" sldId="314"/>
            <ac:spMk id="81" creationId="{E94F1D24-E4A1-4B59-B57E-A28453963B88}"/>
          </ac:spMkLst>
        </pc:spChg>
      </pc:sldChg>
      <pc:sldChg chg="modSp add mod">
        <pc:chgData name="Hubert Ruczyński" userId="88f5ae79448d9369" providerId="LiveId" clId="{FBD25E5F-D53B-41AF-A90C-7992F9278619}" dt="2023-12-02T12:12:59.288" v="10354" actId="20577"/>
        <pc:sldMkLst>
          <pc:docMk/>
          <pc:sldMk cId="756759602" sldId="315"/>
        </pc:sldMkLst>
        <pc:spChg chg="mod">
          <ac:chgData name="Hubert Ruczyński" userId="88f5ae79448d9369" providerId="LiveId" clId="{FBD25E5F-D53B-41AF-A90C-7992F9278619}" dt="2023-12-02T12:12:59.288" v="10354" actId="20577"/>
          <ac:spMkLst>
            <pc:docMk/>
            <pc:sldMk cId="756759602" sldId="315"/>
            <ac:spMk id="2" creationId="{5CE54ABB-4929-4810-950B-2DAEA0A5BAB4}"/>
          </ac:spMkLst>
        </pc:spChg>
        <pc:spChg chg="mod">
          <ac:chgData name="Hubert Ruczyński" userId="88f5ae79448d9369" providerId="LiveId" clId="{FBD25E5F-D53B-41AF-A90C-7992F9278619}" dt="2023-12-02T11:49:50.347" v="9398" actId="20577"/>
          <ac:spMkLst>
            <pc:docMk/>
            <pc:sldMk cId="756759602" sldId="315"/>
            <ac:spMk id="3" creationId="{D5E1C399-8F48-44F5-9461-3C89866D4CE1}"/>
          </ac:spMkLst>
        </pc:spChg>
        <pc:spChg chg="mod">
          <ac:chgData name="Hubert Ruczyński" userId="88f5ae79448d9369" providerId="LiveId" clId="{FBD25E5F-D53B-41AF-A90C-7992F9278619}" dt="2023-12-02T11:50:18.798" v="9416" actId="113"/>
          <ac:spMkLst>
            <pc:docMk/>
            <pc:sldMk cId="756759602" sldId="315"/>
            <ac:spMk id="7" creationId="{6B35F89A-6CDF-41F7-BD87-18B45BD7330B}"/>
          </ac:spMkLst>
        </pc:spChg>
        <pc:spChg chg="mod">
          <ac:chgData name="Hubert Ruczyński" userId="88f5ae79448d9369" providerId="LiveId" clId="{FBD25E5F-D53B-41AF-A90C-7992F9278619}" dt="2023-12-02T12:08:36.936" v="10339"/>
          <ac:spMkLst>
            <pc:docMk/>
            <pc:sldMk cId="756759602" sldId="315"/>
            <ac:spMk id="10" creationId="{D2186069-FC8E-433D-9BB4-942220CE8CFB}"/>
          </ac:spMkLst>
        </pc:spChg>
      </pc:sldChg>
      <pc:sldChg chg="modSp add mod ord modAnim">
        <pc:chgData name="Hubert Ruczyński" userId="88f5ae79448d9369" providerId="LiveId" clId="{FBD25E5F-D53B-41AF-A90C-7992F9278619}" dt="2023-12-02T12:16:37.123" v="10423"/>
        <pc:sldMkLst>
          <pc:docMk/>
          <pc:sldMk cId="2994727957" sldId="316"/>
        </pc:sldMkLst>
        <pc:spChg chg="mod">
          <ac:chgData name="Hubert Ruczyński" userId="88f5ae79448d9369" providerId="LiveId" clId="{FBD25E5F-D53B-41AF-A90C-7992F9278619}" dt="2023-12-02T12:12:42.303" v="10348" actId="20577"/>
          <ac:spMkLst>
            <pc:docMk/>
            <pc:sldMk cId="2994727957" sldId="316"/>
            <ac:spMk id="17" creationId="{1211F80C-DD95-F30F-44D1-E6F0A7DB7E1E}"/>
          </ac:spMkLst>
        </pc:spChg>
        <pc:spChg chg="mod">
          <ac:chgData name="Hubert Ruczyński" userId="88f5ae79448d9369" providerId="LiveId" clId="{FBD25E5F-D53B-41AF-A90C-7992F9278619}" dt="2023-12-02T12:07:42.334" v="10299" actId="20577"/>
          <ac:spMkLst>
            <pc:docMk/>
            <pc:sldMk cId="2994727957" sldId="316"/>
            <ac:spMk id="19" creationId="{9CA84C54-FA38-1DF0-DFDA-9234A9377C6A}"/>
          </ac:spMkLst>
        </pc:spChg>
        <pc:spChg chg="mod">
          <ac:chgData name="Hubert Ruczyński" userId="88f5ae79448d9369" providerId="LiveId" clId="{FBD25E5F-D53B-41AF-A90C-7992F9278619}" dt="2023-12-02T12:05:21.534" v="10251" actId="113"/>
          <ac:spMkLst>
            <pc:docMk/>
            <pc:sldMk cId="2994727957" sldId="316"/>
            <ac:spMk id="23" creationId="{EE1A2BB7-1F47-989A-9048-775BB550E079}"/>
          </ac:spMkLst>
        </pc:spChg>
        <pc:spChg chg="mod">
          <ac:chgData name="Hubert Ruczyński" userId="88f5ae79448d9369" providerId="LiveId" clId="{FBD25E5F-D53B-41AF-A90C-7992F9278619}" dt="2023-12-02T12:08:39.349" v="10340"/>
          <ac:spMkLst>
            <pc:docMk/>
            <pc:sldMk cId="2994727957" sldId="316"/>
            <ac:spMk id="81" creationId="{E94F1D24-E4A1-4B59-B57E-A28453963B8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5BE4D8-A545-49B5-B6D6-1C4173C613DB}" type="datetime1">
              <a:rPr lang="pl-PL" smtClean="0"/>
              <a:t>02.12.2023</a:t>
            </a:fld>
            <a:endParaRPr lang="pl-PL"/>
          </a:p>
        </p:txBody>
      </p:sp>
      <p:sp>
        <p:nvSpPr>
          <p:cNvPr id="4" name="Stopka — symbol zastępczy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pl-PL" smtClean="0"/>
              <a:t>‹#›</a:t>
            </a:fld>
            <a:endParaRPr lang="pl-PL"/>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B031B-7A3C-49C1-AA9C-CE9313183260}" type="datetime1">
              <a:rPr lang="pl-PL" smtClean="0"/>
              <a:pPr/>
              <a:t>02.12.2023</a:t>
            </a:fld>
            <a:endParaRPr lang="pl-PL"/>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pl-PL" noProof="0" smtClean="0"/>
              <a:t>‹#›</a:t>
            </a:fld>
            <a:endParaRPr lang="pl-PL"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a:t>
            </a:fld>
            <a:endParaRPr lang="pl-PL"/>
          </a:p>
        </p:txBody>
      </p:sp>
    </p:spTree>
    <p:extLst>
      <p:ext uri="{BB962C8B-B14F-4D97-AF65-F5344CB8AC3E}">
        <p14:creationId xmlns:p14="http://schemas.microsoft.com/office/powerpoint/2010/main" val="283829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10</a:t>
            </a:fld>
            <a:endParaRPr lang="pl-PL"/>
          </a:p>
        </p:txBody>
      </p:sp>
    </p:spTree>
    <p:extLst>
      <p:ext uri="{BB962C8B-B14F-4D97-AF65-F5344CB8AC3E}">
        <p14:creationId xmlns:p14="http://schemas.microsoft.com/office/powerpoint/2010/main" val="197008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endParaRPr lang="pl-PL">
              <a:ea typeface="Calibri"/>
              <a:cs typeface="Calibri"/>
            </a:endParaRP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11</a:t>
            </a:fld>
            <a:endParaRPr lang="pl-PL"/>
          </a:p>
        </p:txBody>
      </p:sp>
    </p:spTree>
    <p:extLst>
      <p:ext uri="{BB962C8B-B14F-4D97-AF65-F5344CB8AC3E}">
        <p14:creationId xmlns:p14="http://schemas.microsoft.com/office/powerpoint/2010/main" val="199375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12</a:t>
            </a:fld>
            <a:endParaRPr lang="pl-PL"/>
          </a:p>
        </p:txBody>
      </p:sp>
    </p:spTree>
    <p:extLst>
      <p:ext uri="{BB962C8B-B14F-4D97-AF65-F5344CB8AC3E}">
        <p14:creationId xmlns:p14="http://schemas.microsoft.com/office/powerpoint/2010/main" val="1329659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endParaRPr lang="pl-PL">
              <a:ea typeface="Calibri"/>
              <a:cs typeface="Calibri"/>
            </a:endParaRP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13</a:t>
            </a:fld>
            <a:endParaRPr lang="pl-PL"/>
          </a:p>
        </p:txBody>
      </p:sp>
    </p:spTree>
    <p:extLst>
      <p:ext uri="{BB962C8B-B14F-4D97-AF65-F5344CB8AC3E}">
        <p14:creationId xmlns:p14="http://schemas.microsoft.com/office/powerpoint/2010/main" val="2045630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14</a:t>
            </a:fld>
            <a:endParaRPr lang="pl-PL"/>
          </a:p>
        </p:txBody>
      </p:sp>
    </p:spTree>
    <p:extLst>
      <p:ext uri="{BB962C8B-B14F-4D97-AF65-F5344CB8AC3E}">
        <p14:creationId xmlns:p14="http://schemas.microsoft.com/office/powerpoint/2010/main" val="28215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a:t>
            </a:fld>
            <a:endParaRPr lang="pl-PL"/>
          </a:p>
        </p:txBody>
      </p:sp>
    </p:spTree>
    <p:extLst>
      <p:ext uri="{BB962C8B-B14F-4D97-AF65-F5344CB8AC3E}">
        <p14:creationId xmlns:p14="http://schemas.microsoft.com/office/powerpoint/2010/main" val="211492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3</a:t>
            </a:fld>
            <a:endParaRPr lang="pl-PL"/>
          </a:p>
        </p:txBody>
      </p:sp>
    </p:spTree>
    <p:extLst>
      <p:ext uri="{BB962C8B-B14F-4D97-AF65-F5344CB8AC3E}">
        <p14:creationId xmlns:p14="http://schemas.microsoft.com/office/powerpoint/2010/main" val="201455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4</a:t>
            </a:fld>
            <a:endParaRPr lang="pl-PL"/>
          </a:p>
        </p:txBody>
      </p:sp>
    </p:spTree>
    <p:extLst>
      <p:ext uri="{BB962C8B-B14F-4D97-AF65-F5344CB8AC3E}">
        <p14:creationId xmlns:p14="http://schemas.microsoft.com/office/powerpoint/2010/main" val="411385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endParaRPr lang="pl-PL">
              <a:ea typeface="Calibri"/>
              <a:cs typeface="Calibri"/>
            </a:endParaRP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5</a:t>
            </a:fld>
            <a:endParaRPr lang="pl-PL"/>
          </a:p>
        </p:txBody>
      </p:sp>
    </p:spTree>
    <p:extLst>
      <p:ext uri="{BB962C8B-B14F-4D97-AF65-F5344CB8AC3E}">
        <p14:creationId xmlns:p14="http://schemas.microsoft.com/office/powerpoint/2010/main" val="388606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ea typeface="Calibri"/>
              <a:cs typeface="Calibri"/>
            </a:endParaRPr>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6</a:t>
            </a:fld>
            <a:endParaRPr lang="pl-PL"/>
          </a:p>
        </p:txBody>
      </p:sp>
    </p:spTree>
    <p:extLst>
      <p:ext uri="{BB962C8B-B14F-4D97-AF65-F5344CB8AC3E}">
        <p14:creationId xmlns:p14="http://schemas.microsoft.com/office/powerpoint/2010/main" val="18677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7</a:t>
            </a:fld>
            <a:endParaRPr lang="pl-PL"/>
          </a:p>
        </p:txBody>
      </p:sp>
    </p:spTree>
    <p:extLst>
      <p:ext uri="{BB962C8B-B14F-4D97-AF65-F5344CB8AC3E}">
        <p14:creationId xmlns:p14="http://schemas.microsoft.com/office/powerpoint/2010/main" val="2217770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endParaRPr lang="pl-PL">
              <a:ea typeface="Calibri"/>
              <a:cs typeface="Calibri"/>
            </a:endParaRP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8</a:t>
            </a:fld>
            <a:endParaRPr lang="pl-PL"/>
          </a:p>
        </p:txBody>
      </p:sp>
    </p:spTree>
    <p:extLst>
      <p:ext uri="{BB962C8B-B14F-4D97-AF65-F5344CB8AC3E}">
        <p14:creationId xmlns:p14="http://schemas.microsoft.com/office/powerpoint/2010/main" val="444680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a:defRPr/>
            </a:pPr>
            <a:endParaRPr lang="pl-PL">
              <a:ea typeface="Calibri"/>
              <a:cs typeface="Calibri"/>
            </a:endParaRPr>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9</a:t>
            </a:fld>
            <a:endParaRPr lang="pl-PL"/>
          </a:p>
        </p:txBody>
      </p:sp>
    </p:spTree>
    <p:extLst>
      <p:ext uri="{BB962C8B-B14F-4D97-AF65-F5344CB8AC3E}">
        <p14:creationId xmlns:p14="http://schemas.microsoft.com/office/powerpoint/2010/main" val="839108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8" name="Grafika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awartość 3">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pic>
        <p:nvPicPr>
          <p:cNvPr id="11" name="Grafika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a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a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4" name="Tekst — symbol zastępczy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5" name="Zawartość — symbol zastępczy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6" name="Zawartość — symbol zastępczy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a:p>
            <a:pPr lvl="1" rtl="0"/>
            <a:endParaRPr lang="pl-PL" noProof="0"/>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7" name="Zawartość — symbol zastępczy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wa elementy zawartości">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pic>
        <p:nvPicPr>
          <p:cNvPr id="11" name="Grafika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wartość">
    <p:spTree>
      <p:nvGrpSpPr>
        <p:cNvPr id="1" name=""/>
        <p:cNvGrpSpPr/>
        <p:nvPr/>
      </p:nvGrpSpPr>
      <p:grpSpPr>
        <a:xfrm>
          <a:off x="0" y="0"/>
          <a:ext cx="0" cy="0"/>
          <a:chOff x="0" y="0"/>
          <a:chExt cx="0" cy="0"/>
        </a:xfrm>
      </p:grpSpPr>
      <p:pic>
        <p:nvPicPr>
          <p:cNvPr id="14" name="Grafika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ytuł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20" name="Tekst — symbol zastępczy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5" name="Tekst — symbol zastępczy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6" name="Tekst — symbol zastępczy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7" name="Tekst — symbol zastępczy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8" name="Tekst — symbol zastępczy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9" name="Tekst — symbol zastępczy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ykres">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pl-PL" noProof="0"/>
              <a:t>Kliknij, aby edytować style wzorców tekstu</a:t>
            </a:r>
          </a:p>
        </p:txBody>
      </p:sp>
      <p:sp>
        <p:nvSpPr>
          <p:cNvPr id="7" name="Wykres — symbol zastępczy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endParaRPr lang="pl-PL" noProof="0"/>
          </a:p>
        </p:txBody>
      </p:sp>
      <p:sp>
        <p:nvSpPr>
          <p:cNvPr id="11" name="Tekst — symbol zastępczy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Calibri" panose="020F050202020403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 Master text styles</a:t>
            </a:r>
          </a:p>
        </p:txBody>
      </p:sp>
      <p:sp>
        <p:nvSpPr>
          <p:cNvPr id="13" name="Zawartość — symbol zastępczy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pl-PL" noProof="0"/>
              <a:t>Kliknij, aby dodać zawartość</a:t>
            </a:r>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ś czasu 2">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6" name="Tekst — symbol zastępczy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7" name="Tekst — symbol zastępczy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8" name="Tekst — symbol zastępczy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9" name="Tekst — symbol zastępczy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0" name="Tekst — symbol zastępczy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2" name="Tekst — symbol zastępczy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3" name="Tekst — symbol zastępczy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4" name="Tekst — symbol zastępczy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6" name="Tekst — symbol zastępczy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7" name="Tekst — symbol zastępczy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5" name="Tekst — symbol zastępczy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8" name="Tekst — symbol zastępczy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9" name="Tekst — symbol zastępczy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1" name="Tekst — symbol zastępczy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20" name="Tekst — symbol zastępczy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1" name="Tekst — symbol zastępczy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2" name="Tekst — symbol zastępczy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3" name="Tekst — symbol zastępczy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4" name="Tekst — symbol zastępczy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5" name="Tekst — symbol zastępczy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6" name="Tekst — symbol zastępczy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8" name="Tekst — symbol zastępczy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9" name="Tekst — symbol zastępczy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7" name="Tekst — symbol zastępczy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0" name="Tekst — symbol zastępczy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1" name="Tekst — symbol zastępczy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2" name="Prostokąt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solidFill>
                <a:schemeClr val="tx1">
                  <a:lumMod val="75000"/>
                  <a:lumOff val="25000"/>
                </a:schemeClr>
              </a:solidFill>
              <a:latin typeface="Calibri" panose="020F0502020204030204" pitchFamily="34" charset="0"/>
            </a:endParaRPr>
          </a:p>
        </p:txBody>
      </p:sp>
      <p:sp>
        <p:nvSpPr>
          <p:cNvPr id="36" name="Data — symbol zastępczy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37" name="Stopka — symbol zastępczy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38" name="Numer slajdu — symbol zastępczy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7" name="Grafika SmartArt 6 — symbol zastępczy">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endParaRPr lang="pl-PL" noProof="0"/>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cxnSp>
        <p:nvCxnSpPr>
          <p:cNvPr id="10" name="Łącznik prosty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ajd zespołu — 4 osoby">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cxnSp>
        <p:nvCxnSpPr>
          <p:cNvPr id="10" name="Łącznik prosty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ajd zespołu — 8 osób">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5" name="Obraz — symbol zastępczy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4" name="Tekst — symbol zastępczy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2" name="Tekst — symbol zastępczy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6" name="Obraz — symbol zastępczy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9" name="Tekst — symbol zastępczy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3" name="Tekst — symbol zastępczy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7" name="Obraz — symbol zastępczy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60" name="Tekst — symbol zastępczy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4" name="Tekst — symbol zastępczy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8" name="Obraz — symbol zastępczy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61" name="Tekst — symbol zastępczy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5" name="Tekst — symbol zastępczy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pl-PL" noProof="0" smtClean="0"/>
              <a:t>‹#›</a:t>
            </a:fld>
            <a:endParaRPr lang="pl-PL" noProof="0"/>
          </a:p>
        </p:txBody>
      </p:sp>
      <p:pic>
        <p:nvPicPr>
          <p:cNvPr id="13" name="Grafika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a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sowanie">
    <p:bg>
      <p:bgPr>
        <a:solidFill>
          <a:schemeClr val="bg1"/>
        </a:solidFill>
        <a:effectLst/>
      </p:bgPr>
    </p:bg>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Zawartość — symbol zastępczy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7" name="Tekst — symbol zastępczy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4" name="Zawartość — symbol zastępczy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8" name="Tekst — symbol zastępczy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5" name="Zawartość — symbol zastępczy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9" name="Tekst — symbol zastępczy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6" name="Zawartość — symbol zastępczy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14" name="Tekst — symbol zastępczy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5" name="Zawartość — symbol zastępczy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Podsumow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23" name="Łącznik prosty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lan spotkania">
    <p:bg>
      <p:bgPr>
        <a:solidFill>
          <a:schemeClr val="tx1"/>
        </a:solidFill>
        <a:effectLst/>
      </p:bgPr>
    </p:bg>
    <p:spTree>
      <p:nvGrpSpPr>
        <p:cNvPr id="1" name=""/>
        <p:cNvGrpSpPr/>
        <p:nvPr/>
      </p:nvGrpSpPr>
      <p:grpSpPr>
        <a:xfrm>
          <a:off x="0" y="0"/>
          <a:ext cx="0" cy="0"/>
          <a:chOff x="0" y="0"/>
          <a:chExt cx="0" cy="0"/>
        </a:xfrm>
      </p:grpSpPr>
      <p:pic>
        <p:nvPicPr>
          <p:cNvPr id="8" name="Grafika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ytuł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pl-PL" noProof="0"/>
              <a:t>20XX</a:t>
            </a:r>
          </a:p>
        </p:txBody>
      </p:sp>
      <p:sp>
        <p:nvSpPr>
          <p:cNvPr id="5" name="Stopka — symbol zastępczy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pl-PL" noProof="0"/>
              <a:t>Prezentacja</a:t>
            </a:r>
          </a:p>
        </p:txBody>
      </p:sp>
      <p:sp>
        <p:nvSpPr>
          <p:cNvPr id="6" name="Numer slajdu — symbol zastępczy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Zakończenie">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6" name="Grafika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a — symbol zastępczy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ś czasu">
    <p:spTree>
      <p:nvGrpSpPr>
        <p:cNvPr id="1" name=""/>
        <p:cNvGrpSpPr/>
        <p:nvPr/>
      </p:nvGrpSpPr>
      <p:grpSpPr>
        <a:xfrm>
          <a:off x="0" y="0"/>
          <a:ext cx="0" cy="0"/>
          <a:chOff x="0" y="0"/>
          <a:chExt cx="0" cy="0"/>
        </a:xfrm>
      </p:grpSpPr>
      <p:sp>
        <p:nvSpPr>
          <p:cNvPr id="12" name="Grafika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TYTUŁ</a:t>
            </a:r>
          </a:p>
        </p:txBody>
      </p:sp>
      <p:sp>
        <p:nvSpPr>
          <p:cNvPr id="16" name="Tekst — symbol zastępczy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7" name="Tekst — symbol zastępczy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8" name="Tekst — symbol zastępczy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9" name="Tekst — symbol zastępczy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34" name="Tekst — symbol zastępczy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5" name="Tekst — symbol zastępczy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6" name="Tekst — symbol zastępczy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7" name="Tekst — symbol zastępczy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cxnSp>
        <p:nvCxnSpPr>
          <p:cNvPr id="3" name="Łącznik prosty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Łącznik prosty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Łącznik prosty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Łącznik prosty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a — symbol zastępczy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6" name="Stopka — symbol zastępczy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pl-PL" noProof="0"/>
              <a:t>Prezentacja</a:t>
            </a:r>
          </a:p>
        </p:txBody>
      </p:sp>
      <p:sp>
        <p:nvSpPr>
          <p:cNvPr id="7" name="Numer slajdu — symbol zastępczy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olumna zawartości 2">
    <p:bg>
      <p:bgPr>
        <a:solidFill>
          <a:schemeClr val="tx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1" name="Tekst — symbol zastępczy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2" name="Tekst — symbol zastępczy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3" name="Tekst — symbol zastępczy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4" name="Tekst — symbol zastępczy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12" name="Tekst — symbol zastępczy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13" name="Tekst — symbol zastępczy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cxnSp>
        <p:nvCxnSpPr>
          <p:cNvPr id="2" name="Łącznik prosty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Łącznik prosty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lumna zawartości 3">
    <p:bg>
      <p:bgPr>
        <a:solidFill>
          <a:schemeClr val="bg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6" name="Tekst — symbol zastępczy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8" name="Tekst — symbol zastępczy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9" name="Tekst — symbol zastępczy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0" name="Tekst — symbol zastępczy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3" name="Tekst — symbol zastępczy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4" name="Tekst — symbol zastępczy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pic>
        <p:nvPicPr>
          <p:cNvPr id="2" name="Grafika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Wstęp">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14" name="Łącznik prosty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Łącznik prosty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a — symbol zastępczy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dział sekcji">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pl-PL" noProof="0"/>
              <a:t>KLIKNIJ, ABY EDYTOWAĆ STYL WZORCA TYTUŁU</a:t>
            </a:r>
          </a:p>
        </p:txBody>
      </p:sp>
      <p:pic>
        <p:nvPicPr>
          <p:cNvPr id="5" name="Grafika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tat">
    <p:spTree>
      <p:nvGrpSpPr>
        <p:cNvPr id="1" name=""/>
        <p:cNvGrpSpPr/>
        <p:nvPr/>
      </p:nvGrpSpPr>
      <p:grpSpPr>
        <a:xfrm>
          <a:off x="0" y="0"/>
          <a:ext cx="0" cy="0"/>
          <a:chOff x="0" y="0"/>
          <a:chExt cx="0" cy="0"/>
        </a:xfrm>
      </p:grpSpPr>
      <p:pic>
        <p:nvPicPr>
          <p:cNvPr id="7" name="Grafika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ytuł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cxnSp>
        <p:nvCxnSpPr>
          <p:cNvPr id="9" name="Łącznik prosty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kst — symbol zastępczy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2" name="Tekst — symbol zastępczy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3" name="Tekst — symbol zastępczy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4" name="Tekst — symbol zastępczy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5" name="Tekst — symbol zastępczy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6" name="Tekst — symbol zastępczy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7" name="Data — symbol zastępczy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18" name="Stopka — symbol zastępczy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19" name="Numer slajdu — symbol zastępczy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zy elementy zawartości">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r>
              <a:rPr lang="pl-PL" noProof="0"/>
              <a:t>20XX</a:t>
            </a:r>
          </a:p>
        </p:txBody>
      </p:sp>
      <p:sp>
        <p:nvSpPr>
          <p:cNvPr id="5" name="Stopka — symbol zastępczy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r>
              <a:rPr lang="pl-PL" noProof="0"/>
              <a:t>Prezentacja</a:t>
            </a:r>
          </a:p>
        </p:txBody>
      </p:sp>
      <p:sp>
        <p:nvSpPr>
          <p:cNvPr id="6" name="Numer slajdu — symbol zastępczy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B5CEABB6-07DC-46E8-9B57-56EC44A396E5}" type="slidenum">
              <a:rPr lang="pl-PL" noProof="0" smtClean="0"/>
              <a:pPr/>
              <a:t>‹#›</a:t>
            </a:fld>
            <a:endParaRPr lang="pl-PL"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7.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815C6-3AD0-46E6-A74A-1967BD91AF50}"/>
              </a:ext>
            </a:extLst>
          </p:cNvPr>
          <p:cNvSpPr>
            <a:spLocks noGrp="1"/>
          </p:cNvSpPr>
          <p:nvPr>
            <p:ph type="ctrTitle"/>
          </p:nvPr>
        </p:nvSpPr>
        <p:spPr>
          <a:xfrm>
            <a:off x="6416040" y="3344091"/>
            <a:ext cx="5775959" cy="2212951"/>
          </a:xfrm>
        </p:spPr>
        <p:txBody>
          <a:bodyPr rtlCol="0"/>
          <a:lstStyle/>
          <a:p>
            <a:pPr rtl="0"/>
            <a:r>
              <a:rPr lang="pl-PL"/>
              <a:t>Performance Management for DHL: </a:t>
            </a:r>
            <a:br>
              <a:rPr lang="pl-PL"/>
            </a:br>
            <a:r>
              <a:rPr lang="pl-PL"/>
              <a:t>A global Leader of courier companies</a:t>
            </a:r>
          </a:p>
        </p:txBody>
      </p:sp>
      <p:sp>
        <p:nvSpPr>
          <p:cNvPr id="3" name="Podtytuł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714850"/>
          </a:xfrm>
        </p:spPr>
        <p:txBody>
          <a:bodyPr rtlCol="0">
            <a:normAutofit/>
          </a:bodyPr>
          <a:lstStyle/>
          <a:p>
            <a:pPr rtl="0"/>
            <a:r>
              <a:rPr lang="pl-PL"/>
              <a:t>Adam Narożniak, Maciej Pawlikowski, Hubert Ruczyński,</a:t>
            </a:r>
          </a:p>
          <a:p>
            <a:pPr rtl="0"/>
            <a:r>
              <a:rPr lang="pl-PL"/>
              <a:t>Bartosz Siński, Adrian Stańdo</a:t>
            </a:r>
          </a:p>
        </p:txBody>
      </p:sp>
      <p:sp>
        <p:nvSpPr>
          <p:cNvPr id="4" name="AutoShape 2" descr="DHL Vector Logo - Download Free SVG Icon | Worldvectorlogo">
            <a:extLst>
              <a:ext uri="{FF2B5EF4-FFF2-40B4-BE49-F238E27FC236}">
                <a16:creationId xmlns:a16="http://schemas.microsoft.com/office/drawing/2014/main" id="{FE039A4B-E554-C75A-7D8B-D113D4C98E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Graphic 7">
            <a:extLst>
              <a:ext uri="{FF2B5EF4-FFF2-40B4-BE49-F238E27FC236}">
                <a16:creationId xmlns:a16="http://schemas.microsoft.com/office/drawing/2014/main" id="{AB0304E1-2002-F7A2-1F4D-4801532D2F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7960" y="0"/>
            <a:ext cx="5516538" cy="3519552"/>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Client satisfaction KPI</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2" y="1983080"/>
            <a:ext cx="3877671" cy="378677"/>
          </a:xfrm>
        </p:spPr>
        <p:txBody>
          <a:bodyPr rtlCol="0"/>
          <a:lstStyle/>
          <a:p>
            <a:pPr rtl="0"/>
            <a:r>
              <a:rPr lang="pl-PL"/>
              <a:t>Crucial</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2" y="2478489"/>
            <a:ext cx="5667149" cy="3551250"/>
          </a:xfrm>
        </p:spPr>
        <p:txBody>
          <a:bodyPr vert="horz" lIns="91440" tIns="45720" rIns="91440" bIns="45720" rtlCol="0" anchor="t">
            <a:normAutofit/>
          </a:bodyPr>
          <a:lstStyle/>
          <a:p>
            <a:r>
              <a:rPr lang="pl-PL" sz="1800" noProof="1">
                <a:latin typeface="Calibri"/>
                <a:ea typeface="Calibri"/>
                <a:cs typeface="Calibri"/>
              </a:rPr>
              <a:t>1. </a:t>
            </a:r>
            <a:r>
              <a:rPr lang="pl-PL" sz="1800" b="1" noProof="1">
                <a:latin typeface="Calibri"/>
                <a:ea typeface="Calibri"/>
                <a:cs typeface="Calibri"/>
              </a:rPr>
              <a:t>Client Retention Rate (CRR) </a:t>
            </a:r>
            <a:r>
              <a:rPr lang="pl-PL" sz="1800" noProof="1">
                <a:latin typeface="Calibri"/>
                <a:ea typeface="Calibri"/>
                <a:cs typeface="Calibri"/>
              </a:rPr>
              <a:t>– Fraction of retained clients, over the last quarter: </a:t>
            </a:r>
            <a:r>
              <a:rPr lang="pt-BR" sz="1800" b="1" noProof="1">
                <a:latin typeface="Calibri"/>
                <a:ea typeface="Calibri"/>
                <a:cs typeface="Calibri"/>
              </a:rPr>
              <a:t>CRR = [(E - N) / S]</a:t>
            </a:r>
            <a:br>
              <a:rPr lang="pl-PL" sz="1800" b="1" noProof="1">
                <a:latin typeface="Calibri"/>
                <a:ea typeface="Calibri"/>
                <a:cs typeface="Calibri"/>
              </a:rPr>
            </a:br>
            <a:r>
              <a:rPr lang="pl-PL" sz="1800" b="1" noProof="1">
                <a:latin typeface="Calibri"/>
                <a:ea typeface="Calibri"/>
                <a:cs typeface="Calibri"/>
              </a:rPr>
              <a:t>E </a:t>
            </a:r>
            <a:r>
              <a:rPr lang="pl-PL" sz="1800" noProof="1">
                <a:latin typeface="Calibri"/>
                <a:ea typeface="Calibri"/>
                <a:cs typeface="Calibri"/>
              </a:rPr>
              <a:t>– clients at the end of the period, </a:t>
            </a:r>
            <a:r>
              <a:rPr lang="pl-PL" sz="1800" b="1" noProof="1">
                <a:latin typeface="Calibri"/>
                <a:ea typeface="Calibri"/>
                <a:cs typeface="Calibri"/>
              </a:rPr>
              <a:t>N</a:t>
            </a:r>
            <a:r>
              <a:rPr lang="pl-PL" sz="1800" noProof="1">
                <a:latin typeface="Calibri"/>
                <a:ea typeface="Calibri"/>
                <a:cs typeface="Calibri"/>
              </a:rPr>
              <a:t> – new clients acquired, </a:t>
            </a:r>
            <a:r>
              <a:rPr lang="pl-PL" sz="1800" b="1" noProof="1">
                <a:latin typeface="Calibri"/>
                <a:ea typeface="Calibri"/>
                <a:cs typeface="Calibri"/>
              </a:rPr>
              <a:t>S</a:t>
            </a:r>
            <a:r>
              <a:rPr lang="pl-PL" sz="1800" noProof="1">
                <a:latin typeface="Calibri"/>
                <a:ea typeface="Calibri"/>
                <a:cs typeface="Calibri"/>
              </a:rPr>
              <a:t> - clients at the beginning.</a:t>
            </a:r>
          </a:p>
          <a:p>
            <a:r>
              <a:rPr lang="pl-PL" sz="1800" noProof="1">
                <a:latin typeface="Calibri"/>
                <a:ea typeface="Calibri"/>
                <a:cs typeface="Calibri"/>
              </a:rPr>
              <a:t>2. </a:t>
            </a:r>
            <a:r>
              <a:rPr lang="en-US" sz="1800" b="1">
                <a:effectLst/>
                <a:latin typeface="Calibri" panose="020F0502020204030204" pitchFamily="34" charset="0"/>
                <a:ea typeface="Calibri" panose="020F0502020204030204" pitchFamily="34" charset="0"/>
                <a:cs typeface="Arial" panose="020B0604020202020204" pitchFamily="34" charset="0"/>
              </a:rPr>
              <a:t>Customer Satisfaction Index (CS</a:t>
            </a:r>
            <a:r>
              <a:rPr lang="pl-PL" sz="1800" b="1">
                <a:effectLst/>
                <a:latin typeface="Calibri" panose="020F0502020204030204" pitchFamily="34" charset="0"/>
                <a:ea typeface="Calibri" panose="020F0502020204030204" pitchFamily="34" charset="0"/>
                <a:cs typeface="Arial" panose="020B0604020202020204" pitchFamily="34" charset="0"/>
              </a:rPr>
              <a:t>I)</a:t>
            </a:r>
            <a:r>
              <a:rPr lang="pl-PL" sz="1800">
                <a:effectLst/>
                <a:latin typeface="Calibri" panose="020F0502020204030204" pitchFamily="34" charset="0"/>
                <a:ea typeface="Calibri" panose="020F0502020204030204" pitchFamily="34" charset="0"/>
                <a:cs typeface="Arial" panose="020B0604020202020204" pitchFamily="34" charset="0"/>
              </a:rPr>
              <a:t> - </a:t>
            </a:r>
            <a:r>
              <a:rPr lang="pl-PL" sz="1800">
                <a:ea typeface="Calibri" panose="020F0502020204030204" pitchFamily="34" charset="0"/>
                <a:cs typeface="Arial" panose="020B0604020202020204" pitchFamily="34" charset="0"/>
              </a:rPr>
              <a:t>C</a:t>
            </a:r>
            <a:r>
              <a:rPr lang="en-US" sz="1800">
                <a:effectLst/>
                <a:latin typeface="Calibri" panose="020F0502020204030204" pitchFamily="34" charset="0"/>
                <a:ea typeface="Calibri" panose="020F0502020204030204" pitchFamily="34" charset="0"/>
                <a:cs typeface="Arial" panose="020B0604020202020204" pitchFamily="34" charset="0"/>
              </a:rPr>
              <a:t>alculated by surveying customers and asking them to rate their satisfaction on a scale of 1 to 5, with 1 being highly dissatisfied and 5 being highly satisfied.</a:t>
            </a:r>
            <a:r>
              <a:rPr lang="pl-PL" sz="1800">
                <a:effectLst/>
                <a:latin typeface="Calibri" panose="020F0502020204030204" pitchFamily="34" charset="0"/>
                <a:ea typeface="Calibri" panose="020F0502020204030204" pitchFamily="34" charset="0"/>
                <a:cs typeface="Arial" panose="020B0604020202020204" pitchFamily="34" charset="0"/>
              </a:rPr>
              <a:t> We will ask the users to fill out such a short survey after each completed delivery, and later analyze the answers to questions by averaging scores for each one. CSI will be the average of all questions.</a:t>
            </a:r>
            <a:endParaRPr lang="pl-PL" sz="1800" noProof="1">
              <a:latin typeface="Calibri"/>
              <a:ea typeface="Calibri"/>
              <a:cs typeface="Calibri"/>
            </a:endParaRP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6960328" y="1983080"/>
            <a:ext cx="4386388" cy="378677"/>
          </a:xfrm>
        </p:spPr>
        <p:txBody>
          <a:bodyPr rtlCol="0"/>
          <a:lstStyle/>
          <a:p>
            <a:pPr rtl="0"/>
            <a:r>
              <a:rPr lang="pl-PL"/>
              <a:t>Important</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6960328" y="2514287"/>
            <a:ext cx="4386388" cy="3515452"/>
          </a:xfrm>
        </p:spPr>
        <p:txBody>
          <a:bodyPr vert="horz" lIns="91440" tIns="45720" rIns="91440" bIns="45720" rtlCol="0" anchor="t">
            <a:normAutofit/>
          </a:bodyPr>
          <a:lstStyle/>
          <a:p>
            <a:pPr lvl="0"/>
            <a:r>
              <a:rPr lang="pl-PL" sz="1800">
                <a:ea typeface="Calibri"/>
              </a:rPr>
              <a:t>3. </a:t>
            </a:r>
            <a:r>
              <a:rPr lang="en-US" sz="1800" b="1"/>
              <a:t>Customer </a:t>
            </a:r>
            <a:r>
              <a:rPr lang="pl-PL" sz="1800" b="1"/>
              <a:t>C</a:t>
            </a:r>
            <a:r>
              <a:rPr lang="en-US" sz="1800" b="1"/>
              <a:t>omplaint </a:t>
            </a:r>
            <a:r>
              <a:rPr lang="pl-PL" sz="1800" b="1"/>
              <a:t>R</a:t>
            </a:r>
            <a:r>
              <a:rPr lang="en-US" sz="1800" b="1"/>
              <a:t>esolution </a:t>
            </a:r>
            <a:r>
              <a:rPr lang="pl-PL" sz="1800" b="1"/>
              <a:t>T</a:t>
            </a:r>
            <a:r>
              <a:rPr lang="en-US" sz="1800" b="1"/>
              <a:t>ime</a:t>
            </a:r>
            <a:r>
              <a:rPr lang="pl-PL" sz="1800"/>
              <a:t> - </a:t>
            </a:r>
            <a:r>
              <a:rPr lang="en-US" sz="1800"/>
              <a:t> Measure the average time it takes to resolve customer complaints effectively.</a:t>
            </a:r>
            <a:r>
              <a:rPr lang="pl-PL" sz="1800"/>
              <a:t> [AVG(Day of issue resolved – Day of issued complain)]</a:t>
            </a:r>
          </a:p>
          <a:p>
            <a:pPr lvl="0"/>
            <a:r>
              <a:rPr lang="pl-PL" sz="1800"/>
              <a:t>4. </a:t>
            </a:r>
            <a:r>
              <a:rPr lang="en-US" sz="1800" b="1"/>
              <a:t>Net Promoter Score (NPS)</a:t>
            </a:r>
            <a:r>
              <a:rPr lang="pl-PL" sz="1800" b="1"/>
              <a:t> </a:t>
            </a:r>
            <a:r>
              <a:rPr lang="pl-PL" sz="1800"/>
              <a:t>- </a:t>
            </a:r>
            <a:r>
              <a:rPr lang="en-US" sz="1800"/>
              <a:t> </a:t>
            </a:r>
            <a:r>
              <a:rPr lang="pl-PL" sz="1800"/>
              <a:t>A</a:t>
            </a:r>
            <a:r>
              <a:rPr lang="en-US" sz="1800"/>
              <a:t> single-question survey that asks customers how likely they are to recommend a product or service to others.</a:t>
            </a:r>
            <a:endParaRPr lang="pl-PL" sz="1800">
              <a:ea typeface="Calibri"/>
            </a:endParaRP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pl-PL"/>
              <a:t>Performance Management for DHL</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10</a:t>
            </a:fld>
            <a:endParaRPr lang="pl-PL"/>
          </a:p>
        </p:txBody>
      </p:sp>
    </p:spTree>
    <p:extLst>
      <p:ext uri="{BB962C8B-B14F-4D97-AF65-F5344CB8AC3E}">
        <p14:creationId xmlns:p14="http://schemas.microsoft.com/office/powerpoint/2010/main" val="150521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Performance Management for DHL</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11</a:t>
            </a:fld>
            <a:endParaRPr lang="pl-PL"/>
          </a:p>
        </p:txBody>
      </p:sp>
      <p:sp>
        <p:nvSpPr>
          <p:cNvPr id="17" name="Tytuł 1">
            <a:extLst>
              <a:ext uri="{FF2B5EF4-FFF2-40B4-BE49-F238E27FC236}">
                <a16:creationId xmlns:a16="http://schemas.microsoft.com/office/drawing/2014/main" id="{1211F80C-DD95-F30F-44D1-E6F0A7DB7E1E}"/>
              </a:ext>
            </a:extLst>
          </p:cNvPr>
          <p:cNvSpPr>
            <a:spLocks noGrp="1"/>
          </p:cNvSpPr>
          <p:nvPr>
            <p:ph type="title"/>
          </p:nvPr>
        </p:nvSpPr>
        <p:spPr>
          <a:xfrm>
            <a:off x="1885156" y="469189"/>
            <a:ext cx="8421688" cy="1325563"/>
          </a:xfrm>
        </p:spPr>
        <p:txBody>
          <a:bodyPr rtlCol="0"/>
          <a:lstStyle/>
          <a:p>
            <a:pPr rtl="0"/>
            <a:r>
              <a:rPr lang="pl-PL"/>
              <a:t>Marketing KPI</a:t>
            </a:r>
          </a:p>
        </p:txBody>
      </p:sp>
      <p:sp>
        <p:nvSpPr>
          <p:cNvPr id="18" name="Tekst — symbol zastępczy 3">
            <a:extLst>
              <a:ext uri="{FF2B5EF4-FFF2-40B4-BE49-F238E27FC236}">
                <a16:creationId xmlns:a16="http://schemas.microsoft.com/office/drawing/2014/main" id="{102FDECB-0B75-D665-F3E2-A7970ACDCBF3}"/>
              </a:ext>
            </a:extLst>
          </p:cNvPr>
          <p:cNvSpPr txBox="1">
            <a:spLocks/>
          </p:cNvSpPr>
          <p:nvPr/>
        </p:nvSpPr>
        <p:spPr>
          <a:xfrm>
            <a:off x="1243103" y="1983080"/>
            <a:ext cx="2977414"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Crucial</a:t>
            </a:r>
          </a:p>
        </p:txBody>
      </p:sp>
      <p:sp>
        <p:nvSpPr>
          <p:cNvPr id="19" name="Zawartość — symbol zastępczy 6">
            <a:extLst>
              <a:ext uri="{FF2B5EF4-FFF2-40B4-BE49-F238E27FC236}">
                <a16:creationId xmlns:a16="http://schemas.microsoft.com/office/drawing/2014/main" id="{9CA84C54-FA38-1DF0-DFDA-9234A9377C6A}"/>
              </a:ext>
            </a:extLst>
          </p:cNvPr>
          <p:cNvSpPr txBox="1">
            <a:spLocks/>
          </p:cNvSpPr>
          <p:nvPr/>
        </p:nvSpPr>
        <p:spPr>
          <a:xfrm>
            <a:off x="1243102" y="2478489"/>
            <a:ext cx="5497332"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noProof="1">
                <a:solidFill>
                  <a:schemeClr val="bg1"/>
                </a:solidFill>
                <a:latin typeface="Calibri"/>
                <a:ea typeface="Calibri"/>
                <a:cs typeface="Calibri"/>
              </a:rPr>
              <a:t>1. </a:t>
            </a:r>
            <a:r>
              <a:rPr lang="pl-PL" sz="1800" b="1" noProof="1">
                <a:solidFill>
                  <a:schemeClr val="bg1"/>
                </a:solidFill>
                <a:latin typeface="Calibri"/>
                <a:ea typeface="Calibri"/>
                <a:cs typeface="Calibri"/>
              </a:rPr>
              <a:t>Return on Investment (ROI) </a:t>
            </a:r>
            <a:r>
              <a:rPr lang="pl-PL" sz="1800" noProof="1">
                <a:solidFill>
                  <a:schemeClr val="bg1"/>
                </a:solidFill>
                <a:latin typeface="Calibri"/>
                <a:ea typeface="Calibri"/>
                <a:cs typeface="Calibri"/>
              </a:rPr>
              <a:t>– Two types, during the marketing campaign, and after its end.</a:t>
            </a:r>
            <a:br>
              <a:rPr lang="pl-PL" sz="1800" noProof="1">
                <a:solidFill>
                  <a:schemeClr val="bg1"/>
                </a:solidFill>
                <a:latin typeface="Calibri"/>
                <a:ea typeface="Calibri"/>
                <a:cs typeface="Calibri"/>
              </a:rPr>
            </a:br>
            <a:r>
              <a:rPr lang="pl-PL" sz="1800" noProof="1">
                <a:solidFill>
                  <a:schemeClr val="bg1"/>
                </a:solidFill>
                <a:latin typeface="Calibri"/>
                <a:ea typeface="Calibri"/>
                <a:cs typeface="Calibri"/>
              </a:rPr>
              <a:t>ROI During = [(Revenue during – Revenue before) / costs]</a:t>
            </a:r>
            <a:br>
              <a:rPr lang="pl-PL" sz="1800" noProof="1">
                <a:solidFill>
                  <a:schemeClr val="bg1"/>
                </a:solidFill>
                <a:latin typeface="Calibri"/>
                <a:ea typeface="Calibri"/>
                <a:cs typeface="Calibri"/>
              </a:rPr>
            </a:br>
            <a:r>
              <a:rPr lang="pl-PL" sz="1800" noProof="1">
                <a:solidFill>
                  <a:schemeClr val="bg1"/>
                </a:solidFill>
                <a:latin typeface="Calibri"/>
                <a:ea typeface="Calibri"/>
                <a:cs typeface="Calibri"/>
              </a:rPr>
              <a:t>ROI After = [(Revenue after – Revenue before) / costs]</a:t>
            </a:r>
            <a:br>
              <a:rPr lang="pl-PL" sz="1800" noProof="1">
                <a:solidFill>
                  <a:schemeClr val="bg1"/>
                </a:solidFill>
                <a:latin typeface="Calibri"/>
                <a:ea typeface="Calibri"/>
                <a:cs typeface="Calibri"/>
              </a:rPr>
            </a:br>
            <a:r>
              <a:rPr lang="pl-PL" sz="1800" noProof="1">
                <a:solidFill>
                  <a:schemeClr val="bg1"/>
                </a:solidFill>
                <a:latin typeface="Calibri"/>
                <a:ea typeface="Calibri"/>
                <a:cs typeface="Calibri"/>
              </a:rPr>
              <a:t>* All revenues calculated for the same number of days.</a:t>
            </a:r>
          </a:p>
          <a:p>
            <a:pPr marL="0" indent="0">
              <a:buNone/>
            </a:pPr>
            <a:r>
              <a:rPr lang="pl-PL" sz="1800" noProof="1">
                <a:solidFill>
                  <a:schemeClr val="bg1"/>
                </a:solidFill>
                <a:latin typeface="Calibri"/>
                <a:ea typeface="Calibri"/>
                <a:cs typeface="Calibri"/>
              </a:rPr>
              <a:t>2. </a:t>
            </a:r>
            <a:r>
              <a:rPr lang="pl-PL" sz="1800" b="1" noProof="1">
                <a:solidFill>
                  <a:schemeClr val="bg1"/>
                </a:solidFill>
                <a:latin typeface="Calibri"/>
                <a:ea typeface="Calibri"/>
                <a:cs typeface="Calibri"/>
              </a:rPr>
              <a:t>Brand Awareness </a:t>
            </a:r>
            <a:r>
              <a:rPr lang="pl-PL" sz="1800" noProof="1">
                <a:solidFill>
                  <a:schemeClr val="bg1"/>
                </a:solidFill>
                <a:latin typeface="Calibri"/>
                <a:ea typeface="Calibri"/>
                <a:cs typeface="Calibri"/>
              </a:rPr>
              <a:t>[%]</a:t>
            </a:r>
            <a:r>
              <a:rPr lang="pl-PL" sz="1800" b="1" noProof="1">
                <a:solidFill>
                  <a:schemeClr val="bg1"/>
                </a:solidFill>
                <a:latin typeface="Calibri"/>
                <a:ea typeface="Calibri"/>
                <a:cs typeface="Calibri"/>
              </a:rPr>
              <a:t> </a:t>
            </a:r>
            <a:r>
              <a:rPr lang="pl-PL" sz="1800" noProof="1">
                <a:solidFill>
                  <a:schemeClr val="bg1"/>
                </a:solidFill>
                <a:latin typeface="Calibri"/>
                <a:ea typeface="Calibri"/>
                <a:cs typeface="Calibri"/>
              </a:rPr>
              <a:t>– Conducting one-question surveys (ex. via YouTube ads) where the person selects which brands from the market they recognize. We can compare ourselves to the competitors.</a:t>
            </a:r>
          </a:p>
        </p:txBody>
      </p:sp>
      <p:sp>
        <p:nvSpPr>
          <p:cNvPr id="23" name="Tekst — symbol zastępczy 7">
            <a:extLst>
              <a:ext uri="{FF2B5EF4-FFF2-40B4-BE49-F238E27FC236}">
                <a16:creationId xmlns:a16="http://schemas.microsoft.com/office/drawing/2014/main" id="{EE1A2BB7-1F47-989A-9048-775BB550E079}"/>
              </a:ext>
            </a:extLst>
          </p:cNvPr>
          <p:cNvSpPr txBox="1">
            <a:spLocks/>
          </p:cNvSpPr>
          <p:nvPr/>
        </p:nvSpPr>
        <p:spPr>
          <a:xfrm>
            <a:off x="7086600" y="2478489"/>
            <a:ext cx="4469782"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a:solidFill>
                  <a:schemeClr val="bg1"/>
                </a:solidFill>
                <a:ea typeface="Calibri"/>
              </a:rPr>
              <a:t>3. </a:t>
            </a:r>
            <a:r>
              <a:rPr lang="pl-PL" sz="1800" b="1">
                <a:solidFill>
                  <a:schemeClr val="bg1"/>
                </a:solidFill>
                <a:ea typeface="Calibri"/>
              </a:rPr>
              <a:t>Customer Acquisition Cost </a:t>
            </a:r>
            <a:r>
              <a:rPr lang="pl-PL" sz="1800">
                <a:solidFill>
                  <a:schemeClr val="bg1"/>
                </a:solidFill>
                <a:ea typeface="Calibri"/>
              </a:rPr>
              <a:t>– Calculated for particular marketing campaigns. [Cost of campaign / new customers]</a:t>
            </a:r>
          </a:p>
          <a:p>
            <a:pPr marL="0" indent="0">
              <a:buNone/>
            </a:pPr>
            <a:r>
              <a:rPr lang="pl-PL" sz="1800">
                <a:solidFill>
                  <a:schemeClr val="bg1"/>
                </a:solidFill>
                <a:ea typeface="Calibri"/>
              </a:rPr>
              <a:t>4. </a:t>
            </a:r>
            <a:r>
              <a:rPr lang="pl-PL" sz="1800" b="1">
                <a:solidFill>
                  <a:schemeClr val="bg1"/>
                </a:solidFill>
                <a:ea typeface="Calibri"/>
              </a:rPr>
              <a:t>Social Media Engagement Score </a:t>
            </a:r>
            <a:r>
              <a:rPr lang="pl-PL" sz="1800">
                <a:solidFill>
                  <a:schemeClr val="bg1"/>
                </a:solidFill>
                <a:ea typeface="Calibri"/>
              </a:rPr>
              <a:t>– Follow the popularity of our company on social media, by analyzing a number of tweet hashtags, or followers.</a:t>
            </a:r>
          </a:p>
        </p:txBody>
      </p:sp>
      <p:sp>
        <p:nvSpPr>
          <p:cNvPr id="24" name="Tekst — symbol zastępczy 5">
            <a:extLst>
              <a:ext uri="{FF2B5EF4-FFF2-40B4-BE49-F238E27FC236}">
                <a16:creationId xmlns:a16="http://schemas.microsoft.com/office/drawing/2014/main" id="{442E7F43-B47F-6780-BBA9-64874CA39E47}"/>
              </a:ext>
            </a:extLst>
          </p:cNvPr>
          <p:cNvSpPr txBox="1">
            <a:spLocks/>
          </p:cNvSpPr>
          <p:nvPr/>
        </p:nvSpPr>
        <p:spPr>
          <a:xfrm>
            <a:off x="7109076" y="1946777"/>
            <a:ext cx="4469782"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Important</a:t>
            </a:r>
          </a:p>
        </p:txBody>
      </p:sp>
    </p:spTree>
    <p:extLst>
      <p:ext uri="{BB962C8B-B14F-4D97-AF65-F5344CB8AC3E}">
        <p14:creationId xmlns:p14="http://schemas.microsoft.com/office/powerpoint/2010/main" val="17277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Employees KPI</a:t>
            </a:r>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2" y="1983080"/>
            <a:ext cx="3877671" cy="378677"/>
          </a:xfrm>
        </p:spPr>
        <p:txBody>
          <a:bodyPr rtlCol="0"/>
          <a:lstStyle/>
          <a:p>
            <a:pPr rtl="0"/>
            <a:r>
              <a:rPr lang="pl-PL"/>
              <a:t>Crucial</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2" y="2478489"/>
            <a:ext cx="5667149" cy="3551250"/>
          </a:xfrm>
        </p:spPr>
        <p:txBody>
          <a:bodyPr vert="horz" lIns="91440" tIns="45720" rIns="91440" bIns="45720" rtlCol="0" anchor="t">
            <a:normAutofit/>
          </a:bodyPr>
          <a:lstStyle/>
          <a:p>
            <a:r>
              <a:rPr lang="pl-PL" sz="1800" noProof="1">
                <a:latin typeface="Calibri"/>
                <a:ea typeface="Calibri"/>
                <a:cs typeface="Calibri"/>
              </a:rPr>
              <a:t>1. </a:t>
            </a:r>
            <a:r>
              <a:rPr lang="pl-PL" sz="1800" b="1" noProof="1">
                <a:latin typeface="Calibri"/>
                <a:ea typeface="Calibri"/>
                <a:cs typeface="Calibri"/>
              </a:rPr>
              <a:t>Turnover Rate </a:t>
            </a:r>
            <a:r>
              <a:rPr lang="pl-PL" sz="1800" noProof="1">
                <a:latin typeface="Calibri"/>
                <a:ea typeface="Calibri"/>
                <a:cs typeface="Calibri"/>
              </a:rPr>
              <a:t>[%]</a:t>
            </a:r>
            <a:r>
              <a:rPr lang="pl-PL" sz="1800" b="1" noProof="1">
                <a:latin typeface="Calibri"/>
                <a:ea typeface="Calibri"/>
                <a:cs typeface="Calibri"/>
              </a:rPr>
              <a:t> </a:t>
            </a:r>
            <a:r>
              <a:rPr lang="pl-PL" sz="1800" noProof="1">
                <a:latin typeface="Calibri"/>
                <a:ea typeface="Calibri"/>
                <a:cs typeface="Calibri"/>
              </a:rPr>
              <a:t>– Fraction of employees, that left the company over the last quarter. [Employees who left / Employees at the beginning of the quarter]</a:t>
            </a:r>
          </a:p>
          <a:p>
            <a:r>
              <a:rPr lang="pl-PL" sz="1800" noProof="1">
                <a:effectLst/>
                <a:latin typeface="Calibri"/>
                <a:ea typeface="Calibri"/>
                <a:cs typeface="Calibri"/>
              </a:rPr>
              <a:t>2. </a:t>
            </a:r>
            <a:r>
              <a:rPr lang="pl-PL" sz="1800" b="1">
                <a:effectLst/>
                <a:latin typeface="Calibri" panose="020F0502020204030204" pitchFamily="34" charset="0"/>
                <a:ea typeface="Calibri" panose="020F0502020204030204" pitchFamily="34" charset="0"/>
                <a:cs typeface="Arial" panose="020B0604020202020204" pitchFamily="34" charset="0"/>
              </a:rPr>
              <a:t>Absenteeism Rate</a:t>
            </a:r>
            <a:r>
              <a:rPr lang="pl-PL" sz="1800">
                <a:effectLst/>
                <a:latin typeface="Calibri" panose="020F0502020204030204" pitchFamily="34" charset="0"/>
                <a:ea typeface="Calibri" panose="020F0502020204030204" pitchFamily="34" charset="0"/>
                <a:cs typeface="Arial" panose="020B0604020202020204" pitchFamily="34" charset="0"/>
              </a:rPr>
              <a:t> [%] – The average number of missed scheduled hours, calculated for different employee groups. Measured monthly. [AVG(missed hours / scheduled hours)]</a:t>
            </a:r>
          </a:p>
          <a:p>
            <a:r>
              <a:rPr lang="pl-PL" sz="1800">
                <a:ea typeface="Calibri" panose="020F0502020204030204" pitchFamily="34" charset="0"/>
                <a:cs typeface="Arial" panose="020B0604020202020204" pitchFamily="34" charset="0"/>
              </a:rPr>
              <a:t>3. </a:t>
            </a:r>
            <a:r>
              <a:rPr lang="pl-PL" sz="1800" b="1">
                <a:ea typeface="Calibri" panose="020F0502020204030204" pitchFamily="34" charset="0"/>
                <a:cs typeface="Arial" panose="020B0604020202020204" pitchFamily="34" charset="0"/>
              </a:rPr>
              <a:t>Average</a:t>
            </a:r>
            <a:r>
              <a:rPr lang="pl-PL" sz="1800">
                <a:ea typeface="Calibri" panose="020F0502020204030204" pitchFamily="34" charset="0"/>
                <a:cs typeface="Arial" panose="020B0604020202020204" pitchFamily="34" charset="0"/>
              </a:rPr>
              <a:t> </a:t>
            </a:r>
            <a:r>
              <a:rPr lang="pl-PL" sz="1800" b="1">
                <a:ea typeface="Calibri" panose="020F0502020204030204" pitchFamily="34" charset="0"/>
                <a:cs typeface="Arial" panose="020B0604020202020204" pitchFamily="34" charset="0"/>
              </a:rPr>
              <a:t>Course to Leave Time </a:t>
            </a:r>
            <a:r>
              <a:rPr lang="pl-PL" sz="1800">
                <a:ea typeface="Calibri" panose="020F0502020204030204" pitchFamily="34" charset="0"/>
                <a:cs typeface="Arial" panose="020B0604020202020204" pitchFamily="34" charset="0"/>
              </a:rPr>
              <a:t>– Average time from completing a course/training till leaving the company. [AVG(t. course finished – t. left company)]</a:t>
            </a:r>
            <a:endParaRPr lang="pl-PL" sz="1800">
              <a:effectLst/>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eriod"/>
            </a:pPr>
            <a:endParaRPr lang="pl-PL" sz="1800" noProof="1">
              <a:latin typeface="Calibri"/>
              <a:ea typeface="Calibri"/>
              <a:cs typeface="Calibri"/>
            </a:endParaRP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6960328" y="1983080"/>
            <a:ext cx="4386388" cy="378677"/>
          </a:xfrm>
        </p:spPr>
        <p:txBody>
          <a:bodyPr rtlCol="0"/>
          <a:lstStyle/>
          <a:p>
            <a:pPr rtl="0"/>
            <a:r>
              <a:rPr lang="pl-PL"/>
              <a:t>Important</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6960328" y="2514287"/>
            <a:ext cx="4386388" cy="3515452"/>
          </a:xfrm>
        </p:spPr>
        <p:txBody>
          <a:bodyPr vert="horz" lIns="91440" tIns="45720" rIns="91440" bIns="45720" rtlCol="0" anchor="t">
            <a:normAutofit fontScale="92500"/>
          </a:bodyPr>
          <a:lstStyle/>
          <a:p>
            <a:pPr lvl="0"/>
            <a:r>
              <a:rPr lang="pl-PL" sz="1800">
                <a:ea typeface="Calibri"/>
              </a:rPr>
              <a:t>3. </a:t>
            </a:r>
            <a:r>
              <a:rPr lang="en-US" sz="1800" b="1"/>
              <a:t>Number of </a:t>
            </a:r>
            <a:r>
              <a:rPr lang="pl-PL" sz="1800" b="1"/>
              <a:t>I</a:t>
            </a:r>
            <a:r>
              <a:rPr lang="en-US" sz="1800" b="1"/>
              <a:t>ncidents </a:t>
            </a:r>
            <a:r>
              <a:rPr lang="pl-PL" sz="1800"/>
              <a:t>– Monthly update on the number of injuries during the last month, focused on warehouse workers, and drivers.</a:t>
            </a:r>
          </a:p>
          <a:p>
            <a:pPr lvl="0"/>
            <a:r>
              <a:rPr lang="pl-PL" sz="1800"/>
              <a:t>4. </a:t>
            </a:r>
            <a:r>
              <a:rPr lang="en-US" sz="1800" b="1"/>
              <a:t>Training Completion Rates</a:t>
            </a:r>
            <a:r>
              <a:rPr lang="pl-PL" sz="1800"/>
              <a:t> [%] – Fraction of how many employees completed their courses over the last quarter. [1 – gave up / (gave up + finished)]</a:t>
            </a:r>
            <a:r>
              <a:rPr lang="en-US" sz="1800"/>
              <a:t>.</a:t>
            </a:r>
            <a:endParaRPr lang="pl-PL" sz="1800"/>
          </a:p>
          <a:p>
            <a:pPr lvl="0"/>
            <a:r>
              <a:rPr lang="pl-PL" sz="1800"/>
              <a:t>5. </a:t>
            </a:r>
            <a:r>
              <a:rPr lang="en-US" sz="1800" b="1"/>
              <a:t>Employee Satisfaction Index </a:t>
            </a:r>
            <a:r>
              <a:rPr lang="en-US" sz="1800"/>
              <a:t>- Conduct regular employee satisfaction surveys to gather feedback on work environment, management, and overall job satisfaction.</a:t>
            </a:r>
            <a:endParaRPr lang="pl-PL" sz="1800"/>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pl-PL"/>
              <a:t>Performance Management for DHL</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12</a:t>
            </a:fld>
            <a:endParaRPr lang="pl-PL"/>
          </a:p>
        </p:txBody>
      </p:sp>
    </p:spTree>
    <p:extLst>
      <p:ext uri="{BB962C8B-B14F-4D97-AF65-F5344CB8AC3E}">
        <p14:creationId xmlns:p14="http://schemas.microsoft.com/office/powerpoint/2010/main" val="75675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Performance Management for DHL</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13</a:t>
            </a:fld>
            <a:endParaRPr lang="pl-PL"/>
          </a:p>
        </p:txBody>
      </p:sp>
      <p:sp>
        <p:nvSpPr>
          <p:cNvPr id="17" name="Tytuł 1">
            <a:extLst>
              <a:ext uri="{FF2B5EF4-FFF2-40B4-BE49-F238E27FC236}">
                <a16:creationId xmlns:a16="http://schemas.microsoft.com/office/drawing/2014/main" id="{1211F80C-DD95-F30F-44D1-E6F0A7DB7E1E}"/>
              </a:ext>
            </a:extLst>
          </p:cNvPr>
          <p:cNvSpPr>
            <a:spLocks noGrp="1"/>
          </p:cNvSpPr>
          <p:nvPr>
            <p:ph type="title"/>
          </p:nvPr>
        </p:nvSpPr>
        <p:spPr>
          <a:xfrm>
            <a:off x="1885156" y="469189"/>
            <a:ext cx="8421688" cy="1325563"/>
          </a:xfrm>
        </p:spPr>
        <p:txBody>
          <a:bodyPr rtlCol="0"/>
          <a:lstStyle/>
          <a:p>
            <a:pPr rtl="0"/>
            <a:r>
              <a:rPr lang="pl-PL"/>
              <a:t>Financial Performance KPI</a:t>
            </a:r>
          </a:p>
        </p:txBody>
      </p:sp>
      <p:sp>
        <p:nvSpPr>
          <p:cNvPr id="18" name="Tekst — symbol zastępczy 3">
            <a:extLst>
              <a:ext uri="{FF2B5EF4-FFF2-40B4-BE49-F238E27FC236}">
                <a16:creationId xmlns:a16="http://schemas.microsoft.com/office/drawing/2014/main" id="{102FDECB-0B75-D665-F3E2-A7970ACDCBF3}"/>
              </a:ext>
            </a:extLst>
          </p:cNvPr>
          <p:cNvSpPr txBox="1">
            <a:spLocks/>
          </p:cNvSpPr>
          <p:nvPr/>
        </p:nvSpPr>
        <p:spPr>
          <a:xfrm>
            <a:off x="1243103" y="1983080"/>
            <a:ext cx="2977414"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Crucial</a:t>
            </a:r>
          </a:p>
        </p:txBody>
      </p:sp>
      <p:sp>
        <p:nvSpPr>
          <p:cNvPr id="19" name="Zawartość — symbol zastępczy 6">
            <a:extLst>
              <a:ext uri="{FF2B5EF4-FFF2-40B4-BE49-F238E27FC236}">
                <a16:creationId xmlns:a16="http://schemas.microsoft.com/office/drawing/2014/main" id="{9CA84C54-FA38-1DF0-DFDA-9234A9377C6A}"/>
              </a:ext>
            </a:extLst>
          </p:cNvPr>
          <p:cNvSpPr txBox="1">
            <a:spLocks/>
          </p:cNvSpPr>
          <p:nvPr/>
        </p:nvSpPr>
        <p:spPr>
          <a:xfrm>
            <a:off x="1243101" y="2478489"/>
            <a:ext cx="5699807" cy="357179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noProof="1">
                <a:solidFill>
                  <a:schemeClr val="bg1"/>
                </a:solidFill>
                <a:latin typeface="Calibri"/>
                <a:ea typeface="Calibri"/>
                <a:cs typeface="Calibri"/>
              </a:rPr>
              <a:t>1. </a:t>
            </a:r>
            <a:r>
              <a:rPr lang="pl-PL" sz="1800" b="1" noProof="1">
                <a:solidFill>
                  <a:schemeClr val="bg1"/>
                </a:solidFill>
                <a:latin typeface="Calibri"/>
                <a:ea typeface="Calibri"/>
                <a:cs typeface="Calibri"/>
              </a:rPr>
              <a:t>Estimated</a:t>
            </a:r>
            <a:r>
              <a:rPr lang="pl-PL" sz="1800" noProof="1">
                <a:solidFill>
                  <a:schemeClr val="bg1"/>
                </a:solidFill>
                <a:latin typeface="Calibri"/>
                <a:ea typeface="Calibri"/>
                <a:cs typeface="Calibri"/>
              </a:rPr>
              <a:t> </a:t>
            </a:r>
            <a:r>
              <a:rPr lang="pl-PL" sz="1800" b="1" noProof="1">
                <a:solidFill>
                  <a:schemeClr val="bg1"/>
                </a:solidFill>
                <a:latin typeface="Calibri"/>
                <a:ea typeface="Calibri"/>
                <a:cs typeface="Calibri"/>
              </a:rPr>
              <a:t>Market Share </a:t>
            </a:r>
            <a:r>
              <a:rPr lang="pl-PL" sz="1800" noProof="1">
                <a:solidFill>
                  <a:schemeClr val="bg1"/>
                </a:solidFill>
                <a:latin typeface="Calibri"/>
                <a:ea typeface="Calibri"/>
                <a:cs typeface="Calibri"/>
              </a:rPr>
              <a:t>[%]</a:t>
            </a:r>
            <a:r>
              <a:rPr lang="pl-PL" sz="1800" b="1" noProof="1">
                <a:solidFill>
                  <a:schemeClr val="bg1"/>
                </a:solidFill>
                <a:latin typeface="Calibri"/>
                <a:ea typeface="Calibri"/>
                <a:cs typeface="Calibri"/>
              </a:rPr>
              <a:t> </a:t>
            </a:r>
            <a:r>
              <a:rPr lang="pl-PL" sz="1800" noProof="1">
                <a:solidFill>
                  <a:schemeClr val="bg1"/>
                </a:solidFill>
                <a:latin typeface="Calibri"/>
                <a:ea typeface="Calibri"/>
                <a:cs typeface="Calibri"/>
              </a:rPr>
              <a:t>– A comparison of the sheer number of deliveries done by our company to the numbers of main competitors (top players tend to boast with their numbers). [Our deliveries / (our deliveries + competitors deliveries)]</a:t>
            </a:r>
          </a:p>
          <a:p>
            <a:pPr marL="0" indent="0">
              <a:buNone/>
            </a:pPr>
            <a:r>
              <a:rPr lang="pl-PL" sz="1800" noProof="1">
                <a:solidFill>
                  <a:schemeClr val="bg1"/>
                </a:solidFill>
                <a:latin typeface="Calibri"/>
                <a:ea typeface="Calibri"/>
                <a:cs typeface="Calibri"/>
              </a:rPr>
              <a:t>2. </a:t>
            </a:r>
            <a:r>
              <a:rPr lang="pl-PL" sz="1800" b="1" noProof="1">
                <a:solidFill>
                  <a:schemeClr val="bg1"/>
                </a:solidFill>
                <a:latin typeface="Calibri"/>
                <a:ea typeface="Calibri"/>
                <a:cs typeface="Calibri"/>
              </a:rPr>
              <a:t>Revenue Growth </a:t>
            </a:r>
            <a:r>
              <a:rPr lang="pl-PL" sz="1800" noProof="1">
                <a:solidFill>
                  <a:schemeClr val="bg1"/>
                </a:solidFill>
                <a:latin typeface="Calibri"/>
                <a:ea typeface="Calibri"/>
                <a:cs typeface="Calibri"/>
              </a:rPr>
              <a:t>– Revenue growth over the last quarter. [Revenue of current quarter - Revenue of previous quarter] </a:t>
            </a:r>
          </a:p>
          <a:p>
            <a:pPr marL="0" indent="0">
              <a:buNone/>
            </a:pPr>
            <a:r>
              <a:rPr lang="pl-PL" sz="1800" noProof="1">
                <a:solidFill>
                  <a:schemeClr val="bg1"/>
                </a:solidFill>
                <a:latin typeface="Calibri"/>
                <a:ea typeface="Calibri"/>
                <a:cs typeface="Calibri"/>
              </a:rPr>
              <a:t>3. </a:t>
            </a:r>
            <a:r>
              <a:rPr lang="pl-PL" sz="1800" b="1" noProof="1">
                <a:solidFill>
                  <a:schemeClr val="bg1"/>
                </a:solidFill>
                <a:latin typeface="Calibri"/>
                <a:ea typeface="Calibri"/>
                <a:cs typeface="Calibri"/>
              </a:rPr>
              <a:t>P</a:t>
            </a:r>
            <a:r>
              <a:rPr lang="en-US" sz="1800" b="1" noProof="1">
                <a:solidFill>
                  <a:schemeClr val="bg1"/>
                </a:solidFill>
                <a:latin typeface="Calibri"/>
                <a:ea typeface="Calibri"/>
                <a:cs typeface="Calibri"/>
              </a:rPr>
              <a:t>rofitability </a:t>
            </a:r>
            <a:r>
              <a:rPr lang="pl-PL" sz="1800" b="1" noProof="1">
                <a:solidFill>
                  <a:schemeClr val="bg1"/>
                </a:solidFill>
                <a:latin typeface="Calibri"/>
                <a:ea typeface="Calibri"/>
                <a:cs typeface="Calibri"/>
              </a:rPr>
              <a:t>M</a:t>
            </a:r>
            <a:r>
              <a:rPr lang="en-US" sz="1800" b="1" noProof="1">
                <a:solidFill>
                  <a:schemeClr val="bg1"/>
                </a:solidFill>
                <a:latin typeface="Calibri"/>
                <a:ea typeface="Calibri"/>
                <a:cs typeface="Calibri"/>
              </a:rPr>
              <a:t>argins</a:t>
            </a:r>
            <a:r>
              <a:rPr lang="pl-PL" sz="1800" b="1" noProof="1">
                <a:solidFill>
                  <a:schemeClr val="bg1"/>
                </a:solidFill>
                <a:latin typeface="Calibri"/>
                <a:ea typeface="Calibri"/>
                <a:cs typeface="Calibri"/>
              </a:rPr>
              <a:t> </a:t>
            </a:r>
            <a:r>
              <a:rPr lang="pl-PL" sz="1800" noProof="1">
                <a:solidFill>
                  <a:schemeClr val="bg1"/>
                </a:solidFill>
                <a:latin typeface="Calibri"/>
                <a:ea typeface="Calibri"/>
                <a:cs typeface="Calibri"/>
              </a:rPr>
              <a:t>– Track</a:t>
            </a:r>
            <a:r>
              <a:rPr lang="en-US" sz="1800" noProof="1">
                <a:solidFill>
                  <a:schemeClr val="bg1"/>
                </a:solidFill>
                <a:latin typeface="Calibri"/>
                <a:ea typeface="Calibri"/>
                <a:cs typeface="Calibri"/>
              </a:rPr>
              <a:t> </a:t>
            </a:r>
            <a:r>
              <a:rPr lang="pl-PL" sz="1800" noProof="1">
                <a:solidFill>
                  <a:schemeClr val="bg1"/>
                </a:solidFill>
                <a:latin typeface="Calibri"/>
                <a:ea typeface="Calibri"/>
                <a:cs typeface="Calibri"/>
              </a:rPr>
              <a:t>the company’s</a:t>
            </a:r>
            <a:r>
              <a:rPr lang="en-US" sz="1800" noProof="1">
                <a:solidFill>
                  <a:schemeClr val="bg1"/>
                </a:solidFill>
                <a:latin typeface="Calibri"/>
                <a:ea typeface="Calibri"/>
                <a:cs typeface="Calibri"/>
              </a:rPr>
              <a:t> </a:t>
            </a:r>
            <a:r>
              <a:rPr lang="pl-PL" sz="1800" noProof="1">
                <a:solidFill>
                  <a:schemeClr val="bg1"/>
                </a:solidFill>
                <a:latin typeface="Calibri"/>
                <a:ea typeface="Calibri"/>
                <a:cs typeface="Calibri"/>
              </a:rPr>
              <a:t>different </a:t>
            </a:r>
            <a:r>
              <a:rPr lang="en-US" sz="1800" noProof="1">
                <a:solidFill>
                  <a:schemeClr val="bg1"/>
                </a:solidFill>
                <a:latin typeface="Calibri"/>
                <a:ea typeface="Calibri"/>
                <a:cs typeface="Calibri"/>
              </a:rPr>
              <a:t>profit margins to ensure efficient operations and cost management.</a:t>
            </a:r>
            <a:r>
              <a:rPr lang="pl-PL" sz="1800" noProof="1">
                <a:solidFill>
                  <a:schemeClr val="bg1"/>
                </a:solidFill>
                <a:latin typeface="Calibri"/>
                <a:ea typeface="Calibri"/>
                <a:cs typeface="Calibri"/>
              </a:rPr>
              <a:t> Examples: </a:t>
            </a:r>
            <a:br>
              <a:rPr lang="pl-PL" sz="1800" noProof="1">
                <a:solidFill>
                  <a:schemeClr val="bg1"/>
                </a:solidFill>
                <a:latin typeface="Calibri"/>
                <a:ea typeface="Calibri"/>
                <a:cs typeface="Calibri"/>
              </a:rPr>
            </a:br>
            <a:r>
              <a:rPr lang="en-US" sz="1800" noProof="1">
                <a:solidFill>
                  <a:schemeClr val="bg1"/>
                </a:solidFill>
                <a:latin typeface="Calibri"/>
                <a:ea typeface="Calibri"/>
                <a:cs typeface="Calibri"/>
              </a:rPr>
              <a:t>Gross profit margin</a:t>
            </a:r>
            <a:r>
              <a:rPr lang="pl-PL" sz="1800" noProof="1">
                <a:solidFill>
                  <a:schemeClr val="bg1"/>
                </a:solidFill>
                <a:latin typeface="Calibri"/>
                <a:ea typeface="Calibri"/>
                <a:cs typeface="Calibri"/>
              </a:rPr>
              <a:t> [%]</a:t>
            </a:r>
            <a:r>
              <a:rPr lang="en-US" sz="1800" noProof="1">
                <a:solidFill>
                  <a:schemeClr val="bg1"/>
                </a:solidFill>
                <a:latin typeface="Calibri"/>
                <a:ea typeface="Calibri"/>
                <a:cs typeface="Calibri"/>
              </a:rPr>
              <a:t> = (Net Sales - COGS) / Revenue</a:t>
            </a:r>
            <a:br>
              <a:rPr lang="pl-PL" sz="1800" noProof="1">
                <a:solidFill>
                  <a:schemeClr val="bg1"/>
                </a:solidFill>
                <a:latin typeface="Calibri"/>
                <a:ea typeface="Calibri"/>
                <a:cs typeface="Calibri"/>
              </a:rPr>
            </a:br>
            <a:r>
              <a:rPr lang="en-US" sz="1800" noProof="1">
                <a:solidFill>
                  <a:schemeClr val="bg1"/>
                </a:solidFill>
                <a:latin typeface="Calibri"/>
                <a:ea typeface="Calibri"/>
                <a:cs typeface="Calibri"/>
              </a:rPr>
              <a:t>Operating profit margin </a:t>
            </a:r>
            <a:r>
              <a:rPr lang="pl-PL" sz="1800" noProof="1">
                <a:solidFill>
                  <a:schemeClr val="bg1"/>
                </a:solidFill>
                <a:latin typeface="Calibri"/>
                <a:ea typeface="Calibri"/>
                <a:cs typeface="Calibri"/>
              </a:rPr>
              <a:t>[%] </a:t>
            </a:r>
            <a:r>
              <a:rPr lang="en-US" sz="1800" noProof="1">
                <a:solidFill>
                  <a:schemeClr val="bg1"/>
                </a:solidFill>
                <a:latin typeface="Calibri"/>
                <a:ea typeface="Calibri"/>
                <a:cs typeface="Calibri"/>
              </a:rPr>
              <a:t>= Operating Profit / Revenue</a:t>
            </a:r>
            <a:br>
              <a:rPr lang="pl-PL" sz="1800" noProof="1">
                <a:solidFill>
                  <a:schemeClr val="bg1"/>
                </a:solidFill>
                <a:latin typeface="Calibri"/>
                <a:ea typeface="Calibri"/>
                <a:cs typeface="Calibri"/>
              </a:rPr>
            </a:br>
            <a:r>
              <a:rPr lang="pl-PL" sz="1800" noProof="1">
                <a:solidFill>
                  <a:schemeClr val="bg1"/>
                </a:solidFill>
                <a:latin typeface="Calibri"/>
                <a:ea typeface="Calibri"/>
                <a:cs typeface="Calibri"/>
              </a:rPr>
              <a:t>Net profit margin [%] = Net Income / Revenue</a:t>
            </a:r>
          </a:p>
        </p:txBody>
      </p:sp>
      <p:sp>
        <p:nvSpPr>
          <p:cNvPr id="23" name="Tekst — symbol zastępczy 7">
            <a:extLst>
              <a:ext uri="{FF2B5EF4-FFF2-40B4-BE49-F238E27FC236}">
                <a16:creationId xmlns:a16="http://schemas.microsoft.com/office/drawing/2014/main" id="{EE1A2BB7-1F47-989A-9048-775BB550E079}"/>
              </a:ext>
            </a:extLst>
          </p:cNvPr>
          <p:cNvSpPr txBox="1">
            <a:spLocks/>
          </p:cNvSpPr>
          <p:nvPr/>
        </p:nvSpPr>
        <p:spPr>
          <a:xfrm>
            <a:off x="7086600" y="2478489"/>
            <a:ext cx="4469782"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a:solidFill>
                  <a:schemeClr val="bg1"/>
                </a:solidFill>
                <a:ea typeface="Calibri"/>
              </a:rPr>
              <a:t>3. </a:t>
            </a:r>
            <a:r>
              <a:rPr lang="pl-PL" sz="1800" b="1">
                <a:solidFill>
                  <a:schemeClr val="bg1"/>
                </a:solidFill>
                <a:ea typeface="Calibri"/>
              </a:rPr>
              <a:t>Debt-to-equity Ratio (D/E) </a:t>
            </a:r>
            <a:r>
              <a:rPr lang="pl-PL" sz="1800">
                <a:solidFill>
                  <a:schemeClr val="bg1"/>
                </a:solidFill>
                <a:ea typeface="Calibri"/>
              </a:rPr>
              <a:t>– [D/E </a:t>
            </a:r>
            <a:r>
              <a:rPr lang="en-US" sz="1800">
                <a:solidFill>
                  <a:schemeClr val="bg1"/>
                </a:solidFill>
                <a:ea typeface="Calibri"/>
              </a:rPr>
              <a:t>= Total liabilities</a:t>
            </a:r>
            <a:r>
              <a:rPr lang="pl-PL" sz="1800">
                <a:solidFill>
                  <a:schemeClr val="bg1"/>
                </a:solidFill>
                <a:ea typeface="Calibri"/>
              </a:rPr>
              <a:t> (debts)</a:t>
            </a:r>
            <a:r>
              <a:rPr lang="en-US" sz="1800">
                <a:solidFill>
                  <a:schemeClr val="bg1"/>
                </a:solidFill>
                <a:ea typeface="Calibri"/>
              </a:rPr>
              <a:t> / Total shareholders' equity</a:t>
            </a:r>
            <a:r>
              <a:rPr lang="pl-PL" sz="1800">
                <a:solidFill>
                  <a:schemeClr val="bg1"/>
                </a:solidFill>
                <a:ea typeface="Calibri"/>
              </a:rPr>
              <a:t>]</a:t>
            </a:r>
          </a:p>
          <a:p>
            <a:pPr marL="0" indent="0">
              <a:buNone/>
            </a:pPr>
            <a:r>
              <a:rPr lang="pl-PL" sz="1800">
                <a:solidFill>
                  <a:schemeClr val="bg1"/>
                </a:solidFill>
                <a:ea typeface="Calibri"/>
              </a:rPr>
              <a:t>4</a:t>
            </a:r>
            <a:r>
              <a:rPr lang="en-US" sz="1800">
                <a:solidFill>
                  <a:schemeClr val="bg1"/>
                </a:solidFill>
                <a:ea typeface="Calibri"/>
              </a:rPr>
              <a:t>.</a:t>
            </a:r>
            <a:r>
              <a:rPr lang="pl-PL" sz="1800">
                <a:solidFill>
                  <a:schemeClr val="bg1"/>
                </a:solidFill>
                <a:ea typeface="Calibri"/>
              </a:rPr>
              <a:t> </a:t>
            </a:r>
            <a:r>
              <a:rPr lang="en-US" sz="1800" b="1">
                <a:solidFill>
                  <a:schemeClr val="bg1"/>
                </a:solidFill>
                <a:ea typeface="Calibri"/>
              </a:rPr>
              <a:t>Market Share per Region</a:t>
            </a:r>
            <a:r>
              <a:rPr lang="pl-PL" sz="1800" b="1">
                <a:solidFill>
                  <a:schemeClr val="bg1"/>
                </a:solidFill>
                <a:ea typeface="Calibri"/>
              </a:rPr>
              <a:t> </a:t>
            </a:r>
            <a:r>
              <a:rPr lang="pl-PL" sz="1800">
                <a:solidFill>
                  <a:schemeClr val="bg1"/>
                </a:solidFill>
                <a:ea typeface="Calibri"/>
              </a:rPr>
              <a:t>– Similar to 1., but conditioned on the given region. Might indicate where we are losing with the competition, but the availability of data will be hard.</a:t>
            </a:r>
          </a:p>
        </p:txBody>
      </p:sp>
      <p:sp>
        <p:nvSpPr>
          <p:cNvPr id="24" name="Tekst — symbol zastępczy 5">
            <a:extLst>
              <a:ext uri="{FF2B5EF4-FFF2-40B4-BE49-F238E27FC236}">
                <a16:creationId xmlns:a16="http://schemas.microsoft.com/office/drawing/2014/main" id="{442E7F43-B47F-6780-BBA9-64874CA39E47}"/>
              </a:ext>
            </a:extLst>
          </p:cNvPr>
          <p:cNvSpPr txBox="1">
            <a:spLocks/>
          </p:cNvSpPr>
          <p:nvPr/>
        </p:nvSpPr>
        <p:spPr>
          <a:xfrm>
            <a:off x="7109076" y="1946777"/>
            <a:ext cx="4469782"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Important</a:t>
            </a:r>
          </a:p>
        </p:txBody>
      </p:sp>
    </p:spTree>
    <p:extLst>
      <p:ext uri="{BB962C8B-B14F-4D97-AF65-F5344CB8AC3E}">
        <p14:creationId xmlns:p14="http://schemas.microsoft.com/office/powerpoint/2010/main" val="299472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pl-PL"/>
              <a:t>Thank you for attention</a:t>
            </a:r>
          </a:p>
        </p:txBody>
      </p:sp>
      <p:sp>
        <p:nvSpPr>
          <p:cNvPr id="3" name="Zawartość — symbol zastępczy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endParaRPr lang="pl-PL"/>
          </a:p>
        </p:txBody>
      </p:sp>
      <p:sp>
        <p:nvSpPr>
          <p:cNvPr id="4" name="Data — symbol zastępczy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pl-PL"/>
              <a:t>Performance Management for DHL</a:t>
            </a:r>
          </a:p>
        </p:txBody>
      </p:sp>
      <p:sp>
        <p:nvSpPr>
          <p:cNvPr id="6" name="Numer slajdu — symbol zastępczy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pl-PL" smtClean="0"/>
              <a:pPr rtl="0"/>
              <a:t>14</a:t>
            </a:fld>
            <a:endParaRPr lang="pl-PL"/>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524057"/>
            <a:ext cx="3819229" cy="1141458"/>
          </a:xfrm>
        </p:spPr>
        <p:txBody>
          <a:bodyPr rtlCol="0" anchor="ctr"/>
          <a:lstStyle/>
          <a:p>
            <a:pPr rtl="0"/>
            <a:r>
              <a:rPr lang="pl-PL"/>
              <a:t>DHL characteristic</a:t>
            </a:r>
          </a:p>
        </p:txBody>
      </p:sp>
      <p:sp>
        <p:nvSpPr>
          <p:cNvPr id="3" name="Podtytuł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587137"/>
            <a:ext cx="4009210" cy="4624252"/>
          </a:xfrm>
        </p:spPr>
        <p:txBody>
          <a:bodyPr vert="horz" lIns="91440" tIns="45720" rIns="91440" bIns="45720" rtlCol="0" anchor="t">
            <a:normAutofit/>
          </a:bodyPr>
          <a:lstStyle/>
          <a:p>
            <a:r>
              <a:rPr lang="en-US">
                <a:latin typeface="Calibri"/>
                <a:ea typeface="Calibri"/>
                <a:cs typeface="Calibri"/>
              </a:rPr>
              <a:t>DHL is a </a:t>
            </a:r>
            <a:r>
              <a:rPr lang="en-US" u="sng">
                <a:latin typeface="Calibri"/>
                <a:ea typeface="Calibri"/>
                <a:cs typeface="Calibri"/>
              </a:rPr>
              <a:t>global logistics leader </a:t>
            </a:r>
            <a:r>
              <a:rPr lang="en-US">
                <a:latin typeface="Calibri"/>
                <a:ea typeface="Calibri"/>
                <a:cs typeface="Calibri"/>
              </a:rPr>
              <a:t>specializing in transporting and delivering packages, documents, and freight. With a network spanning over 220 countries and territories, DHL connects businesses and individuals </a:t>
            </a:r>
            <a:r>
              <a:rPr lang="pl-PL" u="sng">
                <a:latin typeface="Calibri"/>
                <a:ea typeface="Calibri"/>
                <a:cs typeface="Calibri"/>
              </a:rPr>
              <a:t>worldwide</a:t>
            </a:r>
            <a:r>
              <a:rPr lang="en-US">
                <a:latin typeface="Calibri"/>
                <a:ea typeface="Calibri"/>
                <a:cs typeface="Calibri"/>
              </a:rPr>
              <a:t>. The company offers a wide range of services, including express shipping, freight forwarding, supply chain management, and e-commerce fulfillment. DHL is committed to sustainability and innovation and is constantly investing in new technologies to improve its efficiency and reduce its environmental impact.</a:t>
            </a:r>
            <a:r>
              <a:rPr lang="pl-PL">
                <a:latin typeface="Calibri"/>
                <a:ea typeface="Calibri"/>
                <a:cs typeface="Calibri"/>
              </a:rPr>
              <a:t> As the indisputable number 1 on the market, it ensures fast, on-time deliveries with low mistake ratios.</a:t>
            </a:r>
          </a:p>
          <a:p>
            <a:endParaRPr lang="pl-PL">
              <a:latin typeface="Calibri"/>
              <a:ea typeface="Calibri"/>
              <a:cs typeface="Calibri"/>
            </a:endParaRPr>
          </a:p>
        </p:txBody>
      </p:sp>
      <p:sp>
        <p:nvSpPr>
          <p:cNvPr id="6" name="Data — symbol zastępczy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pl-PL"/>
              <a:t>Performance Management for DHL</a:t>
            </a:r>
          </a:p>
        </p:txBody>
      </p:sp>
      <p:sp>
        <p:nvSpPr>
          <p:cNvPr id="4" name="Numer slajdu — symbol zastępczy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pl-PL" smtClean="0"/>
              <a:pPr rtl="0"/>
              <a:t>2</a:t>
            </a:fld>
            <a:endParaRPr lang="pl-PL"/>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a:bodyPr>
          <a:lstStyle/>
          <a:p>
            <a:r>
              <a:rPr lang="pl-PL">
                <a:latin typeface="Calibri"/>
                <a:ea typeface="Calibri"/>
                <a:cs typeface="Calibri"/>
              </a:rPr>
              <a:t>Management Tasks</a:t>
            </a:r>
            <a:endParaRPr lang="pl-PL" sz="2000">
              <a:ea typeface="Calibri"/>
              <a:cs typeface="Calibri"/>
            </a:endParaRP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pl-PL"/>
              <a:t>Performance Management for DHL</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3</a:t>
            </a:fld>
            <a:endParaRPr lang="pl-PL"/>
          </a:p>
        </p:txBody>
      </p:sp>
      <p:sp>
        <p:nvSpPr>
          <p:cNvPr id="8" name="Tekst — symbol zastępczy 6">
            <a:extLst>
              <a:ext uri="{FF2B5EF4-FFF2-40B4-BE49-F238E27FC236}">
                <a16:creationId xmlns:a16="http://schemas.microsoft.com/office/drawing/2014/main" id="{B076FAA1-2CFC-0851-786D-2DA2AA0E34DC}"/>
              </a:ext>
            </a:extLst>
          </p:cNvPr>
          <p:cNvSpPr txBox="1">
            <a:spLocks/>
          </p:cNvSpPr>
          <p:nvPr/>
        </p:nvSpPr>
        <p:spPr>
          <a:xfrm>
            <a:off x="5919680" y="2371880"/>
            <a:ext cx="5431971"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l-PL" sz="2200" noProof="1">
                <a:ea typeface="Calibri" panose="020F0502020204030204" pitchFamily="34" charset="0"/>
              </a:rPr>
              <a:t>The new management board (us) was asked to provide a strategy, where the main goal is ensuring that DHL will stay number 1 for the next two decades, and remain profitable.</a:t>
            </a:r>
          </a:p>
          <a:p>
            <a:pPr algn="just"/>
            <a:r>
              <a:rPr lang="pl-PL" sz="2200" noProof="1">
                <a:ea typeface="Calibri" panose="020F0502020204030204" pitchFamily="34" charset="0"/>
              </a:rPr>
              <a:t>To fulfill that we have to focus on the quality of the provided services, and keep attracting new customers while ensuring a healthy financial situation.</a:t>
            </a:r>
          </a:p>
        </p:txBody>
      </p:sp>
    </p:spTree>
    <p:extLst>
      <p:ext uri="{BB962C8B-B14F-4D97-AF65-F5344CB8AC3E}">
        <p14:creationId xmlns:p14="http://schemas.microsoft.com/office/powerpoint/2010/main" val="307894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9605AF1-623C-4E09-AB5D-8DD0571489F6}"/>
              </a:ext>
            </a:extLst>
          </p:cNvPr>
          <p:cNvSpPr>
            <a:spLocks noGrp="1"/>
          </p:cNvSpPr>
          <p:nvPr>
            <p:ph type="title"/>
          </p:nvPr>
        </p:nvSpPr>
        <p:spPr>
          <a:xfrm>
            <a:off x="5920169" y="545256"/>
            <a:ext cx="5431971" cy="846301"/>
          </a:xfrm>
        </p:spPr>
        <p:txBody>
          <a:bodyPr rtlCol="0"/>
          <a:lstStyle/>
          <a:p>
            <a:pPr rtl="0"/>
            <a:r>
              <a:rPr lang="pl-PL"/>
              <a:t>Crucial areas</a:t>
            </a:r>
          </a:p>
        </p:txBody>
      </p:sp>
      <p:sp>
        <p:nvSpPr>
          <p:cNvPr id="3" name="Zawartość — symbol zastępczy 2">
            <a:extLst>
              <a:ext uri="{FF2B5EF4-FFF2-40B4-BE49-F238E27FC236}">
                <a16:creationId xmlns:a16="http://schemas.microsoft.com/office/drawing/2014/main" id="{9B1DDDEF-20C4-4F65-BAC9-0A763DF7E02B}"/>
              </a:ext>
            </a:extLst>
          </p:cNvPr>
          <p:cNvSpPr>
            <a:spLocks noGrp="1"/>
          </p:cNvSpPr>
          <p:nvPr>
            <p:ph type="body" sz="quarter" idx="13"/>
          </p:nvPr>
        </p:nvSpPr>
        <p:spPr>
          <a:xfrm>
            <a:off x="5913118" y="4219937"/>
            <a:ext cx="5310577" cy="365125"/>
          </a:xfrm>
        </p:spPr>
        <p:txBody>
          <a:bodyPr vert="horz" lIns="91440" tIns="45720" rIns="91440" bIns="45720" rtlCol="0" anchor="t">
            <a:noAutofit/>
          </a:bodyPr>
          <a:lstStyle/>
          <a:p>
            <a:pPr rtl="0"/>
            <a:r>
              <a:rPr lang="pl-PL" sz="2400"/>
              <a:t>1. Operations</a:t>
            </a:r>
          </a:p>
        </p:txBody>
      </p:sp>
      <p:sp>
        <p:nvSpPr>
          <p:cNvPr id="4" name="Data — symbol zastępczy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5" name="Stopka — symbol zastępczy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rtlCol="0"/>
          <a:lstStyle/>
          <a:p>
            <a:pPr rtl="0"/>
            <a:r>
              <a:rPr lang="pl-PL"/>
              <a:t>Performance Management for DHL</a:t>
            </a:r>
          </a:p>
        </p:txBody>
      </p:sp>
      <p:sp>
        <p:nvSpPr>
          <p:cNvPr id="6" name="Numer slajdu — symbol zastępczy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l-PL" smtClean="0"/>
              <a:pPr rtl="0"/>
              <a:t>4</a:t>
            </a:fld>
            <a:endParaRPr lang="pl-PL"/>
          </a:p>
        </p:txBody>
      </p:sp>
      <p:sp>
        <p:nvSpPr>
          <p:cNvPr id="15" name="Zawartość — symbol zastępczy 2">
            <a:extLst>
              <a:ext uri="{FF2B5EF4-FFF2-40B4-BE49-F238E27FC236}">
                <a16:creationId xmlns:a16="http://schemas.microsoft.com/office/drawing/2014/main" id="{01764B7E-FE08-090C-0FB4-872405DF060B}"/>
              </a:ext>
            </a:extLst>
          </p:cNvPr>
          <p:cNvSpPr txBox="1">
            <a:spLocks/>
          </p:cNvSpPr>
          <p:nvPr/>
        </p:nvSpPr>
        <p:spPr>
          <a:xfrm>
            <a:off x="5911033" y="4585062"/>
            <a:ext cx="5310577"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a:t>2. Client Satisfaction</a:t>
            </a:r>
          </a:p>
        </p:txBody>
      </p:sp>
      <p:sp>
        <p:nvSpPr>
          <p:cNvPr id="16" name="Zawartość — symbol zastępczy 2">
            <a:extLst>
              <a:ext uri="{FF2B5EF4-FFF2-40B4-BE49-F238E27FC236}">
                <a16:creationId xmlns:a16="http://schemas.microsoft.com/office/drawing/2014/main" id="{25C342A9-F59B-6EE5-F830-77AB853B7573}"/>
              </a:ext>
            </a:extLst>
          </p:cNvPr>
          <p:cNvSpPr txBox="1">
            <a:spLocks/>
          </p:cNvSpPr>
          <p:nvPr/>
        </p:nvSpPr>
        <p:spPr>
          <a:xfrm>
            <a:off x="5910416" y="4950187"/>
            <a:ext cx="5310577"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a:t>3. Marketing</a:t>
            </a:r>
          </a:p>
        </p:txBody>
      </p:sp>
      <p:sp>
        <p:nvSpPr>
          <p:cNvPr id="17" name="Zawartość — symbol zastępczy 2">
            <a:extLst>
              <a:ext uri="{FF2B5EF4-FFF2-40B4-BE49-F238E27FC236}">
                <a16:creationId xmlns:a16="http://schemas.microsoft.com/office/drawing/2014/main" id="{69477DA1-7579-243B-5AA8-3BB76DCD74CF}"/>
              </a:ext>
            </a:extLst>
          </p:cNvPr>
          <p:cNvSpPr txBox="1">
            <a:spLocks/>
          </p:cNvSpPr>
          <p:nvPr/>
        </p:nvSpPr>
        <p:spPr>
          <a:xfrm>
            <a:off x="5909800" y="5315312"/>
            <a:ext cx="5310577"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a:t>4. Employees</a:t>
            </a:r>
          </a:p>
        </p:txBody>
      </p:sp>
      <p:sp>
        <p:nvSpPr>
          <p:cNvPr id="18" name="Zawartość — symbol zastępczy 2">
            <a:extLst>
              <a:ext uri="{FF2B5EF4-FFF2-40B4-BE49-F238E27FC236}">
                <a16:creationId xmlns:a16="http://schemas.microsoft.com/office/drawing/2014/main" id="{34FF093C-54F7-691E-916B-06AA2F51B8E3}"/>
              </a:ext>
            </a:extLst>
          </p:cNvPr>
          <p:cNvSpPr txBox="1">
            <a:spLocks/>
          </p:cNvSpPr>
          <p:nvPr/>
        </p:nvSpPr>
        <p:spPr>
          <a:xfrm>
            <a:off x="5909800" y="5680437"/>
            <a:ext cx="5310577"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a:t>5. Financial Performance</a:t>
            </a:r>
          </a:p>
        </p:txBody>
      </p:sp>
      <p:sp>
        <p:nvSpPr>
          <p:cNvPr id="11" name="Tekst — symbol zastępczy 6">
            <a:extLst>
              <a:ext uri="{FF2B5EF4-FFF2-40B4-BE49-F238E27FC236}">
                <a16:creationId xmlns:a16="http://schemas.microsoft.com/office/drawing/2014/main" id="{C1E83E2E-B983-8217-3B30-84F0D73CC458}"/>
              </a:ext>
            </a:extLst>
          </p:cNvPr>
          <p:cNvSpPr txBox="1">
            <a:spLocks/>
          </p:cNvSpPr>
          <p:nvPr/>
        </p:nvSpPr>
        <p:spPr>
          <a:xfrm>
            <a:off x="5920169" y="1671488"/>
            <a:ext cx="5431971" cy="2237661"/>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pl-PL" sz="2200" noProof="1">
              <a:ea typeface="Calibri" panose="020F0502020204030204" pitchFamily="34" charset="0"/>
            </a:endParaRPr>
          </a:p>
        </p:txBody>
      </p:sp>
      <p:sp>
        <p:nvSpPr>
          <p:cNvPr id="12" name="Tekst — symbol zastępczy 6">
            <a:extLst>
              <a:ext uri="{FF2B5EF4-FFF2-40B4-BE49-F238E27FC236}">
                <a16:creationId xmlns:a16="http://schemas.microsoft.com/office/drawing/2014/main" id="{FFD3EB7A-75B6-BB47-6A24-C565C9E2A30E}"/>
              </a:ext>
            </a:extLst>
          </p:cNvPr>
          <p:cNvSpPr txBox="1">
            <a:spLocks/>
          </p:cNvSpPr>
          <p:nvPr/>
        </p:nvSpPr>
        <p:spPr>
          <a:xfrm>
            <a:off x="5920169" y="1177562"/>
            <a:ext cx="5431971" cy="296336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l-PL" sz="2200" noProof="1">
                <a:ea typeface="Calibri" panose="020F0502020204030204" pitchFamily="34" charset="0"/>
              </a:rPr>
              <a:t>In order to complete the aforementioned goals, the board decided to follow a performance management pattern, where we will focus on providing the measures, describing crucial areas for our business.</a:t>
            </a:r>
          </a:p>
          <a:p>
            <a:pPr algn="just"/>
            <a:r>
              <a:rPr lang="pl-PL" sz="2200" noProof="1">
                <a:ea typeface="Calibri" panose="020F0502020204030204" pitchFamily="34" charset="0"/>
              </a:rPr>
              <a:t>Finally, we’ve outlined 5 major areas/critical success factors (CSF) presented below and described briefly on the next slide.</a:t>
            </a:r>
          </a:p>
        </p:txBody>
      </p:sp>
    </p:spTree>
    <p:extLst>
      <p:ext uri="{BB962C8B-B14F-4D97-AF65-F5344CB8AC3E}">
        <p14:creationId xmlns:p14="http://schemas.microsoft.com/office/powerpoint/2010/main" val="224861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Performance Management for DHL</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5</a:t>
            </a:fld>
            <a:endParaRPr lang="pl-PL"/>
          </a:p>
        </p:txBody>
      </p:sp>
      <p:sp>
        <p:nvSpPr>
          <p:cNvPr id="17" name="Tytuł 1">
            <a:extLst>
              <a:ext uri="{FF2B5EF4-FFF2-40B4-BE49-F238E27FC236}">
                <a16:creationId xmlns:a16="http://schemas.microsoft.com/office/drawing/2014/main" id="{1211F80C-DD95-F30F-44D1-E6F0A7DB7E1E}"/>
              </a:ext>
            </a:extLst>
          </p:cNvPr>
          <p:cNvSpPr>
            <a:spLocks noGrp="1"/>
          </p:cNvSpPr>
          <p:nvPr>
            <p:ph type="title"/>
          </p:nvPr>
        </p:nvSpPr>
        <p:spPr>
          <a:xfrm>
            <a:off x="1885156" y="469189"/>
            <a:ext cx="8421688" cy="1325563"/>
          </a:xfrm>
        </p:spPr>
        <p:txBody>
          <a:bodyPr rtlCol="0"/>
          <a:lstStyle/>
          <a:p>
            <a:pPr rtl="0"/>
            <a:r>
              <a:rPr lang="pl-PL"/>
              <a:t>Customer-oriented areas/</a:t>
            </a:r>
            <a:r>
              <a:rPr lang="pl-PL" sz="2800" noProof="1">
                <a:ea typeface="Calibri" panose="020F0502020204030204" pitchFamily="34" charset="0"/>
              </a:rPr>
              <a:t>CSF</a:t>
            </a:r>
            <a:endParaRPr lang="pl-PL"/>
          </a:p>
        </p:txBody>
      </p:sp>
      <p:sp>
        <p:nvSpPr>
          <p:cNvPr id="18" name="Tekst — symbol zastępczy 3">
            <a:extLst>
              <a:ext uri="{FF2B5EF4-FFF2-40B4-BE49-F238E27FC236}">
                <a16:creationId xmlns:a16="http://schemas.microsoft.com/office/drawing/2014/main" id="{102FDECB-0B75-D665-F3E2-A7970ACDCBF3}"/>
              </a:ext>
            </a:extLst>
          </p:cNvPr>
          <p:cNvSpPr txBox="1">
            <a:spLocks/>
          </p:cNvSpPr>
          <p:nvPr/>
        </p:nvSpPr>
        <p:spPr>
          <a:xfrm>
            <a:off x="1243103" y="1983080"/>
            <a:ext cx="2977414"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Operations</a:t>
            </a:r>
          </a:p>
        </p:txBody>
      </p:sp>
      <p:sp>
        <p:nvSpPr>
          <p:cNvPr id="19" name="Zawartość — symbol zastępczy 6">
            <a:extLst>
              <a:ext uri="{FF2B5EF4-FFF2-40B4-BE49-F238E27FC236}">
                <a16:creationId xmlns:a16="http://schemas.microsoft.com/office/drawing/2014/main" id="{9CA84C54-FA38-1DF0-DFDA-9234A9377C6A}"/>
              </a:ext>
            </a:extLst>
          </p:cNvPr>
          <p:cNvSpPr txBox="1">
            <a:spLocks/>
          </p:cNvSpPr>
          <p:nvPr/>
        </p:nvSpPr>
        <p:spPr>
          <a:xfrm>
            <a:off x="1243103" y="2478489"/>
            <a:ext cx="3062567"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l-PL" sz="1800" noProof="1">
                <a:solidFill>
                  <a:schemeClr val="bg1"/>
                </a:solidFill>
                <a:latin typeface="Calibri"/>
                <a:ea typeface="Calibri"/>
                <a:cs typeface="Calibri"/>
              </a:rPr>
              <a:t>This is the most important area of our activity, as it combines the metrics for both main goals, quality, and profitability.</a:t>
            </a:r>
          </a:p>
          <a:p>
            <a:pPr marL="0" indent="0" algn="just">
              <a:buNone/>
            </a:pPr>
            <a:r>
              <a:rPr lang="pl-PL" sz="1800" noProof="1">
                <a:solidFill>
                  <a:schemeClr val="bg1"/>
                </a:solidFill>
                <a:latin typeface="Calibri"/>
                <a:ea typeface="Calibri"/>
                <a:cs typeface="Calibri"/>
              </a:rPr>
              <a:t>In this group, we focus mostly on the way our parcels are stored, and delivered to the client. Additionally, we capture the order fulfillment accuracy here.</a:t>
            </a:r>
          </a:p>
        </p:txBody>
      </p:sp>
      <p:sp>
        <p:nvSpPr>
          <p:cNvPr id="20" name="Tekst — symbol zastępczy 5">
            <a:extLst>
              <a:ext uri="{FF2B5EF4-FFF2-40B4-BE49-F238E27FC236}">
                <a16:creationId xmlns:a16="http://schemas.microsoft.com/office/drawing/2014/main" id="{C9EE7D4A-2902-CEE3-52B5-E1C276D9FD50}"/>
              </a:ext>
            </a:extLst>
          </p:cNvPr>
          <p:cNvSpPr txBox="1">
            <a:spLocks/>
          </p:cNvSpPr>
          <p:nvPr/>
        </p:nvSpPr>
        <p:spPr>
          <a:xfrm>
            <a:off x="4647664" y="1947282"/>
            <a:ext cx="3193316"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Client Satisfaction</a:t>
            </a:r>
          </a:p>
        </p:txBody>
      </p:sp>
      <p:sp>
        <p:nvSpPr>
          <p:cNvPr id="21" name="Tekst — symbol zastępczy 2">
            <a:extLst>
              <a:ext uri="{FF2B5EF4-FFF2-40B4-BE49-F238E27FC236}">
                <a16:creationId xmlns:a16="http://schemas.microsoft.com/office/drawing/2014/main" id="{5FD2AA0B-055F-3494-DDCE-1729A407D516}"/>
              </a:ext>
            </a:extLst>
          </p:cNvPr>
          <p:cNvSpPr txBox="1">
            <a:spLocks/>
          </p:cNvSpPr>
          <p:nvPr/>
        </p:nvSpPr>
        <p:spPr>
          <a:xfrm>
            <a:off x="4647664" y="2478489"/>
            <a:ext cx="3193316"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l-PL" sz="1800">
                <a:solidFill>
                  <a:schemeClr val="bg1"/>
                </a:solidFill>
                <a:ea typeface="Calibri"/>
              </a:rPr>
              <a:t>The second pillar is focused on our clients’ feelings, as maintaining good, and trust-worthy relations with the customers is the necessary factor to stay as the number 1.</a:t>
            </a:r>
          </a:p>
          <a:p>
            <a:pPr marL="0" indent="0" algn="just">
              <a:buNone/>
            </a:pPr>
            <a:r>
              <a:rPr lang="pl-PL" sz="1800">
                <a:solidFill>
                  <a:schemeClr val="bg1"/>
                </a:solidFill>
                <a:ea typeface="Calibri"/>
              </a:rPr>
              <a:t>In this area, we attempt to measure client satisfaction and loyalty.</a:t>
            </a:r>
          </a:p>
        </p:txBody>
      </p:sp>
      <p:sp>
        <p:nvSpPr>
          <p:cNvPr id="23" name="Tekst — symbol zastępczy 7">
            <a:extLst>
              <a:ext uri="{FF2B5EF4-FFF2-40B4-BE49-F238E27FC236}">
                <a16:creationId xmlns:a16="http://schemas.microsoft.com/office/drawing/2014/main" id="{EE1A2BB7-1F47-989A-9048-775BB550E079}"/>
              </a:ext>
            </a:extLst>
          </p:cNvPr>
          <p:cNvSpPr txBox="1">
            <a:spLocks/>
          </p:cNvSpPr>
          <p:nvPr/>
        </p:nvSpPr>
        <p:spPr>
          <a:xfrm>
            <a:off x="8363066" y="2478489"/>
            <a:ext cx="3193316"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l-PL" sz="1800">
                <a:solidFill>
                  <a:schemeClr val="bg1"/>
                </a:solidFill>
                <a:ea typeface="Calibri"/>
              </a:rPr>
              <a:t>The third pillar, focuses on marketing, as despite caring for our current clientele, we have to think about obtaining new customers. It is extremely important, as in order to be on top, we have to ensure high recognition of the company.</a:t>
            </a:r>
          </a:p>
          <a:p>
            <a:pPr marL="0" indent="0" algn="just">
              <a:buNone/>
            </a:pPr>
            <a:r>
              <a:rPr lang="pl-PL" sz="1800">
                <a:solidFill>
                  <a:schemeClr val="bg1"/>
                </a:solidFill>
                <a:ea typeface="Calibri"/>
              </a:rPr>
              <a:t>In this area, we will focus mostly on measuring the impact of marketing campaings. </a:t>
            </a:r>
          </a:p>
        </p:txBody>
      </p:sp>
      <p:sp>
        <p:nvSpPr>
          <p:cNvPr id="24" name="Tekst — symbol zastępczy 5">
            <a:extLst>
              <a:ext uri="{FF2B5EF4-FFF2-40B4-BE49-F238E27FC236}">
                <a16:creationId xmlns:a16="http://schemas.microsoft.com/office/drawing/2014/main" id="{442E7F43-B47F-6780-BBA9-64874CA39E47}"/>
              </a:ext>
            </a:extLst>
          </p:cNvPr>
          <p:cNvSpPr txBox="1">
            <a:spLocks/>
          </p:cNvSpPr>
          <p:nvPr/>
        </p:nvSpPr>
        <p:spPr>
          <a:xfrm>
            <a:off x="8385542" y="1946777"/>
            <a:ext cx="3193316"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Marketing</a:t>
            </a:r>
          </a:p>
        </p:txBody>
      </p:sp>
    </p:spTree>
    <p:extLst>
      <p:ext uri="{BB962C8B-B14F-4D97-AF65-F5344CB8AC3E}">
        <p14:creationId xmlns:p14="http://schemas.microsoft.com/office/powerpoint/2010/main" val="15939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469189"/>
            <a:ext cx="8421688" cy="1325563"/>
          </a:xfrm>
        </p:spPr>
        <p:txBody>
          <a:bodyPr rtlCol="0"/>
          <a:lstStyle/>
          <a:p>
            <a:pPr rtl="0"/>
            <a:r>
              <a:rPr lang="pl-PL"/>
              <a:t>Profit-oriented areas/</a:t>
            </a:r>
            <a:r>
              <a:rPr lang="pl-PL" sz="2800" noProof="1">
                <a:ea typeface="Calibri" panose="020F0502020204030204" pitchFamily="34" charset="0"/>
              </a:rPr>
              <a:t>CSF</a:t>
            </a:r>
            <a:endParaRPr lang="pl-PL"/>
          </a:p>
        </p:txBody>
      </p:sp>
      <p:sp>
        <p:nvSpPr>
          <p:cNvPr id="4" name="Tekst — symbol zastępczy 3">
            <a:extLst>
              <a:ext uri="{FF2B5EF4-FFF2-40B4-BE49-F238E27FC236}">
                <a16:creationId xmlns:a16="http://schemas.microsoft.com/office/drawing/2014/main" id="{A112B089-A8F9-45B1-BE6E-EAC10163F082}"/>
              </a:ext>
            </a:extLst>
          </p:cNvPr>
          <p:cNvSpPr>
            <a:spLocks noGrp="1"/>
          </p:cNvSpPr>
          <p:nvPr>
            <p:ph type="body" idx="1"/>
          </p:nvPr>
        </p:nvSpPr>
        <p:spPr>
          <a:xfrm>
            <a:off x="1243102" y="1983080"/>
            <a:ext cx="3877671" cy="378677"/>
          </a:xfrm>
        </p:spPr>
        <p:txBody>
          <a:bodyPr rtlCol="0"/>
          <a:lstStyle/>
          <a:p>
            <a:pPr rtl="0"/>
            <a:r>
              <a:rPr lang="pl-PL"/>
              <a:t>Employees</a:t>
            </a:r>
          </a:p>
        </p:txBody>
      </p:sp>
      <p:sp>
        <p:nvSpPr>
          <p:cNvPr id="7" name="Zawartość — symbol zastępczy 6">
            <a:extLst>
              <a:ext uri="{FF2B5EF4-FFF2-40B4-BE49-F238E27FC236}">
                <a16:creationId xmlns:a16="http://schemas.microsoft.com/office/drawing/2014/main" id="{6B35F89A-6CDF-41F7-BD87-18B45BD7330B}"/>
              </a:ext>
            </a:extLst>
          </p:cNvPr>
          <p:cNvSpPr>
            <a:spLocks noGrp="1"/>
          </p:cNvSpPr>
          <p:nvPr>
            <p:ph sz="half" idx="2"/>
          </p:nvPr>
        </p:nvSpPr>
        <p:spPr>
          <a:xfrm>
            <a:off x="1243102" y="2478489"/>
            <a:ext cx="3988571" cy="3551250"/>
          </a:xfrm>
        </p:spPr>
        <p:txBody>
          <a:bodyPr vert="horz" lIns="91440" tIns="45720" rIns="91440" bIns="45720" rtlCol="0" anchor="t">
            <a:normAutofit/>
          </a:bodyPr>
          <a:lstStyle/>
          <a:p>
            <a:pPr algn="just"/>
            <a:r>
              <a:rPr lang="pl-PL" sz="1800" noProof="1">
                <a:latin typeface="Calibri"/>
                <a:ea typeface="Calibri"/>
                <a:cs typeface="Calibri"/>
              </a:rPr>
              <a:t>Employees are crucial for a healthy work environment, and in our case, we have to provide metrics for capturing various groups. Their management is important, to properly balance between investments in them and their profitability for the company.</a:t>
            </a:r>
          </a:p>
          <a:p>
            <a:pPr algn="just"/>
            <a:r>
              <a:rPr lang="pl-PL" sz="1800" noProof="1">
                <a:latin typeface="Calibri"/>
                <a:ea typeface="Calibri"/>
                <a:cs typeface="Calibri"/>
              </a:rPr>
              <a:t>In this case, we will focus on workers’ development, and flow mostly.</a:t>
            </a:r>
          </a:p>
        </p:txBody>
      </p:sp>
      <p:sp>
        <p:nvSpPr>
          <p:cNvPr id="6" name="Tekst — symbol zastępczy 5">
            <a:extLst>
              <a:ext uri="{FF2B5EF4-FFF2-40B4-BE49-F238E27FC236}">
                <a16:creationId xmlns:a16="http://schemas.microsoft.com/office/drawing/2014/main" id="{0FE22F9B-4BF8-41DC-8F1C-836B546E59AD}"/>
              </a:ext>
            </a:extLst>
          </p:cNvPr>
          <p:cNvSpPr>
            <a:spLocks noGrp="1"/>
          </p:cNvSpPr>
          <p:nvPr>
            <p:ph type="body" sz="quarter" idx="3"/>
          </p:nvPr>
        </p:nvSpPr>
        <p:spPr>
          <a:xfrm>
            <a:off x="6960328" y="1983080"/>
            <a:ext cx="4386388" cy="378677"/>
          </a:xfrm>
        </p:spPr>
        <p:txBody>
          <a:bodyPr rtlCol="0"/>
          <a:lstStyle/>
          <a:p>
            <a:pPr rtl="0"/>
            <a:r>
              <a:rPr lang="pl-PL"/>
              <a:t>Financial Performance</a:t>
            </a:r>
          </a:p>
        </p:txBody>
      </p:sp>
      <p:sp>
        <p:nvSpPr>
          <p:cNvPr id="3" name="Tekst — symbol zastępczy 2">
            <a:extLst>
              <a:ext uri="{FF2B5EF4-FFF2-40B4-BE49-F238E27FC236}">
                <a16:creationId xmlns:a16="http://schemas.microsoft.com/office/drawing/2014/main" id="{D5E1C399-8F48-44F5-9461-3C89866D4CE1}"/>
              </a:ext>
            </a:extLst>
          </p:cNvPr>
          <p:cNvSpPr>
            <a:spLocks noGrp="1"/>
          </p:cNvSpPr>
          <p:nvPr>
            <p:ph sz="quarter" idx="4"/>
          </p:nvPr>
        </p:nvSpPr>
        <p:spPr>
          <a:xfrm>
            <a:off x="6960328" y="2514287"/>
            <a:ext cx="4386388" cy="3515452"/>
          </a:xfrm>
        </p:spPr>
        <p:txBody>
          <a:bodyPr vert="horz" lIns="91440" tIns="45720" rIns="91440" bIns="45720" rtlCol="0" anchor="t">
            <a:normAutofit/>
          </a:bodyPr>
          <a:lstStyle/>
          <a:p>
            <a:r>
              <a:rPr lang="pl-PL" sz="1800">
                <a:ea typeface="Calibri"/>
              </a:rPr>
              <a:t>The last pillar is focused purely on the most important financial performance metrics, which can capture global trends showing if the company is following in the right direction.</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sp>
        <p:nvSpPr>
          <p:cNvPr id="10" name="Stopka — symbol zastępczy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pl-PL"/>
              <a:t>Performance Management for DHL</a:t>
            </a:r>
          </a:p>
        </p:txBody>
      </p:sp>
      <p:sp>
        <p:nvSpPr>
          <p:cNvPr id="11" name="Numer slajdu — symbol zastępczy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49"/>
            <a:ext cx="2743200" cy="365125"/>
          </a:xfrm>
        </p:spPr>
        <p:txBody>
          <a:bodyPr rtlCol="0"/>
          <a:lstStyle/>
          <a:p>
            <a:pPr rtl="0"/>
            <a:fld id="{B5CEABB6-07DC-46E8-9B57-56EC44A396E5}" type="slidenum">
              <a:rPr lang="pl-PL" smtClean="0"/>
              <a:pPr rtl="0"/>
              <a:t>6</a:t>
            </a:fld>
            <a:endParaRPr lang="pl-PL"/>
          </a:p>
        </p:txBody>
      </p:sp>
    </p:spTree>
    <p:extLst>
      <p:ext uri="{BB962C8B-B14F-4D97-AF65-F5344CB8AC3E}">
        <p14:creationId xmlns:p14="http://schemas.microsoft.com/office/powerpoint/2010/main" val="21211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normAutofit/>
          </a:bodyPr>
          <a:lstStyle/>
          <a:p>
            <a:r>
              <a:rPr lang="pl-PL">
                <a:ea typeface="Calibri"/>
                <a:cs typeface="Calibri"/>
              </a:rPr>
              <a:t>Areas</a:t>
            </a:r>
            <a:r>
              <a:rPr lang="pl-PL"/>
              <a:t>/</a:t>
            </a:r>
            <a:r>
              <a:rPr lang="pl-PL" sz="2800" noProof="1">
                <a:ea typeface="Calibri" panose="020F0502020204030204" pitchFamily="34" charset="0"/>
              </a:rPr>
              <a:t>CSF</a:t>
            </a:r>
            <a:r>
              <a:rPr lang="pl-PL">
                <a:ea typeface="Calibri"/>
                <a:cs typeface="Calibri"/>
              </a:rPr>
              <a:t> KPI</a:t>
            </a: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3" name="Stopka — symbol zastępczy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pl-PL"/>
              <a:t>Performance Management for DHL</a:t>
            </a:r>
          </a:p>
        </p:txBody>
      </p:sp>
      <p:sp>
        <p:nvSpPr>
          <p:cNvPr id="4" name="Numer slajdu — symbol zastępczy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pl-PL" smtClean="0"/>
              <a:pPr rtl="0"/>
              <a:t>7</a:t>
            </a:fld>
            <a:endParaRPr lang="pl-PL"/>
          </a:p>
        </p:txBody>
      </p:sp>
      <p:sp>
        <p:nvSpPr>
          <p:cNvPr id="8" name="Tekst — symbol zastępczy 6">
            <a:extLst>
              <a:ext uri="{FF2B5EF4-FFF2-40B4-BE49-F238E27FC236}">
                <a16:creationId xmlns:a16="http://schemas.microsoft.com/office/drawing/2014/main" id="{B076FAA1-2CFC-0851-786D-2DA2AA0E34DC}"/>
              </a:ext>
            </a:extLst>
          </p:cNvPr>
          <p:cNvSpPr txBox="1">
            <a:spLocks/>
          </p:cNvSpPr>
          <p:nvPr/>
        </p:nvSpPr>
        <p:spPr>
          <a:xfrm>
            <a:off x="5919680" y="2371880"/>
            <a:ext cx="5431971" cy="366062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l-PL" sz="2200" noProof="1">
                <a:ea typeface="Calibri" panose="020F0502020204030204" pitchFamily="34" charset="0"/>
              </a:rPr>
              <a:t>In order to correctly manage the DHL company, we have to provide insightful measurements for all crucial areas detected beforehand. </a:t>
            </a:r>
          </a:p>
          <a:p>
            <a:pPr algn="just"/>
            <a:r>
              <a:rPr lang="pl-PL" sz="2200" noProof="1">
                <a:ea typeface="Calibri" panose="020F0502020204030204" pitchFamily="34" charset="0"/>
              </a:rPr>
              <a:t>In this section, we will mention all possible measurements, and focus on a few most important ones.</a:t>
            </a:r>
          </a:p>
        </p:txBody>
      </p:sp>
    </p:spTree>
    <p:extLst>
      <p:ext uri="{BB962C8B-B14F-4D97-AF65-F5344CB8AC3E}">
        <p14:creationId xmlns:p14="http://schemas.microsoft.com/office/powerpoint/2010/main" val="263474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Performance Management for DHL</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8</a:t>
            </a:fld>
            <a:endParaRPr lang="pl-PL"/>
          </a:p>
        </p:txBody>
      </p:sp>
      <p:sp>
        <p:nvSpPr>
          <p:cNvPr id="17" name="Tytuł 1">
            <a:extLst>
              <a:ext uri="{FF2B5EF4-FFF2-40B4-BE49-F238E27FC236}">
                <a16:creationId xmlns:a16="http://schemas.microsoft.com/office/drawing/2014/main" id="{1211F80C-DD95-F30F-44D1-E6F0A7DB7E1E}"/>
              </a:ext>
            </a:extLst>
          </p:cNvPr>
          <p:cNvSpPr>
            <a:spLocks noGrp="1"/>
          </p:cNvSpPr>
          <p:nvPr>
            <p:ph type="title"/>
          </p:nvPr>
        </p:nvSpPr>
        <p:spPr>
          <a:xfrm>
            <a:off x="1885156" y="469189"/>
            <a:ext cx="8421688" cy="1325563"/>
          </a:xfrm>
        </p:spPr>
        <p:txBody>
          <a:bodyPr rtlCol="0"/>
          <a:lstStyle/>
          <a:p>
            <a:pPr rtl="0"/>
            <a:r>
              <a:rPr lang="pl-PL"/>
              <a:t>Operations KPI</a:t>
            </a:r>
          </a:p>
        </p:txBody>
      </p:sp>
      <p:sp>
        <p:nvSpPr>
          <p:cNvPr id="18" name="Tekst — symbol zastępczy 3">
            <a:extLst>
              <a:ext uri="{FF2B5EF4-FFF2-40B4-BE49-F238E27FC236}">
                <a16:creationId xmlns:a16="http://schemas.microsoft.com/office/drawing/2014/main" id="{102FDECB-0B75-D665-F3E2-A7970ACDCBF3}"/>
              </a:ext>
            </a:extLst>
          </p:cNvPr>
          <p:cNvSpPr txBox="1">
            <a:spLocks/>
          </p:cNvSpPr>
          <p:nvPr/>
        </p:nvSpPr>
        <p:spPr>
          <a:xfrm>
            <a:off x="1243103" y="1983080"/>
            <a:ext cx="2977414"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Crucial</a:t>
            </a:r>
          </a:p>
        </p:txBody>
      </p:sp>
      <p:sp>
        <p:nvSpPr>
          <p:cNvPr id="19" name="Zawartość — symbol zastępczy 6">
            <a:extLst>
              <a:ext uri="{FF2B5EF4-FFF2-40B4-BE49-F238E27FC236}">
                <a16:creationId xmlns:a16="http://schemas.microsoft.com/office/drawing/2014/main" id="{9CA84C54-FA38-1DF0-DFDA-9234A9377C6A}"/>
              </a:ext>
            </a:extLst>
          </p:cNvPr>
          <p:cNvSpPr txBox="1">
            <a:spLocks/>
          </p:cNvSpPr>
          <p:nvPr/>
        </p:nvSpPr>
        <p:spPr>
          <a:xfrm>
            <a:off x="1243102" y="2478489"/>
            <a:ext cx="3309303"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noProof="1">
                <a:solidFill>
                  <a:schemeClr val="bg1"/>
                </a:solidFill>
                <a:latin typeface="Calibri"/>
                <a:ea typeface="Calibri"/>
                <a:cs typeface="Calibri"/>
              </a:rPr>
              <a:t>1. </a:t>
            </a:r>
            <a:r>
              <a:rPr lang="pl-PL" sz="1800" b="1" noProof="1">
                <a:solidFill>
                  <a:schemeClr val="bg1"/>
                </a:solidFill>
                <a:latin typeface="Calibri"/>
                <a:ea typeface="Calibri"/>
                <a:cs typeface="Calibri"/>
              </a:rPr>
              <a:t>On-time Delivery Rate </a:t>
            </a:r>
            <a:r>
              <a:rPr lang="pl-PL" sz="1800" noProof="1">
                <a:solidFill>
                  <a:schemeClr val="bg1"/>
                </a:solidFill>
                <a:latin typeface="Calibri"/>
                <a:ea typeface="Calibri"/>
                <a:cs typeface="Calibri"/>
              </a:rPr>
              <a:t>[%]</a:t>
            </a:r>
          </a:p>
          <a:p>
            <a:pPr marL="0" indent="0">
              <a:buNone/>
            </a:pPr>
            <a:r>
              <a:rPr lang="pl-PL" sz="1800" noProof="1">
                <a:solidFill>
                  <a:schemeClr val="bg1"/>
                </a:solidFill>
                <a:latin typeface="Calibri"/>
                <a:ea typeface="Calibri"/>
                <a:cs typeface="Calibri"/>
              </a:rPr>
              <a:t>2. </a:t>
            </a:r>
            <a:r>
              <a:rPr lang="pl-PL" sz="1800" b="1" noProof="1">
                <a:solidFill>
                  <a:schemeClr val="bg1"/>
                </a:solidFill>
                <a:latin typeface="Calibri"/>
                <a:ea typeface="Calibri"/>
                <a:cs typeface="Calibri"/>
              </a:rPr>
              <a:t>Average Delivery Time </a:t>
            </a:r>
          </a:p>
          <a:p>
            <a:pPr marL="0" indent="0">
              <a:buNone/>
            </a:pPr>
            <a:r>
              <a:rPr lang="pl-PL" sz="1800" noProof="1">
                <a:solidFill>
                  <a:schemeClr val="bg1"/>
                </a:solidFill>
                <a:latin typeface="Calibri"/>
                <a:ea typeface="Calibri"/>
                <a:cs typeface="Calibri"/>
              </a:rPr>
              <a:t>3. </a:t>
            </a:r>
            <a:r>
              <a:rPr lang="pl-PL" sz="1800" b="1" noProof="1">
                <a:solidFill>
                  <a:schemeClr val="bg1"/>
                </a:solidFill>
                <a:latin typeface="Calibri"/>
                <a:ea typeface="Calibri"/>
                <a:cs typeface="Calibri"/>
              </a:rPr>
              <a:t>Average Profit from Package</a:t>
            </a:r>
          </a:p>
          <a:p>
            <a:pPr marL="0" indent="0">
              <a:buNone/>
            </a:pPr>
            <a:r>
              <a:rPr lang="pl-PL" sz="1800" noProof="1">
                <a:solidFill>
                  <a:schemeClr val="bg1"/>
                </a:solidFill>
                <a:latin typeface="Calibri"/>
                <a:ea typeface="Calibri"/>
                <a:cs typeface="Calibri"/>
              </a:rPr>
              <a:t>4. </a:t>
            </a:r>
            <a:r>
              <a:rPr lang="pl-PL" sz="1800" b="1" noProof="1">
                <a:solidFill>
                  <a:schemeClr val="bg1"/>
                </a:solidFill>
                <a:latin typeface="Calibri"/>
                <a:ea typeface="Calibri"/>
                <a:cs typeface="Calibri"/>
              </a:rPr>
              <a:t>Order Fulfillment Accuracy </a:t>
            </a:r>
            <a:r>
              <a:rPr lang="pl-PL" sz="1800" noProof="1">
                <a:solidFill>
                  <a:schemeClr val="bg1"/>
                </a:solidFill>
                <a:latin typeface="Calibri"/>
                <a:ea typeface="Calibri"/>
                <a:cs typeface="Calibri"/>
              </a:rPr>
              <a:t>[%]</a:t>
            </a:r>
          </a:p>
          <a:p>
            <a:pPr marL="0" indent="0">
              <a:buNone/>
            </a:pPr>
            <a:r>
              <a:rPr lang="pl-PL" sz="1800" noProof="1">
                <a:solidFill>
                  <a:schemeClr val="bg1"/>
                </a:solidFill>
                <a:latin typeface="Calibri"/>
                <a:ea typeface="Calibri"/>
                <a:cs typeface="Calibri"/>
              </a:rPr>
              <a:t>5. </a:t>
            </a:r>
            <a:r>
              <a:rPr lang="pl-PL" sz="1800" b="1" noProof="1">
                <a:solidFill>
                  <a:schemeClr val="bg1"/>
                </a:solidFill>
                <a:latin typeface="Calibri"/>
                <a:ea typeface="Calibri"/>
                <a:cs typeface="Calibri"/>
              </a:rPr>
              <a:t>Warehouses Capacity Fill</a:t>
            </a:r>
            <a:r>
              <a:rPr lang="pl-PL" sz="1800" noProof="1">
                <a:solidFill>
                  <a:schemeClr val="bg1"/>
                </a:solidFill>
                <a:latin typeface="Calibri"/>
                <a:ea typeface="Calibri"/>
                <a:cs typeface="Calibri"/>
              </a:rPr>
              <a:t> [%]</a:t>
            </a:r>
          </a:p>
          <a:p>
            <a:pPr marL="0" indent="0">
              <a:buNone/>
            </a:pPr>
            <a:r>
              <a:rPr lang="pl-PL" sz="1800" noProof="1">
                <a:solidFill>
                  <a:schemeClr val="bg1"/>
                </a:solidFill>
                <a:latin typeface="Calibri"/>
                <a:ea typeface="Calibri"/>
                <a:cs typeface="Calibri"/>
              </a:rPr>
              <a:t>6. </a:t>
            </a:r>
            <a:r>
              <a:rPr lang="pl-PL" sz="1800" b="1" noProof="1">
                <a:solidFill>
                  <a:schemeClr val="bg1"/>
                </a:solidFill>
                <a:latin typeface="Calibri"/>
                <a:ea typeface="Calibri"/>
                <a:cs typeface="Calibri"/>
              </a:rPr>
              <a:t>Average Capacity Used in Vehicles</a:t>
            </a:r>
            <a:r>
              <a:rPr lang="pl-PL" sz="1800" noProof="1">
                <a:solidFill>
                  <a:schemeClr val="bg1"/>
                </a:solidFill>
                <a:latin typeface="Calibri"/>
                <a:ea typeface="Calibri"/>
                <a:cs typeface="Calibri"/>
              </a:rPr>
              <a:t> [%]</a:t>
            </a:r>
          </a:p>
        </p:txBody>
      </p:sp>
      <p:sp>
        <p:nvSpPr>
          <p:cNvPr id="20" name="Tekst — symbol zastępczy 5">
            <a:extLst>
              <a:ext uri="{FF2B5EF4-FFF2-40B4-BE49-F238E27FC236}">
                <a16:creationId xmlns:a16="http://schemas.microsoft.com/office/drawing/2014/main" id="{C9EE7D4A-2902-CEE3-52B5-E1C276D9FD50}"/>
              </a:ext>
            </a:extLst>
          </p:cNvPr>
          <p:cNvSpPr txBox="1">
            <a:spLocks/>
          </p:cNvSpPr>
          <p:nvPr/>
        </p:nvSpPr>
        <p:spPr>
          <a:xfrm>
            <a:off x="4647664" y="1947282"/>
            <a:ext cx="3193316"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Important</a:t>
            </a:r>
          </a:p>
        </p:txBody>
      </p:sp>
      <p:sp>
        <p:nvSpPr>
          <p:cNvPr id="21" name="Tekst — symbol zastępczy 2">
            <a:extLst>
              <a:ext uri="{FF2B5EF4-FFF2-40B4-BE49-F238E27FC236}">
                <a16:creationId xmlns:a16="http://schemas.microsoft.com/office/drawing/2014/main" id="{5FD2AA0B-055F-3494-DDCE-1729A407D516}"/>
              </a:ext>
            </a:extLst>
          </p:cNvPr>
          <p:cNvSpPr txBox="1">
            <a:spLocks/>
          </p:cNvSpPr>
          <p:nvPr/>
        </p:nvSpPr>
        <p:spPr>
          <a:xfrm>
            <a:off x="4647664" y="2478489"/>
            <a:ext cx="3193316" cy="357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a:solidFill>
                  <a:schemeClr val="bg1"/>
                </a:solidFill>
                <a:ea typeface="Calibri"/>
              </a:rPr>
              <a:t>7. </a:t>
            </a:r>
            <a:r>
              <a:rPr lang="pl-PL" sz="1800" b="1">
                <a:solidFill>
                  <a:schemeClr val="bg1"/>
                </a:solidFill>
                <a:ea typeface="Calibri"/>
              </a:rPr>
              <a:t>Packages Damage Rate </a:t>
            </a:r>
            <a:r>
              <a:rPr lang="pl-PL" sz="1800">
                <a:solidFill>
                  <a:schemeClr val="bg1"/>
                </a:solidFill>
                <a:ea typeface="Calibri"/>
              </a:rPr>
              <a:t>[%]</a:t>
            </a:r>
          </a:p>
          <a:p>
            <a:pPr marL="0" indent="0">
              <a:buNone/>
            </a:pPr>
            <a:r>
              <a:rPr lang="pl-PL" sz="1800">
                <a:solidFill>
                  <a:schemeClr val="bg1"/>
                </a:solidFill>
                <a:ea typeface="Calibri"/>
              </a:rPr>
              <a:t>8. </a:t>
            </a:r>
            <a:r>
              <a:rPr lang="pl-PL" sz="1800" b="1">
                <a:solidFill>
                  <a:schemeClr val="bg1"/>
                </a:solidFill>
                <a:ea typeface="Calibri"/>
              </a:rPr>
              <a:t>Lost Packages Rate </a:t>
            </a:r>
            <a:r>
              <a:rPr lang="pl-PL" sz="1800">
                <a:solidFill>
                  <a:schemeClr val="bg1"/>
                </a:solidFill>
                <a:ea typeface="Calibri"/>
              </a:rPr>
              <a:t>[%]</a:t>
            </a:r>
          </a:p>
          <a:p>
            <a:pPr marL="0" indent="0">
              <a:buNone/>
            </a:pPr>
            <a:r>
              <a:rPr lang="pl-PL" sz="1800">
                <a:solidFill>
                  <a:schemeClr val="bg1"/>
                </a:solidFill>
                <a:ea typeface="Calibri"/>
              </a:rPr>
              <a:t>9. </a:t>
            </a:r>
            <a:r>
              <a:rPr lang="pl-PL" sz="1800" b="1">
                <a:solidFill>
                  <a:schemeClr val="bg1"/>
                </a:solidFill>
                <a:ea typeface="Calibri"/>
              </a:rPr>
              <a:t>Vehicle Utilization Rate </a:t>
            </a:r>
            <a:r>
              <a:rPr lang="pl-PL" sz="1800">
                <a:solidFill>
                  <a:schemeClr val="bg1"/>
                </a:solidFill>
                <a:ea typeface="Calibri"/>
              </a:rPr>
              <a:t>[%] (hours used / hours accessible)</a:t>
            </a:r>
          </a:p>
          <a:p>
            <a:pPr marL="0" indent="0">
              <a:buNone/>
            </a:pPr>
            <a:r>
              <a:rPr lang="pl-PL" sz="1800">
                <a:solidFill>
                  <a:schemeClr val="bg1"/>
                </a:solidFill>
                <a:ea typeface="Calibri"/>
              </a:rPr>
              <a:t>10. </a:t>
            </a:r>
            <a:r>
              <a:rPr lang="pl-PL" sz="1800" b="1">
                <a:solidFill>
                  <a:schemeClr val="bg1"/>
                </a:solidFill>
                <a:ea typeface="Calibri"/>
              </a:rPr>
              <a:t>Average Storage Time</a:t>
            </a:r>
          </a:p>
          <a:p>
            <a:pPr marL="0" indent="0">
              <a:buNone/>
            </a:pPr>
            <a:r>
              <a:rPr lang="pl-PL" sz="1800">
                <a:solidFill>
                  <a:schemeClr val="bg1"/>
                </a:solidFill>
                <a:ea typeface="Calibri"/>
              </a:rPr>
              <a:t>11. </a:t>
            </a:r>
            <a:r>
              <a:rPr lang="pl-PL" sz="1800" b="1">
                <a:solidFill>
                  <a:schemeClr val="bg1"/>
                </a:solidFill>
                <a:ea typeface="Calibri"/>
              </a:rPr>
              <a:t>Average Dispatch Time</a:t>
            </a:r>
            <a:r>
              <a:rPr lang="pl-PL" sz="1800">
                <a:solidFill>
                  <a:schemeClr val="bg1"/>
                </a:solidFill>
                <a:ea typeface="Calibri"/>
              </a:rPr>
              <a:t> (From order till delivery)</a:t>
            </a:r>
          </a:p>
          <a:p>
            <a:pPr marL="0" indent="0">
              <a:buNone/>
            </a:pPr>
            <a:r>
              <a:rPr lang="pl-PL" sz="1800">
                <a:solidFill>
                  <a:schemeClr val="bg1"/>
                </a:solidFill>
                <a:ea typeface="Calibri"/>
              </a:rPr>
              <a:t>12. </a:t>
            </a:r>
            <a:r>
              <a:rPr lang="pl-PL" sz="1800" b="1">
                <a:solidFill>
                  <a:schemeClr val="bg1"/>
                </a:solidFill>
                <a:ea typeface="Calibri"/>
              </a:rPr>
              <a:t>Average Revenue from Package</a:t>
            </a:r>
          </a:p>
        </p:txBody>
      </p:sp>
      <p:sp>
        <p:nvSpPr>
          <p:cNvPr id="23" name="Tekst — symbol zastępczy 7">
            <a:extLst>
              <a:ext uri="{FF2B5EF4-FFF2-40B4-BE49-F238E27FC236}">
                <a16:creationId xmlns:a16="http://schemas.microsoft.com/office/drawing/2014/main" id="{EE1A2BB7-1F47-989A-9048-775BB550E079}"/>
              </a:ext>
            </a:extLst>
          </p:cNvPr>
          <p:cNvSpPr txBox="1">
            <a:spLocks/>
          </p:cNvSpPr>
          <p:nvPr/>
        </p:nvSpPr>
        <p:spPr>
          <a:xfrm>
            <a:off x="8363066" y="2478489"/>
            <a:ext cx="3193316" cy="357179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a:solidFill>
                  <a:schemeClr val="bg1"/>
                </a:solidFill>
                <a:ea typeface="Calibri"/>
              </a:rPr>
              <a:t>13. </a:t>
            </a:r>
            <a:r>
              <a:rPr lang="pl-PL" sz="1800" b="1">
                <a:solidFill>
                  <a:schemeClr val="bg1"/>
                </a:solidFill>
                <a:ea typeface="Calibri"/>
              </a:rPr>
              <a:t>Logistic Cost per Package</a:t>
            </a:r>
          </a:p>
          <a:p>
            <a:pPr marL="0" indent="0">
              <a:buNone/>
            </a:pPr>
            <a:r>
              <a:rPr lang="pl-PL" sz="1800">
                <a:solidFill>
                  <a:schemeClr val="bg1"/>
                </a:solidFill>
                <a:ea typeface="Calibri"/>
              </a:rPr>
              <a:t>14. </a:t>
            </a:r>
            <a:r>
              <a:rPr lang="pl-PL" sz="1800" b="1">
                <a:solidFill>
                  <a:schemeClr val="bg1"/>
                </a:solidFill>
                <a:ea typeface="Calibri"/>
              </a:rPr>
              <a:t>The Origin of Packag</a:t>
            </a:r>
            <a:r>
              <a:rPr lang="pl-PL" sz="1800">
                <a:solidFill>
                  <a:schemeClr val="bg1"/>
                </a:solidFill>
                <a:ea typeface="Calibri"/>
              </a:rPr>
              <a:t>e (If customer was private, e-commerce, etc.)</a:t>
            </a:r>
          </a:p>
          <a:p>
            <a:pPr marL="0" indent="0">
              <a:buNone/>
            </a:pPr>
            <a:r>
              <a:rPr lang="pl-PL" sz="1800">
                <a:solidFill>
                  <a:schemeClr val="bg1"/>
                </a:solidFill>
                <a:ea typeface="Calibri"/>
              </a:rPr>
              <a:t>15. </a:t>
            </a:r>
            <a:r>
              <a:rPr lang="pl-PL" sz="1800" b="1">
                <a:solidFill>
                  <a:schemeClr val="bg1"/>
                </a:solidFill>
                <a:ea typeface="Calibri"/>
              </a:rPr>
              <a:t>The Number of Deliveries</a:t>
            </a:r>
          </a:p>
          <a:p>
            <a:pPr marL="0" indent="0">
              <a:buNone/>
            </a:pPr>
            <a:r>
              <a:rPr lang="pl-PL" sz="1800">
                <a:solidFill>
                  <a:schemeClr val="bg1"/>
                </a:solidFill>
                <a:ea typeface="Calibri"/>
              </a:rPr>
              <a:t>16. </a:t>
            </a:r>
            <a:r>
              <a:rPr lang="pl-PL" sz="1800" b="1">
                <a:solidFill>
                  <a:schemeClr val="bg1"/>
                </a:solidFill>
                <a:ea typeface="Calibri"/>
              </a:rPr>
              <a:t>First-time Pick-up Rate </a:t>
            </a:r>
            <a:r>
              <a:rPr lang="pl-PL" sz="1800">
                <a:solidFill>
                  <a:schemeClr val="bg1"/>
                </a:solidFill>
                <a:ea typeface="Calibri"/>
              </a:rPr>
              <a:t>[%] (Fraction of shipments successfully delivered on the first attempt)</a:t>
            </a:r>
          </a:p>
          <a:p>
            <a:pPr marL="0" indent="0">
              <a:buNone/>
            </a:pPr>
            <a:r>
              <a:rPr lang="pl-PL" sz="1800">
                <a:solidFill>
                  <a:schemeClr val="bg1"/>
                </a:solidFill>
                <a:ea typeface="Calibri"/>
              </a:rPr>
              <a:t>17. </a:t>
            </a:r>
            <a:r>
              <a:rPr lang="pl-PL" sz="1800" b="1">
                <a:solidFill>
                  <a:schemeClr val="bg1"/>
                </a:solidFill>
                <a:ea typeface="Calibri"/>
              </a:rPr>
              <a:t>Average Loading and Unloading Time</a:t>
            </a:r>
          </a:p>
          <a:p>
            <a:pPr marL="0" indent="0">
              <a:buNone/>
            </a:pPr>
            <a:r>
              <a:rPr lang="pl-PL" sz="1800">
                <a:solidFill>
                  <a:schemeClr val="bg1"/>
                </a:solidFill>
                <a:ea typeface="Calibri"/>
              </a:rPr>
              <a:t>18. </a:t>
            </a:r>
            <a:r>
              <a:rPr lang="pl-PL" sz="1800" b="1">
                <a:solidFill>
                  <a:schemeClr val="bg1"/>
                </a:solidFill>
                <a:ea typeface="Calibri"/>
              </a:rPr>
              <a:t>Carbon Footprint Rate</a:t>
            </a:r>
          </a:p>
        </p:txBody>
      </p:sp>
      <p:sp>
        <p:nvSpPr>
          <p:cNvPr id="24" name="Tekst — symbol zastępczy 5">
            <a:extLst>
              <a:ext uri="{FF2B5EF4-FFF2-40B4-BE49-F238E27FC236}">
                <a16:creationId xmlns:a16="http://schemas.microsoft.com/office/drawing/2014/main" id="{442E7F43-B47F-6780-BBA9-64874CA39E47}"/>
              </a:ext>
            </a:extLst>
          </p:cNvPr>
          <p:cNvSpPr txBox="1">
            <a:spLocks/>
          </p:cNvSpPr>
          <p:nvPr/>
        </p:nvSpPr>
        <p:spPr>
          <a:xfrm>
            <a:off x="8385542" y="1946777"/>
            <a:ext cx="3193316"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Usefull</a:t>
            </a:r>
          </a:p>
        </p:txBody>
      </p:sp>
    </p:spTree>
    <p:extLst>
      <p:ext uri="{BB962C8B-B14F-4D97-AF65-F5344CB8AC3E}">
        <p14:creationId xmlns:p14="http://schemas.microsoft.com/office/powerpoint/2010/main" val="426427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81" name="Stopka — symbol zastępczy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pl-PL"/>
              <a:t>Performance Management for DHL</a:t>
            </a:r>
          </a:p>
        </p:txBody>
      </p:sp>
      <p:sp>
        <p:nvSpPr>
          <p:cNvPr id="82" name="Numer slajdu — symbol zastępczy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pl-PL" smtClean="0"/>
              <a:pPr rtl="0"/>
              <a:t>9</a:t>
            </a:fld>
            <a:endParaRPr lang="pl-PL"/>
          </a:p>
        </p:txBody>
      </p:sp>
      <p:sp>
        <p:nvSpPr>
          <p:cNvPr id="17" name="Tytuł 1">
            <a:extLst>
              <a:ext uri="{FF2B5EF4-FFF2-40B4-BE49-F238E27FC236}">
                <a16:creationId xmlns:a16="http://schemas.microsoft.com/office/drawing/2014/main" id="{1211F80C-DD95-F30F-44D1-E6F0A7DB7E1E}"/>
              </a:ext>
            </a:extLst>
          </p:cNvPr>
          <p:cNvSpPr>
            <a:spLocks noGrp="1"/>
          </p:cNvSpPr>
          <p:nvPr>
            <p:ph type="title"/>
          </p:nvPr>
        </p:nvSpPr>
        <p:spPr>
          <a:xfrm>
            <a:off x="1885156" y="469189"/>
            <a:ext cx="8421688" cy="1325563"/>
          </a:xfrm>
        </p:spPr>
        <p:txBody>
          <a:bodyPr rtlCol="0"/>
          <a:lstStyle/>
          <a:p>
            <a:pPr rtl="0"/>
            <a:r>
              <a:rPr lang="pl-PL"/>
              <a:t>Crucial Operations KPI</a:t>
            </a:r>
          </a:p>
        </p:txBody>
      </p:sp>
      <p:sp>
        <p:nvSpPr>
          <p:cNvPr id="18" name="Tekst — symbol zastępczy 3">
            <a:extLst>
              <a:ext uri="{FF2B5EF4-FFF2-40B4-BE49-F238E27FC236}">
                <a16:creationId xmlns:a16="http://schemas.microsoft.com/office/drawing/2014/main" id="{102FDECB-0B75-D665-F3E2-A7970ACDCBF3}"/>
              </a:ext>
            </a:extLst>
          </p:cNvPr>
          <p:cNvSpPr txBox="1">
            <a:spLocks/>
          </p:cNvSpPr>
          <p:nvPr/>
        </p:nvSpPr>
        <p:spPr>
          <a:xfrm>
            <a:off x="1243102" y="1467097"/>
            <a:ext cx="9265156" cy="37867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a:solidFill>
                  <a:schemeClr val="bg1"/>
                </a:solidFill>
              </a:rPr>
              <a:t>Crucial</a:t>
            </a:r>
          </a:p>
        </p:txBody>
      </p:sp>
      <p:sp>
        <p:nvSpPr>
          <p:cNvPr id="19" name="Zawartość — symbol zastępczy 6">
            <a:extLst>
              <a:ext uri="{FF2B5EF4-FFF2-40B4-BE49-F238E27FC236}">
                <a16:creationId xmlns:a16="http://schemas.microsoft.com/office/drawing/2014/main" id="{9CA84C54-FA38-1DF0-DFDA-9234A9377C6A}"/>
              </a:ext>
            </a:extLst>
          </p:cNvPr>
          <p:cNvSpPr txBox="1">
            <a:spLocks/>
          </p:cNvSpPr>
          <p:nvPr/>
        </p:nvSpPr>
        <p:spPr>
          <a:xfrm>
            <a:off x="1243102" y="1920241"/>
            <a:ext cx="10297932" cy="413004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1800" noProof="1">
                <a:solidFill>
                  <a:schemeClr val="bg1"/>
                </a:solidFill>
                <a:latin typeface="Calibri"/>
                <a:ea typeface="Calibri"/>
                <a:cs typeface="Calibri"/>
              </a:rPr>
              <a:t>1. </a:t>
            </a:r>
            <a:r>
              <a:rPr lang="pl-PL" sz="1800" b="1" noProof="1">
                <a:solidFill>
                  <a:schemeClr val="bg1"/>
                </a:solidFill>
                <a:latin typeface="Calibri"/>
                <a:ea typeface="Calibri"/>
                <a:cs typeface="Calibri"/>
              </a:rPr>
              <a:t>On-time Delivery Rate </a:t>
            </a:r>
            <a:r>
              <a:rPr lang="pl-PL" sz="1800" noProof="1">
                <a:solidFill>
                  <a:schemeClr val="bg1"/>
                </a:solidFill>
                <a:latin typeface="Calibri"/>
                <a:ea typeface="Calibri"/>
                <a:cs typeface="Calibri"/>
              </a:rPr>
              <a:t>[%] – Fraction of deliveries that arrive on time or early against the promised delivery date. Measured monthly to quickly resolve issues. Possible to calculate it for various Regions, such as Continents, or Countries, to detect local issues. [on-time / all-deliveries]</a:t>
            </a:r>
          </a:p>
          <a:p>
            <a:pPr marL="0" indent="0">
              <a:buNone/>
            </a:pPr>
            <a:r>
              <a:rPr lang="pl-PL" sz="1800" noProof="1">
                <a:solidFill>
                  <a:schemeClr val="bg1"/>
                </a:solidFill>
                <a:latin typeface="Calibri"/>
                <a:ea typeface="Calibri"/>
                <a:cs typeface="Calibri"/>
              </a:rPr>
              <a:t>2. </a:t>
            </a:r>
            <a:r>
              <a:rPr lang="pl-PL" sz="1800" b="1" noProof="1">
                <a:solidFill>
                  <a:schemeClr val="bg1"/>
                </a:solidFill>
                <a:latin typeface="Calibri"/>
                <a:ea typeface="Calibri"/>
                <a:cs typeface="Calibri"/>
              </a:rPr>
              <a:t>Average Delivery Time </a:t>
            </a:r>
            <a:r>
              <a:rPr lang="pl-PL" sz="1800" noProof="1">
                <a:solidFill>
                  <a:schemeClr val="bg1"/>
                </a:solidFill>
                <a:latin typeface="Calibri"/>
                <a:ea typeface="Calibri"/>
                <a:cs typeface="Calibri"/>
              </a:rPr>
              <a:t>– Time from order placement till actual delivery, averaged across all deliveries. Measured quarterly, possible to calculate it for various Regions. [t. delivery – t. order]</a:t>
            </a:r>
          </a:p>
          <a:p>
            <a:pPr marL="0" indent="0">
              <a:buNone/>
            </a:pPr>
            <a:r>
              <a:rPr lang="pl-PL" sz="1800" noProof="1">
                <a:solidFill>
                  <a:schemeClr val="bg1"/>
                </a:solidFill>
                <a:latin typeface="Calibri"/>
                <a:ea typeface="Calibri"/>
                <a:cs typeface="Calibri"/>
              </a:rPr>
              <a:t>3. </a:t>
            </a:r>
            <a:r>
              <a:rPr lang="pl-PL" sz="1800" b="1" noProof="1">
                <a:solidFill>
                  <a:schemeClr val="bg1"/>
                </a:solidFill>
                <a:latin typeface="Calibri"/>
                <a:ea typeface="Calibri"/>
                <a:cs typeface="Calibri"/>
              </a:rPr>
              <a:t>Average Profit from Package</a:t>
            </a:r>
            <a:r>
              <a:rPr lang="pl-PL" sz="1800" noProof="1">
                <a:solidFill>
                  <a:schemeClr val="bg1"/>
                </a:solidFill>
                <a:latin typeface="Calibri"/>
                <a:ea typeface="Calibri"/>
                <a:cs typeface="Calibri"/>
              </a:rPr>
              <a:t> – Difference between the difference of average revenue, and cost of package. Measured quarterly. [avg. revenue - avg. cost]</a:t>
            </a:r>
            <a:endParaRPr lang="pl-PL" sz="1800" b="1" noProof="1">
              <a:solidFill>
                <a:schemeClr val="bg1"/>
              </a:solidFill>
              <a:latin typeface="Calibri"/>
              <a:ea typeface="Calibri"/>
              <a:cs typeface="Calibri"/>
            </a:endParaRPr>
          </a:p>
          <a:p>
            <a:pPr marL="0" indent="0">
              <a:buNone/>
            </a:pPr>
            <a:r>
              <a:rPr lang="pl-PL" sz="1800" noProof="1">
                <a:solidFill>
                  <a:schemeClr val="bg1"/>
                </a:solidFill>
                <a:latin typeface="Calibri"/>
                <a:ea typeface="Calibri"/>
                <a:cs typeface="Calibri"/>
              </a:rPr>
              <a:t>4. </a:t>
            </a:r>
            <a:r>
              <a:rPr lang="pl-PL" sz="1800" b="1" noProof="1">
                <a:solidFill>
                  <a:schemeClr val="bg1"/>
                </a:solidFill>
                <a:latin typeface="Calibri"/>
                <a:ea typeface="Calibri"/>
                <a:cs typeface="Calibri"/>
              </a:rPr>
              <a:t>Order Fulfillment Accuracy </a:t>
            </a:r>
            <a:r>
              <a:rPr lang="pl-PL" sz="1800" noProof="1">
                <a:solidFill>
                  <a:schemeClr val="bg1"/>
                </a:solidFill>
                <a:latin typeface="Calibri"/>
                <a:ea typeface="Calibri"/>
                <a:cs typeface="Calibri"/>
              </a:rPr>
              <a:t>[%] – Fraction of the right items being delivered to the correct destination. Measured quarterly. [correct destination / no. parcels]</a:t>
            </a:r>
          </a:p>
          <a:p>
            <a:pPr marL="0" indent="0">
              <a:buNone/>
            </a:pPr>
            <a:r>
              <a:rPr lang="pl-PL" sz="1800" noProof="1">
                <a:solidFill>
                  <a:schemeClr val="bg1"/>
                </a:solidFill>
                <a:latin typeface="Calibri"/>
                <a:ea typeface="Calibri"/>
                <a:cs typeface="Calibri"/>
              </a:rPr>
              <a:t>5. </a:t>
            </a:r>
            <a:r>
              <a:rPr lang="pl-PL" sz="1800" b="1" noProof="1">
                <a:solidFill>
                  <a:schemeClr val="bg1"/>
                </a:solidFill>
                <a:latin typeface="Calibri"/>
                <a:ea typeface="Calibri"/>
                <a:cs typeface="Calibri"/>
              </a:rPr>
              <a:t>Warehouse Capacity Fill</a:t>
            </a:r>
            <a:r>
              <a:rPr lang="pl-PL" sz="1800" noProof="1">
                <a:solidFill>
                  <a:schemeClr val="bg1"/>
                </a:solidFill>
                <a:latin typeface="Calibri"/>
                <a:ea typeface="Calibri"/>
                <a:cs typeface="Calibri"/>
              </a:rPr>
              <a:t> [%] – Fraction of space used in warehouses averaged per month. [AVG(used space / available space)]</a:t>
            </a:r>
          </a:p>
          <a:p>
            <a:pPr marL="0" indent="0">
              <a:buNone/>
            </a:pPr>
            <a:r>
              <a:rPr lang="pl-PL" sz="1800" noProof="1">
                <a:solidFill>
                  <a:schemeClr val="bg1"/>
                </a:solidFill>
                <a:latin typeface="Calibri"/>
                <a:ea typeface="Calibri"/>
                <a:cs typeface="Calibri"/>
              </a:rPr>
              <a:t>6. </a:t>
            </a:r>
            <a:r>
              <a:rPr lang="pl-PL" sz="1800" b="1" noProof="1">
                <a:solidFill>
                  <a:schemeClr val="bg1"/>
                </a:solidFill>
                <a:latin typeface="Calibri"/>
                <a:ea typeface="Calibri"/>
                <a:cs typeface="Calibri"/>
              </a:rPr>
              <a:t>Average Capacity Used in Vehicles</a:t>
            </a:r>
            <a:r>
              <a:rPr lang="pl-PL" sz="1800" noProof="1">
                <a:solidFill>
                  <a:schemeClr val="bg1"/>
                </a:solidFill>
                <a:latin typeface="Calibri"/>
                <a:ea typeface="Calibri"/>
                <a:cs typeface="Calibri"/>
              </a:rPr>
              <a:t> [%] - Fraction of space used in vehicles during deliveries with normalization by time, averaged by all vehicles. Measured quarterly. [AVG(initial fill * delivery hours + empty * return hours) / (delivery + return hours)]</a:t>
            </a:r>
          </a:p>
        </p:txBody>
      </p:sp>
    </p:spTree>
    <p:extLst>
      <p:ext uri="{BB962C8B-B14F-4D97-AF65-F5344CB8AC3E}">
        <p14:creationId xmlns:p14="http://schemas.microsoft.com/office/powerpoint/2010/main" val="189874969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4_TF22318419_Win32" id="{2245315F-D87A-4F04-B2E6-D4B8F848854B}" vid="{52001354-15AD-4DBE-A78D-2413E275432B}"/>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5" ma:contentTypeDescription="Utwórz nowy dokument." ma:contentTypeScope="" ma:versionID="57ac2d893af2fbe51245bd05c9013be2">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ae31b8d8f0acc2fb5c6ac54b4f1b6757"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fcbd4b1-acba-40f5-9c18-6e7440fbdee0" xsi:nil="true"/>
    <_activity xmlns="9fcbd4b1-acba-40f5-9c18-6e7440fbdee0"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655EC220-F0A7-4D3C-9064-75B496B5FDEE}">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B5BA3906-9696-4247-AC0D-DD5C26B2A70A}">
  <ds:schemaRefs>
    <ds:schemaRef ds:uri="9fcbd4b1-acba-40f5-9c18-6e7440fbdee0"/>
    <ds:schemaRef ds:uri="http://schemas.microsoft.com/office/2006/metadata/properties"/>
    <ds:schemaRef ds:uri="http://schemas.microsoft.com/office/infopath/2007/PartnerControls"/>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Minimalistyczna prezentacja sprzedażowa</Template>
  <TotalTime>158</TotalTime>
  <Words>1799</Words>
  <Application>Microsoft Office PowerPoint</Application>
  <PresentationFormat>Widescreen</PresentationFormat>
  <Paragraphs>150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Monoline</vt:lpstr>
      <vt:lpstr>Performance Management for DHL:  A global Leader of courier companies</vt:lpstr>
      <vt:lpstr>DHL characteristic</vt:lpstr>
      <vt:lpstr>Management Tasks</vt:lpstr>
      <vt:lpstr>Crucial areas</vt:lpstr>
      <vt:lpstr>Customer-oriented areas/CSF</vt:lpstr>
      <vt:lpstr>Profit-oriented areas/CSF</vt:lpstr>
      <vt:lpstr>Areas/CSF KPI</vt:lpstr>
      <vt:lpstr>Operations KPI</vt:lpstr>
      <vt:lpstr>Crucial Operations KPI</vt:lpstr>
      <vt:lpstr>Client satisfaction KPI</vt:lpstr>
      <vt:lpstr>Marketing KPI</vt:lpstr>
      <vt:lpstr>Employees KPI</vt:lpstr>
      <vt:lpstr>Financial Performance KPI</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Cybercrimes in business</dc:title>
  <dc:creator>Hubert Ruczyński</dc:creator>
  <cp:lastModifiedBy>Hubert Ruczyński</cp:lastModifiedBy>
  <cp:revision>2</cp:revision>
  <dcterms:created xsi:type="dcterms:W3CDTF">2023-10-13T11:32:29Z</dcterms:created>
  <dcterms:modified xsi:type="dcterms:W3CDTF">2023-12-02T12:16:41Z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