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4"/>
  </p:notesMasterIdLst>
  <p:handoutMasterIdLst>
    <p:handoutMasterId r:id="rId25"/>
  </p:handoutMasterIdLst>
  <p:sldIdLst>
    <p:sldId id="256" r:id="rId5"/>
    <p:sldId id="277" r:id="rId6"/>
    <p:sldId id="309" r:id="rId7"/>
    <p:sldId id="294" r:id="rId8"/>
    <p:sldId id="300" r:id="rId9"/>
    <p:sldId id="262" r:id="rId10"/>
    <p:sldId id="266" r:id="rId11"/>
    <p:sldId id="310" r:id="rId12"/>
    <p:sldId id="301" r:id="rId13"/>
    <p:sldId id="302" r:id="rId14"/>
    <p:sldId id="311" r:id="rId15"/>
    <p:sldId id="303" r:id="rId16"/>
    <p:sldId id="304" r:id="rId17"/>
    <p:sldId id="278" r:id="rId18"/>
    <p:sldId id="305" r:id="rId19"/>
    <p:sldId id="306" r:id="rId20"/>
    <p:sldId id="307" r:id="rId21"/>
    <p:sldId id="308" r:id="rId22"/>
    <p:sldId id="276" r:id="rId23"/>
  </p:sldIdLst>
  <p:sldSz cx="12192000" cy="6858000"/>
  <p:notesSz cx="6858000" cy="9144000"/>
  <p:defaultTextStyle>
    <a:defPPr rtl="0">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1A8EC0-2EC8-4675-BE31-944193CE402C}" v="29" dt="2023-11-02T09:01:45.362"/>
    <p1510:client id="{4B8BA71E-51B5-45C5-B36F-04101C242595}" v="205" dt="2023-11-02T11:43:00.409"/>
    <p1510:client id="{6387AFAA-3063-475B-ACEB-BD0C19D8CDC7}" v="74" dt="2023-11-02T08:01:04.005"/>
    <p1510:client id="{6ADA3325-24D9-44FA-A07D-D59ECCEEDB10}" v="50" dt="2023-11-02T07:47:41.886"/>
    <p1510:client id="{7AB5962F-C337-452F-A1D7-166DF76FD2BF}" v="42" dt="2023-11-02T13:31:27.676"/>
    <p1510:client id="{7C62C831-1FC2-4B31-9DB7-DBA5ABE5C3A9}" v="1250" dt="2023-11-02T08:17:45.515"/>
    <p1510:client id="{9A849909-ACCF-47C8-9FF2-C70F0B595BFE}" v="1" dt="2023-11-02T13:03:39.705"/>
    <p1510:client id="{AEB5F21F-8528-2D4D-96B1-841EE88CDF48}" v="9" dt="2023-11-02T16:47:14.895"/>
    <p1510:client id="{B1532F13-D857-48B4-AE77-52AF85C0B193}" v="477" dt="2023-11-01T19:25:09.055"/>
    <p1510:client id="{B80DD771-D532-486A-8139-D554359A88CB}" v="19" dt="2023-11-01T17:22:30.624"/>
    <p1510:client id="{BA5A2B64-BB9D-4100-8126-91CA43DD3D1A}" v="4" dt="2023-11-01T17:37:53.134"/>
    <p1510:client id="{FE6A4021-F2ED-4E34-9B32-B61F7BDE0343}" v="214" dt="2023-11-02T16:50:28.3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3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ść" providerId="Windows Live" clId="Web-{B1532F13-D857-48B4-AE77-52AF85C0B193}"/>
    <pc:docChg chg="modSld">
      <pc:chgData name="Gość" userId="" providerId="Windows Live" clId="Web-{B1532F13-D857-48B4-AE77-52AF85C0B193}" dt="2023-11-01T19:25:25.244" v="1475"/>
      <pc:docMkLst>
        <pc:docMk/>
      </pc:docMkLst>
      <pc:sldChg chg="modSp modNotes">
        <pc:chgData name="Gość" userId="" providerId="Windows Live" clId="Web-{B1532F13-D857-48B4-AE77-52AF85C0B193}" dt="2023-11-01T19:19:29.582" v="1466"/>
        <pc:sldMkLst>
          <pc:docMk/>
          <pc:sldMk cId="1593920805" sldId="262"/>
        </pc:sldMkLst>
        <pc:spChg chg="mod">
          <ac:chgData name="Gość" userId="" providerId="Windows Live" clId="Web-{B1532F13-D857-48B4-AE77-52AF85C0B193}" dt="2023-11-01T17:10:29.960" v="72" actId="20577"/>
          <ac:spMkLst>
            <pc:docMk/>
            <pc:sldMk cId="1593920805" sldId="262"/>
            <ac:spMk id="4" creationId="{AC1C80FB-53F9-42EE-B1E6-D0F998EC5DFA}"/>
          </ac:spMkLst>
        </pc:spChg>
        <pc:spChg chg="mod">
          <ac:chgData name="Gość" userId="" providerId="Windows Live" clId="Web-{B1532F13-D857-48B4-AE77-52AF85C0B193}" dt="2023-11-01T18:55:03.636" v="829" actId="20577"/>
          <ac:spMkLst>
            <pc:docMk/>
            <pc:sldMk cId="1593920805" sldId="262"/>
            <ac:spMk id="6" creationId="{7E7D4C34-22A0-4D54-A07D-E1E9A11463E5}"/>
          </ac:spMkLst>
        </pc:spChg>
      </pc:sldChg>
      <pc:sldChg chg="modSp modNotes">
        <pc:chgData name="Gość" userId="" providerId="Windows Live" clId="Web-{B1532F13-D857-48B4-AE77-52AF85C0B193}" dt="2023-11-01T19:25:25.244" v="1475"/>
        <pc:sldMkLst>
          <pc:docMk/>
          <pc:sldMk cId="2121178069" sldId="266"/>
        </pc:sldMkLst>
        <pc:spChg chg="mod">
          <ac:chgData name="Gość" userId="" providerId="Windows Live" clId="Web-{B1532F13-D857-48B4-AE77-52AF85C0B193}" dt="2023-11-01T19:08:19.074" v="1241" actId="20577"/>
          <ac:spMkLst>
            <pc:docMk/>
            <pc:sldMk cId="2121178069" sldId="266"/>
            <ac:spMk id="3" creationId="{D5E1C399-8F48-44F5-9461-3C89866D4CE1}"/>
          </ac:spMkLst>
        </pc:spChg>
        <pc:spChg chg="mod">
          <ac:chgData name="Gość" userId="" providerId="Windows Live" clId="Web-{B1532F13-D857-48B4-AE77-52AF85C0B193}" dt="2023-11-01T18:57:33.973" v="916" actId="20577"/>
          <ac:spMkLst>
            <pc:docMk/>
            <pc:sldMk cId="2121178069" sldId="266"/>
            <ac:spMk id="7" creationId="{6B35F89A-6CDF-41F7-BD87-18B45BD7330B}"/>
          </ac:spMkLst>
        </pc:spChg>
        <pc:spChg chg="mod">
          <ac:chgData name="Gość" userId="" providerId="Windows Live" clId="Web-{B1532F13-D857-48B4-AE77-52AF85C0B193}" dt="2023-11-01T19:25:07.790" v="1473" actId="20577"/>
          <ac:spMkLst>
            <pc:docMk/>
            <pc:sldMk cId="2121178069" sldId="266"/>
            <ac:spMk id="8" creationId="{E92B9716-8D44-4864-8986-720957B34362}"/>
          </ac:spMkLst>
        </pc:spChg>
      </pc:sldChg>
      <pc:sldChg chg="modSp">
        <pc:chgData name="Gość" userId="" providerId="Windows Live" clId="Web-{B1532F13-D857-48B4-AE77-52AF85C0B193}" dt="2023-11-01T16:48:30.206" v="4" actId="20577"/>
        <pc:sldMkLst>
          <pc:docMk/>
          <pc:sldMk cId="1790511951" sldId="303"/>
        </pc:sldMkLst>
        <pc:spChg chg="mod">
          <ac:chgData name="Gość" userId="" providerId="Windows Live" clId="Web-{B1532F13-D857-48B4-AE77-52AF85C0B193}" dt="2023-11-01T16:48:30.206" v="4" actId="20577"/>
          <ac:spMkLst>
            <pc:docMk/>
            <pc:sldMk cId="1790511951" sldId="303"/>
            <ac:spMk id="4" creationId="{AC1C80FB-53F9-42EE-B1E6-D0F998EC5DFA}"/>
          </ac:spMkLst>
        </pc:spChg>
      </pc:sldChg>
    </pc:docChg>
  </pc:docChgLst>
  <pc:docChgLst>
    <pc:chgData name="Adrian Stańdo" userId="ab9911a058bd1037" providerId="Windows Live" clId="Web-{091A8EC0-2EC8-4675-BE31-944193CE402C}"/>
    <pc:docChg chg="modSld sldOrd">
      <pc:chgData name="Adrian Stańdo" userId="ab9911a058bd1037" providerId="Windows Live" clId="Web-{091A8EC0-2EC8-4675-BE31-944193CE402C}" dt="2023-11-02T09:01:45.362" v="24"/>
      <pc:docMkLst>
        <pc:docMk/>
      </pc:docMkLst>
      <pc:sldChg chg="ord">
        <pc:chgData name="Adrian Stańdo" userId="ab9911a058bd1037" providerId="Windows Live" clId="Web-{091A8EC0-2EC8-4675-BE31-944193CE402C}" dt="2023-11-02T09:01:45.362" v="24"/>
        <pc:sldMkLst>
          <pc:docMk/>
          <pc:sldMk cId="1593920805" sldId="262"/>
        </pc:sldMkLst>
      </pc:sldChg>
      <pc:sldChg chg="ord">
        <pc:chgData name="Adrian Stańdo" userId="ab9911a058bd1037" providerId="Windows Live" clId="Web-{091A8EC0-2EC8-4675-BE31-944193CE402C}" dt="2023-11-02T08:55:14.875" v="0"/>
        <pc:sldMkLst>
          <pc:docMk/>
          <pc:sldMk cId="1098167629" sldId="300"/>
        </pc:sldMkLst>
      </pc:sldChg>
      <pc:sldChg chg="modSp">
        <pc:chgData name="Adrian Stańdo" userId="ab9911a058bd1037" providerId="Windows Live" clId="Web-{091A8EC0-2EC8-4675-BE31-944193CE402C}" dt="2023-11-02T08:57:19.005" v="17" actId="20577"/>
        <pc:sldMkLst>
          <pc:docMk/>
          <pc:sldMk cId="1790511951" sldId="303"/>
        </pc:sldMkLst>
        <pc:spChg chg="mod">
          <ac:chgData name="Adrian Stańdo" userId="ab9911a058bd1037" providerId="Windows Live" clId="Web-{091A8EC0-2EC8-4675-BE31-944193CE402C}" dt="2023-11-02T08:57:11.114" v="15" actId="20577"/>
          <ac:spMkLst>
            <pc:docMk/>
            <pc:sldMk cId="1790511951" sldId="303"/>
            <ac:spMk id="4" creationId="{AC1C80FB-53F9-42EE-B1E6-D0F998EC5DFA}"/>
          </ac:spMkLst>
        </pc:spChg>
        <pc:spChg chg="mod">
          <ac:chgData name="Adrian Stańdo" userId="ab9911a058bd1037" providerId="Windows Live" clId="Web-{091A8EC0-2EC8-4675-BE31-944193CE402C}" dt="2023-11-02T08:57:19.005" v="17" actId="20577"/>
          <ac:spMkLst>
            <pc:docMk/>
            <pc:sldMk cId="1790511951" sldId="303"/>
            <ac:spMk id="6" creationId="{7E7D4C34-22A0-4D54-A07D-E1E9A11463E5}"/>
          </ac:spMkLst>
        </pc:spChg>
      </pc:sldChg>
      <pc:sldChg chg="modSp">
        <pc:chgData name="Adrian Stańdo" userId="ab9911a058bd1037" providerId="Windows Live" clId="Web-{091A8EC0-2EC8-4675-BE31-944193CE402C}" dt="2023-11-02T08:57:31.272" v="23" actId="20577"/>
        <pc:sldMkLst>
          <pc:docMk/>
          <pc:sldMk cId="1530626367" sldId="304"/>
        </pc:sldMkLst>
        <pc:spChg chg="mod">
          <ac:chgData name="Adrian Stańdo" userId="ab9911a058bd1037" providerId="Windows Live" clId="Web-{091A8EC0-2EC8-4675-BE31-944193CE402C}" dt="2023-11-02T08:57:27.115" v="21" actId="20577"/>
          <ac:spMkLst>
            <pc:docMk/>
            <pc:sldMk cId="1530626367" sldId="304"/>
            <ac:spMk id="3" creationId="{D5E1C399-8F48-44F5-9461-3C89866D4CE1}"/>
          </ac:spMkLst>
        </pc:spChg>
        <pc:spChg chg="mod">
          <ac:chgData name="Adrian Stańdo" userId="ab9911a058bd1037" providerId="Windows Live" clId="Web-{091A8EC0-2EC8-4675-BE31-944193CE402C}" dt="2023-11-02T08:57:23.724" v="19" actId="20577"/>
          <ac:spMkLst>
            <pc:docMk/>
            <pc:sldMk cId="1530626367" sldId="304"/>
            <ac:spMk id="7" creationId="{6B35F89A-6CDF-41F7-BD87-18B45BD7330B}"/>
          </ac:spMkLst>
        </pc:spChg>
        <pc:spChg chg="mod">
          <ac:chgData name="Adrian Stańdo" userId="ab9911a058bd1037" providerId="Windows Live" clId="Web-{091A8EC0-2EC8-4675-BE31-944193CE402C}" dt="2023-11-02T08:57:31.272" v="23" actId="20577"/>
          <ac:spMkLst>
            <pc:docMk/>
            <pc:sldMk cId="1530626367" sldId="304"/>
            <ac:spMk id="8" creationId="{E92B9716-8D44-4864-8986-720957B34362}"/>
          </ac:spMkLst>
        </pc:spChg>
      </pc:sldChg>
    </pc:docChg>
  </pc:docChgLst>
  <pc:docChgLst>
    <pc:chgData name="project.report.152@outlook.com" userId="119d7846c4bc8cac" providerId="LiveId" clId="{AEB5F21F-8528-2D4D-96B1-841EE88CDF48}"/>
    <pc:docChg chg="modSld">
      <pc:chgData name="project.report.152@outlook.com" userId="119d7846c4bc8cac" providerId="LiveId" clId="{AEB5F21F-8528-2D4D-96B1-841EE88CDF48}" dt="2023-11-02T16:47:14.895" v="8" actId="20577"/>
      <pc:docMkLst>
        <pc:docMk/>
      </pc:docMkLst>
      <pc:sldChg chg="modSp">
        <pc:chgData name="project.report.152@outlook.com" userId="119d7846c4bc8cac" providerId="LiveId" clId="{AEB5F21F-8528-2D4D-96B1-841EE88CDF48}" dt="2023-11-02T16:47:14.895" v="8" actId="20577"/>
        <pc:sldMkLst>
          <pc:docMk/>
          <pc:sldMk cId="809472509" sldId="305"/>
        </pc:sldMkLst>
        <pc:spChg chg="mod">
          <ac:chgData name="project.report.152@outlook.com" userId="119d7846c4bc8cac" providerId="LiveId" clId="{AEB5F21F-8528-2D4D-96B1-841EE88CDF48}" dt="2023-11-02T16:47:14.895" v="8" actId="20577"/>
          <ac:spMkLst>
            <pc:docMk/>
            <pc:sldMk cId="809472509" sldId="305"/>
            <ac:spMk id="7" creationId="{40297407-CE4E-4284-879D-AEC395713625}"/>
          </ac:spMkLst>
        </pc:spChg>
      </pc:sldChg>
    </pc:docChg>
  </pc:docChgLst>
  <pc:docChgLst>
    <pc:chgData name="Guest User" providerId="Windows Live" clId="Web-{FE6A4021-F2ED-4E34-9B32-B61F7BDE0343}"/>
    <pc:docChg chg="modSld">
      <pc:chgData name="Guest User" userId="" providerId="Windows Live" clId="Web-{FE6A4021-F2ED-4E34-9B32-B61F7BDE0343}" dt="2023-11-02T16:50:28.359" v="217" actId="14100"/>
      <pc:docMkLst>
        <pc:docMk/>
      </pc:docMkLst>
      <pc:sldChg chg="modSp">
        <pc:chgData name="Guest User" userId="" providerId="Windows Live" clId="Web-{FE6A4021-F2ED-4E34-9B32-B61F7BDE0343}" dt="2023-11-02T16:46:59.837" v="23" actId="20577"/>
        <pc:sldMkLst>
          <pc:docMk/>
          <pc:sldMk cId="1488317366" sldId="302"/>
        </pc:sldMkLst>
        <pc:spChg chg="mod">
          <ac:chgData name="Guest User" userId="" providerId="Windows Live" clId="Web-{FE6A4021-F2ED-4E34-9B32-B61F7BDE0343}" dt="2023-11-02T16:46:59.837" v="23" actId="20577"/>
          <ac:spMkLst>
            <pc:docMk/>
            <pc:sldMk cId="1488317366" sldId="302"/>
            <ac:spMk id="3" creationId="{D5E1C399-8F48-44F5-9461-3C89866D4CE1}"/>
          </ac:spMkLst>
        </pc:spChg>
      </pc:sldChg>
      <pc:sldChg chg="modSp">
        <pc:chgData name="Guest User" userId="" providerId="Windows Live" clId="Web-{FE6A4021-F2ED-4E34-9B32-B61F7BDE0343}" dt="2023-11-02T16:50:28.359" v="217" actId="14100"/>
        <pc:sldMkLst>
          <pc:docMk/>
          <pc:sldMk cId="1790511951" sldId="303"/>
        </pc:sldMkLst>
        <pc:spChg chg="mod">
          <ac:chgData name="Guest User" userId="" providerId="Windows Live" clId="Web-{FE6A4021-F2ED-4E34-9B32-B61F7BDE0343}" dt="2023-11-02T16:50:28.359" v="217" actId="14100"/>
          <ac:spMkLst>
            <pc:docMk/>
            <pc:sldMk cId="1790511951" sldId="303"/>
            <ac:spMk id="6" creationId="{7E7D4C34-22A0-4D54-A07D-E1E9A11463E5}"/>
          </ac:spMkLst>
        </pc:spChg>
      </pc:sldChg>
      <pc:sldChg chg="modSp">
        <pc:chgData name="Guest User" userId="" providerId="Windows Live" clId="Web-{FE6A4021-F2ED-4E34-9B32-B61F7BDE0343}" dt="2023-11-02T16:47:17.493" v="27" actId="20577"/>
        <pc:sldMkLst>
          <pc:docMk/>
          <pc:sldMk cId="1530626367" sldId="304"/>
        </pc:sldMkLst>
        <pc:spChg chg="mod">
          <ac:chgData name="Guest User" userId="" providerId="Windows Live" clId="Web-{FE6A4021-F2ED-4E34-9B32-B61F7BDE0343}" dt="2023-11-02T16:47:17.493" v="27" actId="20577"/>
          <ac:spMkLst>
            <pc:docMk/>
            <pc:sldMk cId="1530626367" sldId="304"/>
            <ac:spMk id="3" creationId="{D5E1C399-8F48-44F5-9461-3C89866D4CE1}"/>
          </ac:spMkLst>
        </pc:spChg>
      </pc:sldChg>
    </pc:docChg>
  </pc:docChgLst>
  <pc:docChgLst>
    <pc:chgData name="Hubert Ruczyński" userId="88f5ae79448d9369" providerId="LiveId" clId="{4B8BA71E-51B5-45C5-B36F-04101C242595}"/>
    <pc:docChg chg="undo custSel addSld delSld modSld sldOrd">
      <pc:chgData name="Hubert Ruczyński" userId="88f5ae79448d9369" providerId="LiveId" clId="{4B8BA71E-51B5-45C5-B36F-04101C242595}" dt="2023-11-02T14:24:47.807" v="8390" actId="1440"/>
      <pc:docMkLst>
        <pc:docMk/>
      </pc:docMkLst>
      <pc:sldChg chg="modSp mod modNotesTx">
        <pc:chgData name="Hubert Ruczyński" userId="88f5ae79448d9369" providerId="LiveId" clId="{4B8BA71E-51B5-45C5-B36F-04101C242595}" dt="2023-11-02T14:24:47.807" v="8390" actId="1440"/>
        <pc:sldMkLst>
          <pc:docMk/>
          <pc:sldMk cId="1642425379" sldId="256"/>
        </pc:sldMkLst>
        <pc:spChg chg="mod">
          <ac:chgData name="Hubert Ruczyński" userId="88f5ae79448d9369" providerId="LiveId" clId="{4B8BA71E-51B5-45C5-B36F-04101C242595}" dt="2023-10-30T09:54:20.673" v="775" actId="20577"/>
          <ac:spMkLst>
            <pc:docMk/>
            <pc:sldMk cId="1642425379" sldId="256"/>
            <ac:spMk id="2" creationId="{216815C6-3AD0-46E6-A74A-1967BD91AF50}"/>
          </ac:spMkLst>
        </pc:spChg>
        <pc:spChg chg="mod">
          <ac:chgData name="Hubert Ruczyński" userId="88f5ae79448d9369" providerId="LiveId" clId="{4B8BA71E-51B5-45C5-B36F-04101C242595}" dt="2023-10-30T09:28:33.905" v="163" actId="14100"/>
          <ac:spMkLst>
            <pc:docMk/>
            <pc:sldMk cId="1642425379" sldId="256"/>
            <ac:spMk id="3" creationId="{1901B20D-4C28-4DA3-ABBD-718C22A5E58B}"/>
          </ac:spMkLst>
        </pc:spChg>
        <pc:picChg chg="mod">
          <ac:chgData name="Hubert Ruczyński" userId="88f5ae79448d9369" providerId="LiveId" clId="{4B8BA71E-51B5-45C5-B36F-04101C242595}" dt="2023-11-02T14:24:47.807" v="8390" actId="1440"/>
          <ac:picMkLst>
            <pc:docMk/>
            <pc:sldMk cId="1642425379" sldId="256"/>
            <ac:picMk id="7" creationId="{90D7243F-7E08-A979-9F86-900686DAF43B}"/>
          </ac:picMkLst>
        </pc:picChg>
      </pc:sldChg>
      <pc:sldChg chg="del">
        <pc:chgData name="Hubert Ruczyński" userId="88f5ae79448d9369" providerId="LiveId" clId="{4B8BA71E-51B5-45C5-B36F-04101C242595}" dt="2023-10-30T09:47:58.725" v="766" actId="47"/>
        <pc:sldMkLst>
          <pc:docMk/>
          <pc:sldMk cId="707789176" sldId="258"/>
        </pc:sldMkLst>
      </pc:sldChg>
      <pc:sldChg chg="modSp del mod">
        <pc:chgData name="Hubert Ruczyński" userId="88f5ae79448d9369" providerId="LiveId" clId="{4B8BA71E-51B5-45C5-B36F-04101C242595}" dt="2023-11-02T11:28:12.095" v="7656" actId="47"/>
        <pc:sldMkLst>
          <pc:docMk/>
          <pc:sldMk cId="566997565" sldId="260"/>
        </pc:sldMkLst>
        <pc:spChg chg="mod">
          <ac:chgData name="Hubert Ruczyński" userId="88f5ae79448d9369" providerId="LiveId" clId="{4B8BA71E-51B5-45C5-B36F-04101C242595}" dt="2023-10-30T10:30:58.076" v="2712" actId="20577"/>
          <ac:spMkLst>
            <pc:docMk/>
            <pc:sldMk cId="566997565" sldId="260"/>
            <ac:spMk id="2" creationId="{063B6BDC-0568-466F-91ED-52067B366C6A}"/>
          </ac:spMkLst>
        </pc:spChg>
        <pc:spChg chg="mod">
          <ac:chgData name="Hubert Ruczyński" userId="88f5ae79448d9369" providerId="LiveId" clId="{4B8BA71E-51B5-45C5-B36F-04101C242595}" dt="2023-10-30T10:30:55.726" v="2708" actId="20577"/>
          <ac:spMkLst>
            <pc:docMk/>
            <pc:sldMk cId="566997565" sldId="260"/>
            <ac:spMk id="3" creationId="{67A559BE-816C-475D-9ADA-DDFDF14A41D4}"/>
          </ac:spMkLst>
        </pc:spChg>
      </pc:sldChg>
      <pc:sldChg chg="del">
        <pc:chgData name="Hubert Ruczyński" userId="88f5ae79448d9369" providerId="LiveId" clId="{4B8BA71E-51B5-45C5-B36F-04101C242595}" dt="2023-10-30T09:44:52.232" v="665" actId="47"/>
        <pc:sldMkLst>
          <pc:docMk/>
          <pc:sldMk cId="1738561688" sldId="261"/>
        </pc:sldMkLst>
      </pc:sldChg>
      <pc:sldChg chg="addSp delSp modSp mod ord modAnim modNotesTx">
        <pc:chgData name="Hubert Ruczyński" userId="88f5ae79448d9369" providerId="LiveId" clId="{4B8BA71E-51B5-45C5-B36F-04101C242595}" dt="2023-11-02T11:38:30.982" v="7729" actId="113"/>
        <pc:sldMkLst>
          <pc:docMk/>
          <pc:sldMk cId="1593920805" sldId="262"/>
        </pc:sldMkLst>
        <pc:spChg chg="mod">
          <ac:chgData name="Hubert Ruczyński" userId="88f5ae79448d9369" providerId="LiveId" clId="{4B8BA71E-51B5-45C5-B36F-04101C242595}" dt="2023-10-30T09:43:33.317" v="630" actId="20577"/>
          <ac:spMkLst>
            <pc:docMk/>
            <pc:sldMk cId="1593920805" sldId="262"/>
            <ac:spMk id="2" creationId="{75031FE9-9059-4FE8-B4AC-9771F23A1B89}"/>
          </ac:spMkLst>
        </pc:spChg>
        <pc:spChg chg="mod">
          <ac:chgData name="Hubert Ruczyński" userId="88f5ae79448d9369" providerId="LiveId" clId="{4B8BA71E-51B5-45C5-B36F-04101C242595}" dt="2023-10-30T09:39:29.971" v="451" actId="20577"/>
          <ac:spMkLst>
            <pc:docMk/>
            <pc:sldMk cId="1593920805" sldId="262"/>
            <ac:spMk id="3" creationId="{D4A2EB3F-4D60-451F-8F45-7D6654D2FCD9}"/>
          </ac:spMkLst>
        </pc:spChg>
        <pc:spChg chg="mod">
          <ac:chgData name="Hubert Ruczyński" userId="88f5ae79448d9369" providerId="LiveId" clId="{4B8BA71E-51B5-45C5-B36F-04101C242595}" dt="2023-11-02T11:38:11.093" v="7726" actId="113"/>
          <ac:spMkLst>
            <pc:docMk/>
            <pc:sldMk cId="1593920805" sldId="262"/>
            <ac:spMk id="4" creationId="{AC1C80FB-53F9-42EE-B1E6-D0F998EC5DFA}"/>
          </ac:spMkLst>
        </pc:spChg>
        <pc:spChg chg="mod">
          <ac:chgData name="Hubert Ruczyński" userId="88f5ae79448d9369" providerId="LiveId" clId="{4B8BA71E-51B5-45C5-B36F-04101C242595}" dt="2023-10-30T09:39:53.675" v="493" actId="20577"/>
          <ac:spMkLst>
            <pc:docMk/>
            <pc:sldMk cId="1593920805" sldId="262"/>
            <ac:spMk id="5" creationId="{E81BA2B5-6A90-4204-ABDD-7183FBB03A02}"/>
          </ac:spMkLst>
        </pc:spChg>
        <pc:spChg chg="mod">
          <ac:chgData name="Hubert Ruczyński" userId="88f5ae79448d9369" providerId="LiveId" clId="{4B8BA71E-51B5-45C5-B36F-04101C242595}" dt="2023-11-02T11:38:30.982" v="7729" actId="113"/>
          <ac:spMkLst>
            <pc:docMk/>
            <pc:sldMk cId="1593920805" sldId="262"/>
            <ac:spMk id="6" creationId="{7E7D4C34-22A0-4D54-A07D-E1E9A11463E5}"/>
          </ac:spMkLst>
        </pc:spChg>
        <pc:spChg chg="del">
          <ac:chgData name="Hubert Ruczyński" userId="88f5ae79448d9369" providerId="LiveId" clId="{4B8BA71E-51B5-45C5-B36F-04101C242595}" dt="2023-10-30T09:39:57.963" v="494" actId="478"/>
          <ac:spMkLst>
            <pc:docMk/>
            <pc:sldMk cId="1593920805" sldId="262"/>
            <ac:spMk id="7" creationId="{301D392D-FB66-47A0-B628-5ADE822A2CFF}"/>
          </ac:spMkLst>
        </pc:spChg>
        <pc:spChg chg="del">
          <ac:chgData name="Hubert Ruczyński" userId="88f5ae79448d9369" providerId="LiveId" clId="{4B8BA71E-51B5-45C5-B36F-04101C242595}" dt="2023-10-30T09:39:57.963" v="494" actId="478"/>
          <ac:spMkLst>
            <pc:docMk/>
            <pc:sldMk cId="1593920805" sldId="262"/>
            <ac:spMk id="8" creationId="{51C26CE0-2506-4B44-A26F-C12BFA5B18B5}"/>
          </ac:spMkLst>
        </pc:spChg>
        <pc:spChg chg="del">
          <ac:chgData name="Hubert Ruczyński" userId="88f5ae79448d9369" providerId="LiveId" clId="{4B8BA71E-51B5-45C5-B36F-04101C242595}" dt="2023-10-30T09:39:57.963" v="494" actId="478"/>
          <ac:spMkLst>
            <pc:docMk/>
            <pc:sldMk cId="1593920805" sldId="262"/>
            <ac:spMk id="9" creationId="{868F40F8-BF35-45E9-B3DD-5436362D746E}"/>
          </ac:spMkLst>
        </pc:spChg>
        <pc:spChg chg="del">
          <ac:chgData name="Hubert Ruczyński" userId="88f5ae79448d9369" providerId="LiveId" clId="{4B8BA71E-51B5-45C5-B36F-04101C242595}" dt="2023-10-30T09:39:57.963" v="494" actId="478"/>
          <ac:spMkLst>
            <pc:docMk/>
            <pc:sldMk cId="1593920805" sldId="262"/>
            <ac:spMk id="10" creationId="{7F39C97C-2DDC-4706-B96C-B02FAE53A426}"/>
          </ac:spMkLst>
        </pc:spChg>
        <pc:spChg chg="add del mod">
          <ac:chgData name="Hubert Ruczyński" userId="88f5ae79448d9369" providerId="LiveId" clId="{4B8BA71E-51B5-45C5-B36F-04101C242595}" dt="2023-10-30T09:40:00.275" v="497" actId="478"/>
          <ac:spMkLst>
            <pc:docMk/>
            <pc:sldMk cId="1593920805" sldId="262"/>
            <ac:spMk id="12" creationId="{80A764CE-8447-F9B4-A4B9-86704F88EC38}"/>
          </ac:spMkLst>
        </pc:spChg>
        <pc:spChg chg="add del mod">
          <ac:chgData name="Hubert Ruczyński" userId="88f5ae79448d9369" providerId="LiveId" clId="{4B8BA71E-51B5-45C5-B36F-04101C242595}" dt="2023-10-30T09:40:00.275" v="497" actId="478"/>
          <ac:spMkLst>
            <pc:docMk/>
            <pc:sldMk cId="1593920805" sldId="262"/>
            <ac:spMk id="14" creationId="{29D8235D-396B-1608-74B7-DFA1E42704C2}"/>
          </ac:spMkLst>
        </pc:spChg>
        <pc:spChg chg="add del mod">
          <ac:chgData name="Hubert Ruczyński" userId="88f5ae79448d9369" providerId="LiveId" clId="{4B8BA71E-51B5-45C5-B36F-04101C242595}" dt="2023-10-30T09:40:00.275" v="497" actId="478"/>
          <ac:spMkLst>
            <pc:docMk/>
            <pc:sldMk cId="1593920805" sldId="262"/>
            <ac:spMk id="16" creationId="{0283BC7D-A8C4-716E-B58B-729FB53DB802}"/>
          </ac:spMkLst>
        </pc:spChg>
        <pc:spChg chg="add del mod">
          <ac:chgData name="Hubert Ruczyński" userId="88f5ae79448d9369" providerId="LiveId" clId="{4B8BA71E-51B5-45C5-B36F-04101C242595}" dt="2023-10-30T09:40:00.275" v="497" actId="478"/>
          <ac:spMkLst>
            <pc:docMk/>
            <pc:sldMk cId="1593920805" sldId="262"/>
            <ac:spMk id="18" creationId="{F180CD5A-0117-1B7D-6A76-AA18B0C4D928}"/>
          </ac:spMkLst>
        </pc:spChg>
        <pc:spChg chg="mod">
          <ac:chgData name="Hubert Ruczyński" userId="88f5ae79448d9369" providerId="LiveId" clId="{4B8BA71E-51B5-45C5-B36F-04101C242595}" dt="2023-10-30T09:40:25.900" v="509" actId="20577"/>
          <ac:spMkLst>
            <pc:docMk/>
            <pc:sldMk cId="1593920805" sldId="262"/>
            <ac:spMk id="80" creationId="{BC1F9D86-85D8-4FD0-B0D3-47D778722782}"/>
          </ac:spMkLst>
        </pc:spChg>
        <pc:spChg chg="mod">
          <ac:chgData name="Hubert Ruczyński" userId="88f5ae79448d9369" providerId="LiveId" clId="{4B8BA71E-51B5-45C5-B36F-04101C242595}" dt="2023-10-30T10:30:17.677" v="2681" actId="20577"/>
          <ac:spMkLst>
            <pc:docMk/>
            <pc:sldMk cId="1593920805" sldId="262"/>
            <ac:spMk id="81" creationId="{E94F1D24-E4A1-4B59-B57E-A28453963B88}"/>
          </ac:spMkLst>
        </pc:spChg>
      </pc:sldChg>
      <pc:sldChg chg="modSp del mod">
        <pc:chgData name="Hubert Ruczyński" userId="88f5ae79448d9369" providerId="LiveId" clId="{4B8BA71E-51B5-45C5-B36F-04101C242595}" dt="2023-11-02T11:28:13.352" v="7657" actId="47"/>
        <pc:sldMkLst>
          <pc:docMk/>
          <pc:sldMk cId="1346372204" sldId="264"/>
        </pc:sldMkLst>
        <pc:spChg chg="mod">
          <ac:chgData name="Hubert Ruczyński" userId="88f5ae79448d9369" providerId="LiveId" clId="{4B8BA71E-51B5-45C5-B36F-04101C242595}" dt="2023-10-30T10:30:52.070" v="2706" actId="20577"/>
          <ac:spMkLst>
            <pc:docMk/>
            <pc:sldMk cId="1346372204" sldId="264"/>
            <ac:spMk id="4" creationId="{5C2ACA2A-6BBE-47CF-B76F-F56C9DBF77E6}"/>
          </ac:spMkLst>
        </pc:spChg>
        <pc:spChg chg="mod">
          <ac:chgData name="Hubert Ruczyński" userId="88f5ae79448d9369" providerId="LiveId" clId="{4B8BA71E-51B5-45C5-B36F-04101C242595}" dt="2023-10-30T10:30:50.136" v="2702" actId="20577"/>
          <ac:spMkLst>
            <pc:docMk/>
            <pc:sldMk cId="1346372204" sldId="264"/>
            <ac:spMk id="5" creationId="{396A095E-DB05-47EC-A2D5-47398A4A00B4}"/>
          </ac:spMkLst>
        </pc:spChg>
      </pc:sldChg>
      <pc:sldChg chg="delSp modSp mod modAnim modNotesTx">
        <pc:chgData name="Hubert Ruczyński" userId="88f5ae79448d9369" providerId="LiveId" clId="{4B8BA71E-51B5-45C5-B36F-04101C242595}" dt="2023-11-02T11:40:14.920" v="7738" actId="113"/>
        <pc:sldMkLst>
          <pc:docMk/>
          <pc:sldMk cId="2121178069" sldId="266"/>
        </pc:sldMkLst>
        <pc:spChg chg="mod">
          <ac:chgData name="Hubert Ruczyński" userId="88f5ae79448d9369" providerId="LiveId" clId="{4B8BA71E-51B5-45C5-B36F-04101C242595}" dt="2023-10-30T09:43:35.534" v="631" actId="20577"/>
          <ac:spMkLst>
            <pc:docMk/>
            <pc:sldMk cId="2121178069" sldId="266"/>
            <ac:spMk id="2" creationId="{5CE54ABB-4929-4810-950B-2DAEA0A5BAB4}"/>
          </ac:spMkLst>
        </pc:spChg>
        <pc:spChg chg="mod">
          <ac:chgData name="Hubert Ruczyński" userId="88f5ae79448d9369" providerId="LiveId" clId="{4B8BA71E-51B5-45C5-B36F-04101C242595}" dt="2023-11-02T11:39:40.630" v="7735" actId="113"/>
          <ac:spMkLst>
            <pc:docMk/>
            <pc:sldMk cId="2121178069" sldId="266"/>
            <ac:spMk id="3" creationId="{D5E1C399-8F48-44F5-9461-3C89866D4CE1}"/>
          </ac:spMkLst>
        </pc:spChg>
        <pc:spChg chg="mod">
          <ac:chgData name="Hubert Ruczyński" userId="88f5ae79448d9369" providerId="LiveId" clId="{4B8BA71E-51B5-45C5-B36F-04101C242595}" dt="2023-11-02T11:39:19.809" v="7733" actId="14100"/>
          <ac:spMkLst>
            <pc:docMk/>
            <pc:sldMk cId="2121178069" sldId="266"/>
            <ac:spMk id="4" creationId="{A112B089-A8F9-45B1-BE6E-EAC10163F082}"/>
          </ac:spMkLst>
        </pc:spChg>
        <pc:spChg chg="mod">
          <ac:chgData name="Hubert Ruczyński" userId="88f5ae79448d9369" providerId="LiveId" clId="{4B8BA71E-51B5-45C5-B36F-04101C242595}" dt="2023-10-30T09:43:03.982" v="628" actId="1076"/>
          <ac:spMkLst>
            <pc:docMk/>
            <pc:sldMk cId="2121178069" sldId="266"/>
            <ac:spMk id="5" creationId="{CF515C5D-2CDB-4E66-B2B8-1451BC44247F}"/>
          </ac:spMkLst>
        </pc:spChg>
        <pc:spChg chg="mod">
          <ac:chgData name="Hubert Ruczyński" userId="88f5ae79448d9369" providerId="LiveId" clId="{4B8BA71E-51B5-45C5-B36F-04101C242595}" dt="2023-10-30T09:42:13.522" v="586" actId="14100"/>
          <ac:spMkLst>
            <pc:docMk/>
            <pc:sldMk cId="2121178069" sldId="266"/>
            <ac:spMk id="6" creationId="{0FE22F9B-4BF8-41DC-8F1C-836B546E59AD}"/>
          </ac:spMkLst>
        </pc:spChg>
        <pc:spChg chg="mod">
          <ac:chgData name="Hubert Ruczyński" userId="88f5ae79448d9369" providerId="LiveId" clId="{4B8BA71E-51B5-45C5-B36F-04101C242595}" dt="2023-11-02T11:39:19.809" v="7733" actId="14100"/>
          <ac:spMkLst>
            <pc:docMk/>
            <pc:sldMk cId="2121178069" sldId="266"/>
            <ac:spMk id="7" creationId="{6B35F89A-6CDF-41F7-BD87-18B45BD7330B}"/>
          </ac:spMkLst>
        </pc:spChg>
        <pc:spChg chg="mod">
          <ac:chgData name="Hubert Ruczyński" userId="88f5ae79448d9369" providerId="LiveId" clId="{4B8BA71E-51B5-45C5-B36F-04101C242595}" dt="2023-11-02T11:40:14.920" v="7738" actId="113"/>
          <ac:spMkLst>
            <pc:docMk/>
            <pc:sldMk cId="2121178069" sldId="266"/>
            <ac:spMk id="8" creationId="{E92B9716-8D44-4864-8986-720957B34362}"/>
          </ac:spMkLst>
        </pc:spChg>
        <pc:spChg chg="mod">
          <ac:chgData name="Hubert Ruczyński" userId="88f5ae79448d9369" providerId="LiveId" clId="{4B8BA71E-51B5-45C5-B36F-04101C242595}" dt="2023-10-30T10:13:18.606" v="1442" actId="20577"/>
          <ac:spMkLst>
            <pc:docMk/>
            <pc:sldMk cId="2121178069" sldId="266"/>
            <ac:spMk id="9" creationId="{7B78F7A0-88C5-4940-B21C-099F472F39F9}"/>
          </ac:spMkLst>
        </pc:spChg>
        <pc:spChg chg="mod">
          <ac:chgData name="Hubert Ruczyński" userId="88f5ae79448d9369" providerId="LiveId" clId="{4B8BA71E-51B5-45C5-B36F-04101C242595}" dt="2023-10-30T10:30:26.807" v="2683" actId="20577"/>
          <ac:spMkLst>
            <pc:docMk/>
            <pc:sldMk cId="2121178069" sldId="266"/>
            <ac:spMk id="10" creationId="{D2186069-FC8E-433D-9BB4-942220CE8CFB}"/>
          </ac:spMkLst>
        </pc:spChg>
        <pc:spChg chg="del">
          <ac:chgData name="Hubert Ruczyński" userId="88f5ae79448d9369" providerId="LiveId" clId="{4B8BA71E-51B5-45C5-B36F-04101C242595}" dt="2023-10-30T09:42:49.943" v="624" actId="478"/>
          <ac:spMkLst>
            <pc:docMk/>
            <pc:sldMk cId="2121178069" sldId="266"/>
            <ac:spMk id="12" creationId="{8FF14E54-7651-776C-8060-65DA2E9AEC17}"/>
          </ac:spMkLst>
        </pc:spChg>
        <pc:spChg chg="del">
          <ac:chgData name="Hubert Ruczyński" userId="88f5ae79448d9369" providerId="LiveId" clId="{4B8BA71E-51B5-45C5-B36F-04101C242595}" dt="2023-10-30T09:42:49.943" v="624" actId="478"/>
          <ac:spMkLst>
            <pc:docMk/>
            <pc:sldMk cId="2121178069" sldId="266"/>
            <ac:spMk id="13" creationId="{28C9B6BA-52DE-920E-2F29-887E52A2C4C3}"/>
          </ac:spMkLst>
        </pc:spChg>
        <pc:spChg chg="del">
          <ac:chgData name="Hubert Ruczyński" userId="88f5ae79448d9369" providerId="LiveId" clId="{4B8BA71E-51B5-45C5-B36F-04101C242595}" dt="2023-10-30T09:42:49.943" v="624" actId="478"/>
          <ac:spMkLst>
            <pc:docMk/>
            <pc:sldMk cId="2121178069" sldId="266"/>
            <ac:spMk id="14" creationId="{F0BC19D1-5EDC-B90A-CEA6-0B8E84A1D192}"/>
          </ac:spMkLst>
        </pc:spChg>
      </pc:sldChg>
      <pc:sldChg chg="del">
        <pc:chgData name="Hubert Ruczyński" userId="88f5ae79448d9369" providerId="LiveId" clId="{4B8BA71E-51B5-45C5-B36F-04101C242595}" dt="2023-10-30T09:44:52.693" v="666" actId="47"/>
        <pc:sldMkLst>
          <pc:docMk/>
          <pc:sldMk cId="1472106130" sldId="270"/>
        </pc:sldMkLst>
      </pc:sldChg>
      <pc:sldChg chg="del">
        <pc:chgData name="Hubert Ruczyński" userId="88f5ae79448d9369" providerId="LiveId" clId="{4B8BA71E-51B5-45C5-B36F-04101C242595}" dt="2023-10-30T09:47:29.647" v="762" actId="47"/>
        <pc:sldMkLst>
          <pc:docMk/>
          <pc:sldMk cId="460935096" sldId="271"/>
        </pc:sldMkLst>
      </pc:sldChg>
      <pc:sldChg chg="modSp del mod">
        <pc:chgData name="Hubert Ruczyński" userId="88f5ae79448d9369" providerId="LiveId" clId="{4B8BA71E-51B5-45C5-B36F-04101C242595}" dt="2023-11-02T11:28:10.554" v="7655" actId="47"/>
        <pc:sldMkLst>
          <pc:docMk/>
          <pc:sldMk cId="920173932" sldId="275"/>
        </pc:sldMkLst>
        <pc:spChg chg="mod">
          <ac:chgData name="Hubert Ruczyński" userId="88f5ae79448d9369" providerId="LiveId" clId="{4B8BA71E-51B5-45C5-B36F-04101C242595}" dt="2023-10-30T09:47:04.200" v="733" actId="20577"/>
          <ac:spMkLst>
            <pc:docMk/>
            <pc:sldMk cId="920173932" sldId="275"/>
            <ac:spMk id="2" creationId="{38FFA191-5CCC-43CB-BD83-4F80ED362608}"/>
          </ac:spMkLst>
        </pc:spChg>
        <pc:spChg chg="mod">
          <ac:chgData name="Hubert Ruczyński" userId="88f5ae79448d9369" providerId="LiveId" clId="{4B8BA71E-51B5-45C5-B36F-04101C242595}" dt="2023-10-30T09:54:05.897" v="768" actId="27636"/>
          <ac:spMkLst>
            <pc:docMk/>
            <pc:sldMk cId="920173932" sldId="275"/>
            <ac:spMk id="3" creationId="{E14BBEAF-B516-45F4-9EF6-A9F65111580F}"/>
          </ac:spMkLst>
        </pc:spChg>
        <pc:spChg chg="mod">
          <ac:chgData name="Hubert Ruczyński" userId="88f5ae79448d9369" providerId="LiveId" clId="{4B8BA71E-51B5-45C5-B36F-04101C242595}" dt="2023-10-30T10:31:01.314" v="2716" actId="20577"/>
          <ac:spMkLst>
            <pc:docMk/>
            <pc:sldMk cId="920173932" sldId="275"/>
            <ac:spMk id="4" creationId="{13F8C8B5-F6EC-489B-BD0F-CD89A73CAB3A}"/>
          </ac:spMkLst>
        </pc:spChg>
        <pc:spChg chg="mod">
          <ac:chgData name="Hubert Ruczyński" userId="88f5ae79448d9369" providerId="LiveId" clId="{4B8BA71E-51B5-45C5-B36F-04101C242595}" dt="2023-10-30T10:31:06.540" v="2720" actId="20577"/>
          <ac:spMkLst>
            <pc:docMk/>
            <pc:sldMk cId="920173932" sldId="275"/>
            <ac:spMk id="5" creationId="{11AEA823-8519-4F9D-81FA-3673131076FC}"/>
          </ac:spMkLst>
        </pc:spChg>
      </pc:sldChg>
      <pc:sldChg chg="modSp mod">
        <pc:chgData name="Hubert Ruczyński" userId="88f5ae79448d9369" providerId="LiveId" clId="{4B8BA71E-51B5-45C5-B36F-04101C242595}" dt="2023-10-30T10:31:11.746" v="2726" actId="20577"/>
        <pc:sldMkLst>
          <pc:docMk/>
          <pc:sldMk cId="2436493926" sldId="276"/>
        </pc:sldMkLst>
        <pc:spChg chg="mod">
          <ac:chgData name="Hubert Ruczyński" userId="88f5ae79448d9369" providerId="LiveId" clId="{4B8BA71E-51B5-45C5-B36F-04101C242595}" dt="2023-10-30T09:47:13.578" v="757" actId="20577"/>
          <ac:spMkLst>
            <pc:docMk/>
            <pc:sldMk cId="2436493926" sldId="276"/>
            <ac:spMk id="2" creationId="{BCCAEE93-8585-46D4-A7EC-F184E317CB2E}"/>
          </ac:spMkLst>
        </pc:spChg>
        <pc:spChg chg="mod">
          <ac:chgData name="Hubert Ruczyński" userId="88f5ae79448d9369" providerId="LiveId" clId="{4B8BA71E-51B5-45C5-B36F-04101C242595}" dt="2023-10-30T09:47:07.373" v="734" actId="20577"/>
          <ac:spMkLst>
            <pc:docMk/>
            <pc:sldMk cId="2436493926" sldId="276"/>
            <ac:spMk id="3" creationId="{24AFFC60-19C3-4901-93F7-7AAF4C09F8C6}"/>
          </ac:spMkLst>
        </pc:spChg>
        <pc:spChg chg="mod">
          <ac:chgData name="Hubert Ruczyński" userId="88f5ae79448d9369" providerId="LiveId" clId="{4B8BA71E-51B5-45C5-B36F-04101C242595}" dt="2023-10-30T10:31:11.746" v="2726" actId="20577"/>
          <ac:spMkLst>
            <pc:docMk/>
            <pc:sldMk cId="2436493926" sldId="276"/>
            <ac:spMk id="4" creationId="{72DA7980-C870-4C9A-84FA-4120D8AF5DE8}"/>
          </ac:spMkLst>
        </pc:spChg>
        <pc:spChg chg="mod">
          <ac:chgData name="Hubert Ruczyński" userId="88f5ae79448d9369" providerId="LiveId" clId="{4B8BA71E-51B5-45C5-B36F-04101C242595}" dt="2023-10-30T10:31:09.844" v="2722" actId="20577"/>
          <ac:spMkLst>
            <pc:docMk/>
            <pc:sldMk cId="2436493926" sldId="276"/>
            <ac:spMk id="5" creationId="{0DFADE42-1A3F-40C8-A071-E57644F3D843}"/>
          </ac:spMkLst>
        </pc:spChg>
      </pc:sldChg>
      <pc:sldChg chg="modSp mod">
        <pc:chgData name="Hubert Ruczyński" userId="88f5ae79448d9369" providerId="LiveId" clId="{4B8BA71E-51B5-45C5-B36F-04101C242595}" dt="2023-10-30T10:30:06.164" v="2674" actId="20577"/>
        <pc:sldMkLst>
          <pc:docMk/>
          <pc:sldMk cId="2243494996" sldId="277"/>
        </pc:sldMkLst>
        <pc:spChg chg="mod">
          <ac:chgData name="Hubert Ruczyński" userId="88f5ae79448d9369" providerId="LiveId" clId="{4B8BA71E-51B5-45C5-B36F-04101C242595}" dt="2023-10-30T09:33:15.269" v="181" actId="20577"/>
          <ac:spMkLst>
            <pc:docMk/>
            <pc:sldMk cId="2243494996" sldId="277"/>
            <ac:spMk id="2" creationId="{6719F29B-F233-48AF-8261-F33A4E079E3E}"/>
          </ac:spMkLst>
        </pc:spChg>
        <pc:spChg chg="mod">
          <ac:chgData name="Hubert Ruczyński" userId="88f5ae79448d9369" providerId="LiveId" clId="{4B8BA71E-51B5-45C5-B36F-04101C242595}" dt="2023-10-30T09:33:23.835" v="211" actId="5793"/>
          <ac:spMkLst>
            <pc:docMk/>
            <pc:sldMk cId="2243494996" sldId="277"/>
            <ac:spMk id="3" creationId="{35E3EA69-4E0E-41BD-8095-A124225A2647}"/>
          </ac:spMkLst>
        </pc:spChg>
        <pc:spChg chg="mod">
          <ac:chgData name="Hubert Ruczyński" userId="88f5ae79448d9369" providerId="LiveId" clId="{4B8BA71E-51B5-45C5-B36F-04101C242595}" dt="2023-10-30T10:30:02.542" v="2670" actId="20577"/>
          <ac:spMkLst>
            <pc:docMk/>
            <pc:sldMk cId="2243494996" sldId="277"/>
            <ac:spMk id="5" creationId="{AF29EA23-F34E-486A-B8B2-0C3019266975}"/>
          </ac:spMkLst>
        </pc:spChg>
        <pc:spChg chg="mod">
          <ac:chgData name="Hubert Ruczyński" userId="88f5ae79448d9369" providerId="LiveId" clId="{4B8BA71E-51B5-45C5-B36F-04101C242595}" dt="2023-10-30T10:30:06.164" v="2674" actId="20577"/>
          <ac:spMkLst>
            <pc:docMk/>
            <pc:sldMk cId="2243494996" sldId="277"/>
            <ac:spMk id="6" creationId="{B69DF042-37C5-4E09-AA4C-AA66649C9533}"/>
          </ac:spMkLst>
        </pc:spChg>
      </pc:sldChg>
      <pc:sldChg chg="modSp mod ord">
        <pc:chgData name="Hubert Ruczyński" userId="88f5ae79448d9369" providerId="LiveId" clId="{4B8BA71E-51B5-45C5-B36F-04101C242595}" dt="2023-11-02T11:33:01.373" v="7712" actId="2711"/>
        <pc:sldMkLst>
          <pc:docMk/>
          <pc:sldMk cId="2069393026" sldId="278"/>
        </pc:sldMkLst>
        <pc:spChg chg="mod">
          <ac:chgData name="Hubert Ruczyński" userId="88f5ae79448d9369" providerId="LiveId" clId="{4B8BA71E-51B5-45C5-B36F-04101C242595}" dt="2023-10-30T09:46:32.052" v="720" actId="20577"/>
          <ac:spMkLst>
            <pc:docMk/>
            <pc:sldMk cId="2069393026" sldId="278"/>
            <ac:spMk id="2" creationId="{8A4E0A63-A388-49B1-A04E-27CE9BD622EF}"/>
          </ac:spMkLst>
        </pc:spChg>
        <pc:spChg chg="mod">
          <ac:chgData name="Hubert Ruczyński" userId="88f5ae79448d9369" providerId="LiveId" clId="{4B8BA71E-51B5-45C5-B36F-04101C242595}" dt="2023-10-30T10:30:43.492" v="2692" actId="20577"/>
          <ac:spMkLst>
            <pc:docMk/>
            <pc:sldMk cId="2069393026" sldId="278"/>
            <ac:spMk id="3" creationId="{005C44B1-BA82-483C-BD91-F89067442F9E}"/>
          </ac:spMkLst>
        </pc:spChg>
        <pc:spChg chg="mod">
          <ac:chgData name="Hubert Ruczyński" userId="88f5ae79448d9369" providerId="LiveId" clId="{4B8BA71E-51B5-45C5-B36F-04101C242595}" dt="2023-10-30T09:46:41.037" v="726" actId="20577"/>
          <ac:spMkLst>
            <pc:docMk/>
            <pc:sldMk cId="2069393026" sldId="278"/>
            <ac:spMk id="5" creationId="{06E82690-B145-4D4F-B2D1-0B2A8C50FD71}"/>
          </ac:spMkLst>
        </pc:spChg>
        <pc:spChg chg="mod">
          <ac:chgData name="Hubert Ruczyński" userId="88f5ae79448d9369" providerId="LiveId" clId="{4B8BA71E-51B5-45C5-B36F-04101C242595}" dt="2023-10-30T09:46:36.145" v="722" actId="20577"/>
          <ac:spMkLst>
            <pc:docMk/>
            <pc:sldMk cId="2069393026" sldId="278"/>
            <ac:spMk id="6" creationId="{7640DF9D-0C9E-4C5D-9635-6B4DE10CCEE5}"/>
          </ac:spMkLst>
        </pc:spChg>
        <pc:spChg chg="mod">
          <ac:chgData name="Hubert Ruczyński" userId="88f5ae79448d9369" providerId="LiveId" clId="{4B8BA71E-51B5-45C5-B36F-04101C242595}" dt="2023-11-02T11:33:01.373" v="7712" actId="2711"/>
          <ac:spMkLst>
            <pc:docMk/>
            <pc:sldMk cId="2069393026" sldId="278"/>
            <ac:spMk id="7" creationId="{40297407-CE4E-4284-879D-AEC395713625}"/>
          </ac:spMkLst>
        </pc:spChg>
        <pc:spChg chg="mod">
          <ac:chgData name="Hubert Ruczyński" userId="88f5ae79448d9369" providerId="LiveId" clId="{4B8BA71E-51B5-45C5-B36F-04101C242595}" dt="2023-10-30T09:46:38.520" v="724" actId="20577"/>
          <ac:spMkLst>
            <pc:docMk/>
            <pc:sldMk cId="2069393026" sldId="278"/>
            <ac:spMk id="8" creationId="{F5C3A7BE-F7FC-4942-A31A-491A8A806103}"/>
          </ac:spMkLst>
        </pc:spChg>
        <pc:spChg chg="mod">
          <ac:chgData name="Hubert Ruczyński" userId="88f5ae79448d9369" providerId="LiveId" clId="{4B8BA71E-51B5-45C5-B36F-04101C242595}" dt="2023-10-30T09:46:37.348" v="723" actId="20577"/>
          <ac:spMkLst>
            <pc:docMk/>
            <pc:sldMk cId="2069393026" sldId="278"/>
            <ac:spMk id="9" creationId="{95CCE699-03D1-4642-B46A-B14EF17DA183}"/>
          </ac:spMkLst>
        </pc:spChg>
        <pc:spChg chg="mod">
          <ac:chgData name="Hubert Ruczyński" userId="88f5ae79448d9369" providerId="LiveId" clId="{4B8BA71E-51B5-45C5-B36F-04101C242595}" dt="2023-10-30T09:46:39.719" v="725" actId="20577"/>
          <ac:spMkLst>
            <pc:docMk/>
            <pc:sldMk cId="2069393026" sldId="278"/>
            <ac:spMk id="10" creationId="{BC1DF189-6F2F-4C21-88CC-C82D3D0D147B}"/>
          </ac:spMkLst>
        </pc:spChg>
        <pc:spChg chg="mod">
          <ac:chgData name="Hubert Ruczyński" userId="88f5ae79448d9369" providerId="LiveId" clId="{4B8BA71E-51B5-45C5-B36F-04101C242595}" dt="2023-10-30T10:30:46.622" v="2700" actId="20577"/>
          <ac:spMkLst>
            <pc:docMk/>
            <pc:sldMk cId="2069393026" sldId="278"/>
            <ac:spMk id="32" creationId="{D5DB19F8-B538-4965-BA90-ED372B99F5DC}"/>
          </ac:spMkLst>
        </pc:spChg>
      </pc:sldChg>
      <pc:sldChg chg="del">
        <pc:chgData name="Hubert Ruczyński" userId="88f5ae79448d9369" providerId="LiveId" clId="{4B8BA71E-51B5-45C5-B36F-04101C242595}" dt="2023-10-30T09:47:41.321" v="763" actId="47"/>
        <pc:sldMkLst>
          <pc:docMk/>
          <pc:sldMk cId="1417396711" sldId="280"/>
        </pc:sldMkLst>
      </pc:sldChg>
      <pc:sldChg chg="del">
        <pc:chgData name="Hubert Ruczyński" userId="88f5ae79448d9369" providerId="LiveId" clId="{4B8BA71E-51B5-45C5-B36F-04101C242595}" dt="2023-10-30T09:47:20.223" v="760" actId="47"/>
        <pc:sldMkLst>
          <pc:docMk/>
          <pc:sldMk cId="3477453048" sldId="282"/>
        </pc:sldMkLst>
      </pc:sldChg>
      <pc:sldChg chg="del">
        <pc:chgData name="Hubert Ruczyński" userId="88f5ae79448d9369" providerId="LiveId" clId="{4B8BA71E-51B5-45C5-B36F-04101C242595}" dt="2023-10-30T09:47:19.343" v="759" actId="47"/>
        <pc:sldMkLst>
          <pc:docMk/>
          <pc:sldMk cId="3396266754" sldId="283"/>
        </pc:sldMkLst>
      </pc:sldChg>
      <pc:sldChg chg="del">
        <pc:chgData name="Hubert Ruczyński" userId="88f5ae79448d9369" providerId="LiveId" clId="{4B8BA71E-51B5-45C5-B36F-04101C242595}" dt="2023-10-30T09:47:28.656" v="761" actId="47"/>
        <pc:sldMkLst>
          <pc:docMk/>
          <pc:sldMk cId="57897592" sldId="287"/>
        </pc:sldMkLst>
      </pc:sldChg>
      <pc:sldChg chg="del">
        <pc:chgData name="Hubert Ruczyński" userId="88f5ae79448d9369" providerId="LiveId" clId="{4B8BA71E-51B5-45C5-B36F-04101C242595}" dt="2023-10-30T09:44:53.095" v="667" actId="47"/>
        <pc:sldMkLst>
          <pc:docMk/>
          <pc:sldMk cId="1844941827" sldId="289"/>
        </pc:sldMkLst>
      </pc:sldChg>
      <pc:sldChg chg="del">
        <pc:chgData name="Hubert Ruczyński" userId="88f5ae79448d9369" providerId="LiveId" clId="{4B8BA71E-51B5-45C5-B36F-04101C242595}" dt="2023-10-30T09:47:18.400" v="758" actId="47"/>
        <pc:sldMkLst>
          <pc:docMk/>
          <pc:sldMk cId="1177824853" sldId="290"/>
        </pc:sldMkLst>
      </pc:sldChg>
      <pc:sldChg chg="del">
        <pc:chgData name="Hubert Ruczyński" userId="88f5ae79448d9369" providerId="LiveId" clId="{4B8BA71E-51B5-45C5-B36F-04101C242595}" dt="2023-10-30T09:47:57.678" v="765" actId="47"/>
        <pc:sldMkLst>
          <pc:docMk/>
          <pc:sldMk cId="404854312" sldId="292"/>
        </pc:sldMkLst>
      </pc:sldChg>
      <pc:sldChg chg="del">
        <pc:chgData name="Hubert Ruczyński" userId="88f5ae79448d9369" providerId="LiveId" clId="{4B8BA71E-51B5-45C5-B36F-04101C242595}" dt="2023-10-30T09:47:42.956" v="764" actId="47"/>
        <pc:sldMkLst>
          <pc:docMk/>
          <pc:sldMk cId="1057409390" sldId="293"/>
        </pc:sldMkLst>
      </pc:sldChg>
      <pc:sldChg chg="addSp modSp mod modAnim modNotesTx">
        <pc:chgData name="Hubert Ruczyński" userId="88f5ae79448d9369" providerId="LiveId" clId="{4B8BA71E-51B5-45C5-B36F-04101C242595}" dt="2023-10-30T10:39:54" v="3558" actId="20577"/>
        <pc:sldMkLst>
          <pc:docMk/>
          <pc:sldMk cId="2248611191" sldId="294"/>
        </pc:sldMkLst>
        <pc:spChg chg="mod">
          <ac:chgData name="Hubert Ruczyński" userId="88f5ae79448d9369" providerId="LiveId" clId="{4B8BA71E-51B5-45C5-B36F-04101C242595}" dt="2023-10-30T09:33:54.331" v="223" actId="20577"/>
          <ac:spMkLst>
            <pc:docMk/>
            <pc:sldMk cId="2248611191" sldId="294"/>
            <ac:spMk id="2" creationId="{39605AF1-623C-4E09-AB5D-8DD0571489F6}"/>
          </ac:spMkLst>
        </pc:spChg>
        <pc:spChg chg="mod">
          <ac:chgData name="Hubert Ruczyński" userId="88f5ae79448d9369" providerId="LiveId" clId="{4B8BA71E-51B5-45C5-B36F-04101C242595}" dt="2023-10-30T09:34:45.282" v="265" actId="20577"/>
          <ac:spMkLst>
            <pc:docMk/>
            <pc:sldMk cId="2248611191" sldId="294"/>
            <ac:spMk id="3" creationId="{9B1DDDEF-20C4-4F65-BAC9-0A763DF7E02B}"/>
          </ac:spMkLst>
        </pc:spChg>
        <pc:spChg chg="mod">
          <ac:chgData name="Hubert Ruczyński" userId="88f5ae79448d9369" providerId="LiveId" clId="{4B8BA71E-51B5-45C5-B36F-04101C242595}" dt="2023-10-30T10:13:27.705" v="1446" actId="20577"/>
          <ac:spMkLst>
            <pc:docMk/>
            <pc:sldMk cId="2248611191" sldId="294"/>
            <ac:spMk id="4" creationId="{7FDC0E0A-2715-4BF9-8659-0ED8629BA242}"/>
          </ac:spMkLst>
        </pc:spChg>
        <pc:spChg chg="mod">
          <ac:chgData name="Hubert Ruczyński" userId="88f5ae79448d9369" providerId="LiveId" clId="{4B8BA71E-51B5-45C5-B36F-04101C242595}" dt="2023-10-30T10:30:08.503" v="2675"/>
          <ac:spMkLst>
            <pc:docMk/>
            <pc:sldMk cId="2248611191" sldId="294"/>
            <ac:spMk id="5" creationId="{20E75224-81EB-4CDA-BBBE-44B4B2F3C039}"/>
          </ac:spMkLst>
        </pc:spChg>
        <pc:spChg chg="add mod">
          <ac:chgData name="Hubert Ruczyński" userId="88f5ae79448d9369" providerId="LiveId" clId="{4B8BA71E-51B5-45C5-B36F-04101C242595}" dt="2023-10-30T09:58:34.488" v="839" actId="1076"/>
          <ac:spMkLst>
            <pc:docMk/>
            <pc:sldMk cId="2248611191" sldId="294"/>
            <ac:spMk id="7" creationId="{89F5483F-74F4-EA02-ADF4-BEEF11640AB4}"/>
          </ac:spMkLst>
        </pc:spChg>
        <pc:spChg chg="add mod">
          <ac:chgData name="Hubert Ruczyński" userId="88f5ae79448d9369" providerId="LiveId" clId="{4B8BA71E-51B5-45C5-B36F-04101C242595}" dt="2023-10-30T09:58:34.488" v="839" actId="1076"/>
          <ac:spMkLst>
            <pc:docMk/>
            <pc:sldMk cId="2248611191" sldId="294"/>
            <ac:spMk id="8" creationId="{BB1E5248-7D20-9047-FA0E-06FE984BBDC5}"/>
          </ac:spMkLst>
        </pc:spChg>
        <pc:spChg chg="add mod">
          <ac:chgData name="Hubert Ruczyński" userId="88f5ae79448d9369" providerId="LiveId" clId="{4B8BA71E-51B5-45C5-B36F-04101C242595}" dt="2023-10-30T09:57:57.047" v="830" actId="20577"/>
          <ac:spMkLst>
            <pc:docMk/>
            <pc:sldMk cId="2248611191" sldId="294"/>
            <ac:spMk id="9" creationId="{780A3539-8CCB-20D6-7B78-F6CC32C6F228}"/>
          </ac:spMkLst>
        </pc:spChg>
        <pc:spChg chg="add mod">
          <ac:chgData name="Hubert Ruczyński" userId="88f5ae79448d9369" providerId="LiveId" clId="{4B8BA71E-51B5-45C5-B36F-04101C242595}" dt="2023-10-30T09:58:34.488" v="839" actId="1076"/>
          <ac:spMkLst>
            <pc:docMk/>
            <pc:sldMk cId="2248611191" sldId="294"/>
            <ac:spMk id="10" creationId="{12AEE757-1830-FB6A-44B3-A2DC4B04BBBC}"/>
          </ac:spMkLst>
        </pc:spChg>
        <pc:spChg chg="mod">
          <ac:chgData name="Hubert Ruczyński" userId="88f5ae79448d9369" providerId="LiveId" clId="{4B8BA71E-51B5-45C5-B36F-04101C242595}" dt="2023-10-30T09:34:50.405" v="278" actId="20577"/>
          <ac:spMkLst>
            <pc:docMk/>
            <pc:sldMk cId="2248611191" sldId="294"/>
            <ac:spMk id="15" creationId="{01764B7E-FE08-090C-0FB4-872405DF060B}"/>
          </ac:spMkLst>
        </pc:spChg>
        <pc:spChg chg="mod">
          <ac:chgData name="Hubert Ruczyński" userId="88f5ae79448d9369" providerId="LiveId" clId="{4B8BA71E-51B5-45C5-B36F-04101C242595}" dt="2023-10-30T09:34:59.179" v="305" actId="20577"/>
          <ac:spMkLst>
            <pc:docMk/>
            <pc:sldMk cId="2248611191" sldId="294"/>
            <ac:spMk id="16" creationId="{25C342A9-F59B-6EE5-F830-77AB853B7573}"/>
          </ac:spMkLst>
        </pc:spChg>
        <pc:spChg chg="mod">
          <ac:chgData name="Hubert Ruczyński" userId="88f5ae79448d9369" providerId="LiveId" clId="{4B8BA71E-51B5-45C5-B36F-04101C242595}" dt="2023-10-30T09:58:34.488" v="839" actId="1076"/>
          <ac:spMkLst>
            <pc:docMk/>
            <pc:sldMk cId="2248611191" sldId="294"/>
            <ac:spMk id="17" creationId="{69477DA1-7579-243B-5AA8-3BB76DCD74CF}"/>
          </ac:spMkLst>
        </pc:spChg>
        <pc:spChg chg="mod">
          <ac:chgData name="Hubert Ruczyński" userId="88f5ae79448d9369" providerId="LiveId" clId="{4B8BA71E-51B5-45C5-B36F-04101C242595}" dt="2023-10-30T09:58:34.488" v="839" actId="1076"/>
          <ac:spMkLst>
            <pc:docMk/>
            <pc:sldMk cId="2248611191" sldId="294"/>
            <ac:spMk id="18" creationId="{34FF093C-54F7-691E-916B-06AA2F51B8E3}"/>
          </ac:spMkLst>
        </pc:spChg>
        <pc:spChg chg="mod">
          <ac:chgData name="Hubert Ruczyński" userId="88f5ae79448d9369" providerId="LiveId" clId="{4B8BA71E-51B5-45C5-B36F-04101C242595}" dt="2023-10-30T09:58:34.488" v="839" actId="1076"/>
          <ac:spMkLst>
            <pc:docMk/>
            <pc:sldMk cId="2248611191" sldId="294"/>
            <ac:spMk id="19" creationId="{3A986D11-9F28-3BE2-C759-E4CDEDEE8329}"/>
          </ac:spMkLst>
        </pc:spChg>
      </pc:sldChg>
      <pc:sldChg chg="del modNotesTx">
        <pc:chgData name="Hubert Ruczyński" userId="88f5ae79448d9369" providerId="LiveId" clId="{4B8BA71E-51B5-45C5-B36F-04101C242595}" dt="2023-10-30T09:44:47.347" v="662" actId="47"/>
        <pc:sldMkLst>
          <pc:docMk/>
          <pc:sldMk cId="1859161375" sldId="295"/>
        </pc:sldMkLst>
      </pc:sldChg>
      <pc:sldChg chg="del modNotesTx">
        <pc:chgData name="Hubert Ruczyński" userId="88f5ae79448d9369" providerId="LiveId" clId="{4B8BA71E-51B5-45C5-B36F-04101C242595}" dt="2023-10-30T09:44:46.477" v="661" actId="47"/>
        <pc:sldMkLst>
          <pc:docMk/>
          <pc:sldMk cId="698353611" sldId="296"/>
        </pc:sldMkLst>
      </pc:sldChg>
      <pc:sldChg chg="del modNotesTx">
        <pc:chgData name="Hubert Ruczyński" userId="88f5ae79448d9369" providerId="LiveId" clId="{4B8BA71E-51B5-45C5-B36F-04101C242595}" dt="2023-10-30T09:44:49.490" v="663" actId="47"/>
        <pc:sldMkLst>
          <pc:docMk/>
          <pc:sldMk cId="4073837252" sldId="297"/>
        </pc:sldMkLst>
      </pc:sldChg>
      <pc:sldChg chg="delSp del modAnim modNotesTx">
        <pc:chgData name="Hubert Ruczyński" userId="88f5ae79448d9369" providerId="LiveId" clId="{4B8BA71E-51B5-45C5-B36F-04101C242595}" dt="2023-10-30T09:44:50.128" v="664" actId="47"/>
        <pc:sldMkLst>
          <pc:docMk/>
          <pc:sldMk cId="422303132" sldId="299"/>
        </pc:sldMkLst>
        <pc:picChg chg="del">
          <ac:chgData name="Hubert Ruczyński" userId="88f5ae79448d9369" providerId="LiveId" clId="{4B8BA71E-51B5-45C5-B36F-04101C242595}" dt="2023-10-30T09:40:46.338" v="515" actId="478"/>
          <ac:picMkLst>
            <pc:docMk/>
            <pc:sldMk cId="422303132" sldId="299"/>
            <ac:picMk id="11" creationId="{F4F71CFE-7B0A-96C3-018A-DDD36068CF62}"/>
          </ac:picMkLst>
        </pc:picChg>
      </pc:sldChg>
      <pc:sldChg chg="addSp delSp modSp add mod modNotesTx">
        <pc:chgData name="Hubert Ruczyński" userId="88f5ae79448d9369" providerId="LiveId" clId="{4B8BA71E-51B5-45C5-B36F-04101C242595}" dt="2023-10-30T10:42:43.352" v="4032" actId="20577"/>
        <pc:sldMkLst>
          <pc:docMk/>
          <pc:sldMk cId="1098167629" sldId="300"/>
        </pc:sldMkLst>
        <pc:spChg chg="mod">
          <ac:chgData name="Hubert Ruczyński" userId="88f5ae79448d9369" providerId="LiveId" clId="{4B8BA71E-51B5-45C5-B36F-04101C242595}" dt="2023-10-30T09:37:59.949" v="413" actId="20577"/>
          <ac:spMkLst>
            <pc:docMk/>
            <pc:sldMk cId="1098167629" sldId="300"/>
            <ac:spMk id="2" creationId="{39605AF1-623C-4E09-AB5D-8DD0571489F6}"/>
          </ac:spMkLst>
        </pc:spChg>
        <pc:spChg chg="del mod">
          <ac:chgData name="Hubert Ruczyński" userId="88f5ae79448d9369" providerId="LiveId" clId="{4B8BA71E-51B5-45C5-B36F-04101C242595}" dt="2023-10-30T09:57:45.052" v="821" actId="478"/>
          <ac:spMkLst>
            <pc:docMk/>
            <pc:sldMk cId="1098167629" sldId="300"/>
            <ac:spMk id="3" creationId="{9B1DDDEF-20C4-4F65-BAC9-0A763DF7E02B}"/>
          </ac:spMkLst>
        </pc:spChg>
        <pc:spChg chg="mod">
          <ac:chgData name="Hubert Ruczyński" userId="88f5ae79448d9369" providerId="LiveId" clId="{4B8BA71E-51B5-45C5-B36F-04101C242595}" dt="2023-10-30T10:13:30.778" v="1450" actId="20577"/>
          <ac:spMkLst>
            <pc:docMk/>
            <pc:sldMk cId="1098167629" sldId="300"/>
            <ac:spMk id="4" creationId="{7FDC0E0A-2715-4BF9-8659-0ED8629BA242}"/>
          </ac:spMkLst>
        </pc:spChg>
        <pc:spChg chg="mod">
          <ac:chgData name="Hubert Ruczyński" userId="88f5ae79448d9369" providerId="LiveId" clId="{4B8BA71E-51B5-45C5-B36F-04101C242595}" dt="2023-10-30T10:30:13.382" v="2679" actId="20577"/>
          <ac:spMkLst>
            <pc:docMk/>
            <pc:sldMk cId="1098167629" sldId="300"/>
            <ac:spMk id="5" creationId="{20E75224-81EB-4CDA-BBBE-44B4B2F3C039}"/>
          </ac:spMkLst>
        </pc:spChg>
        <pc:spChg chg="del mod">
          <ac:chgData name="Hubert Ruczyński" userId="88f5ae79448d9369" providerId="LiveId" clId="{4B8BA71E-51B5-45C5-B36F-04101C242595}" dt="2023-10-30T09:57:45.052" v="821" actId="478"/>
          <ac:spMkLst>
            <pc:docMk/>
            <pc:sldMk cId="1098167629" sldId="300"/>
            <ac:spMk id="7" creationId="{89F5483F-74F4-EA02-ADF4-BEEF11640AB4}"/>
          </ac:spMkLst>
        </pc:spChg>
        <pc:spChg chg="del">
          <ac:chgData name="Hubert Ruczyński" userId="88f5ae79448d9369" providerId="LiveId" clId="{4B8BA71E-51B5-45C5-B36F-04101C242595}" dt="2023-10-30T09:57:45.052" v="821" actId="478"/>
          <ac:spMkLst>
            <pc:docMk/>
            <pc:sldMk cId="1098167629" sldId="300"/>
            <ac:spMk id="8" creationId="{BB1E5248-7D20-9047-FA0E-06FE984BBDC5}"/>
          </ac:spMkLst>
        </pc:spChg>
        <pc:spChg chg="add del mod">
          <ac:chgData name="Hubert Ruczyński" userId="88f5ae79448d9369" providerId="LiveId" clId="{4B8BA71E-51B5-45C5-B36F-04101C242595}" dt="2023-10-30T09:57:51.305" v="825" actId="478"/>
          <ac:spMkLst>
            <pc:docMk/>
            <pc:sldMk cId="1098167629" sldId="300"/>
            <ac:spMk id="10" creationId="{9DBF67DD-63AB-1032-E48F-D0AF3F8C7260}"/>
          </ac:spMkLst>
        </pc:spChg>
        <pc:spChg chg="add del mod">
          <ac:chgData name="Hubert Ruczyński" userId="88f5ae79448d9369" providerId="LiveId" clId="{4B8BA71E-51B5-45C5-B36F-04101C242595}" dt="2023-10-30T09:57:46.480" v="824"/>
          <ac:spMkLst>
            <pc:docMk/>
            <pc:sldMk cId="1098167629" sldId="300"/>
            <ac:spMk id="11" creationId="{4F053373-D1B6-F8FF-822A-29AF7E1505AF}"/>
          </ac:spMkLst>
        </pc:spChg>
        <pc:spChg chg="add del mod">
          <ac:chgData name="Hubert Ruczyński" userId="88f5ae79448d9369" providerId="LiveId" clId="{4B8BA71E-51B5-45C5-B36F-04101C242595}" dt="2023-10-30T09:57:46.480" v="824"/>
          <ac:spMkLst>
            <pc:docMk/>
            <pc:sldMk cId="1098167629" sldId="300"/>
            <ac:spMk id="12" creationId="{8FFF7989-96D4-EF2D-D85C-CA96BEB054F9}"/>
          </ac:spMkLst>
        </pc:spChg>
        <pc:spChg chg="add del mod">
          <ac:chgData name="Hubert Ruczyński" userId="88f5ae79448d9369" providerId="LiveId" clId="{4B8BA71E-51B5-45C5-B36F-04101C242595}" dt="2023-10-30T09:57:46.480" v="824"/>
          <ac:spMkLst>
            <pc:docMk/>
            <pc:sldMk cId="1098167629" sldId="300"/>
            <ac:spMk id="13" creationId="{D2DFD645-4E20-78AC-058E-96083F8DAB36}"/>
          </ac:spMkLst>
        </pc:spChg>
        <pc:spChg chg="add del mod">
          <ac:chgData name="Hubert Ruczyński" userId="88f5ae79448d9369" providerId="LiveId" clId="{4B8BA71E-51B5-45C5-B36F-04101C242595}" dt="2023-10-30T09:57:46.480" v="824"/>
          <ac:spMkLst>
            <pc:docMk/>
            <pc:sldMk cId="1098167629" sldId="300"/>
            <ac:spMk id="14" creationId="{7B31CF7C-44B8-AA26-49CE-C2E529CEA17D}"/>
          </ac:spMkLst>
        </pc:spChg>
        <pc:spChg chg="del">
          <ac:chgData name="Hubert Ruczyński" userId="88f5ae79448d9369" providerId="LiveId" clId="{4B8BA71E-51B5-45C5-B36F-04101C242595}" dt="2023-10-30T09:57:45.052" v="821" actId="478"/>
          <ac:spMkLst>
            <pc:docMk/>
            <pc:sldMk cId="1098167629" sldId="300"/>
            <ac:spMk id="15" creationId="{01764B7E-FE08-090C-0FB4-872405DF060B}"/>
          </ac:spMkLst>
        </pc:spChg>
        <pc:spChg chg="del">
          <ac:chgData name="Hubert Ruczyński" userId="88f5ae79448d9369" providerId="LiveId" clId="{4B8BA71E-51B5-45C5-B36F-04101C242595}" dt="2023-10-30T09:57:45.052" v="821" actId="478"/>
          <ac:spMkLst>
            <pc:docMk/>
            <pc:sldMk cId="1098167629" sldId="300"/>
            <ac:spMk id="16" creationId="{25C342A9-F59B-6EE5-F830-77AB853B7573}"/>
          </ac:spMkLst>
        </pc:spChg>
        <pc:spChg chg="del">
          <ac:chgData name="Hubert Ruczyński" userId="88f5ae79448d9369" providerId="LiveId" clId="{4B8BA71E-51B5-45C5-B36F-04101C242595}" dt="2023-10-30T09:57:45.052" v="821" actId="478"/>
          <ac:spMkLst>
            <pc:docMk/>
            <pc:sldMk cId="1098167629" sldId="300"/>
            <ac:spMk id="17" creationId="{69477DA1-7579-243B-5AA8-3BB76DCD74CF}"/>
          </ac:spMkLst>
        </pc:spChg>
        <pc:spChg chg="del mod">
          <ac:chgData name="Hubert Ruczyński" userId="88f5ae79448d9369" providerId="LiveId" clId="{4B8BA71E-51B5-45C5-B36F-04101C242595}" dt="2023-10-30T09:57:45.052" v="821" actId="478"/>
          <ac:spMkLst>
            <pc:docMk/>
            <pc:sldMk cId="1098167629" sldId="300"/>
            <ac:spMk id="18" creationId="{34FF093C-54F7-691E-916B-06AA2F51B8E3}"/>
          </ac:spMkLst>
        </pc:spChg>
        <pc:spChg chg="del">
          <ac:chgData name="Hubert Ruczyński" userId="88f5ae79448d9369" providerId="LiveId" clId="{4B8BA71E-51B5-45C5-B36F-04101C242595}" dt="2023-10-30T09:57:45.052" v="821" actId="478"/>
          <ac:spMkLst>
            <pc:docMk/>
            <pc:sldMk cId="1098167629" sldId="300"/>
            <ac:spMk id="19" creationId="{3A986D11-9F28-3BE2-C759-E4CDEDEE8329}"/>
          </ac:spMkLst>
        </pc:spChg>
        <pc:spChg chg="add del mod">
          <ac:chgData name="Hubert Ruczyński" userId="88f5ae79448d9369" providerId="LiveId" clId="{4B8BA71E-51B5-45C5-B36F-04101C242595}" dt="2023-10-30T09:57:46.480" v="824"/>
          <ac:spMkLst>
            <pc:docMk/>
            <pc:sldMk cId="1098167629" sldId="300"/>
            <ac:spMk id="20" creationId="{298920B3-6E43-1F09-426D-E1B6EE9241BA}"/>
          </ac:spMkLst>
        </pc:spChg>
        <pc:spChg chg="add del mod">
          <ac:chgData name="Hubert Ruczyński" userId="88f5ae79448d9369" providerId="LiveId" clId="{4B8BA71E-51B5-45C5-B36F-04101C242595}" dt="2023-10-30T09:57:46.480" v="824"/>
          <ac:spMkLst>
            <pc:docMk/>
            <pc:sldMk cId="1098167629" sldId="300"/>
            <ac:spMk id="21" creationId="{4350363C-9DAF-8A7A-2E76-89B7952D4816}"/>
          </ac:spMkLst>
        </pc:spChg>
        <pc:spChg chg="add del mod">
          <ac:chgData name="Hubert Ruczyński" userId="88f5ae79448d9369" providerId="LiveId" clId="{4B8BA71E-51B5-45C5-B36F-04101C242595}" dt="2023-10-30T09:57:46.480" v="824"/>
          <ac:spMkLst>
            <pc:docMk/>
            <pc:sldMk cId="1098167629" sldId="300"/>
            <ac:spMk id="22" creationId="{14B4F818-AF2D-5C51-3926-5E00E4AC29A7}"/>
          </ac:spMkLst>
        </pc:spChg>
        <pc:spChg chg="add del mod">
          <ac:chgData name="Hubert Ruczyński" userId="88f5ae79448d9369" providerId="LiveId" clId="{4B8BA71E-51B5-45C5-B36F-04101C242595}" dt="2023-10-30T09:57:46.480" v="824"/>
          <ac:spMkLst>
            <pc:docMk/>
            <pc:sldMk cId="1098167629" sldId="300"/>
            <ac:spMk id="23" creationId="{A55A4E70-BE1C-9266-16F6-D68F237653F5}"/>
          </ac:spMkLst>
        </pc:spChg>
        <pc:spChg chg="add del mod">
          <ac:chgData name="Hubert Ruczyński" userId="88f5ae79448d9369" providerId="LiveId" clId="{4B8BA71E-51B5-45C5-B36F-04101C242595}" dt="2023-10-30T09:57:46.480" v="824"/>
          <ac:spMkLst>
            <pc:docMk/>
            <pc:sldMk cId="1098167629" sldId="300"/>
            <ac:spMk id="24" creationId="{A18766D3-38C8-2963-CD47-00290281E3B6}"/>
          </ac:spMkLst>
        </pc:spChg>
        <pc:spChg chg="add del mod">
          <ac:chgData name="Hubert Ruczyński" userId="88f5ae79448d9369" providerId="LiveId" clId="{4B8BA71E-51B5-45C5-B36F-04101C242595}" dt="2023-10-30T09:57:46.480" v="824"/>
          <ac:spMkLst>
            <pc:docMk/>
            <pc:sldMk cId="1098167629" sldId="300"/>
            <ac:spMk id="25" creationId="{13C0D362-FA40-1330-E3EE-14F8A5C9D88A}"/>
          </ac:spMkLst>
        </pc:spChg>
        <pc:spChg chg="add mod">
          <ac:chgData name="Hubert Ruczyński" userId="88f5ae79448d9369" providerId="LiveId" clId="{4B8BA71E-51B5-45C5-B36F-04101C242595}" dt="2023-10-30T09:58:16.299" v="836" actId="207"/>
          <ac:spMkLst>
            <pc:docMk/>
            <pc:sldMk cId="1098167629" sldId="300"/>
            <ac:spMk id="26" creationId="{5CE0D0A5-52F3-417A-12B6-9A69AAAF5EE4}"/>
          </ac:spMkLst>
        </pc:spChg>
        <pc:spChg chg="add mod">
          <ac:chgData name="Hubert Ruczyński" userId="88f5ae79448d9369" providerId="LiveId" clId="{4B8BA71E-51B5-45C5-B36F-04101C242595}" dt="2023-10-30T09:57:51.609" v="826"/>
          <ac:spMkLst>
            <pc:docMk/>
            <pc:sldMk cId="1098167629" sldId="300"/>
            <ac:spMk id="27" creationId="{00A8FD54-C7B5-2C4B-D9CF-481BDA2CEF82}"/>
          </ac:spMkLst>
        </pc:spChg>
        <pc:spChg chg="add mod">
          <ac:chgData name="Hubert Ruczyński" userId="88f5ae79448d9369" providerId="LiveId" clId="{4B8BA71E-51B5-45C5-B36F-04101C242595}" dt="2023-10-30T09:57:51.609" v="826"/>
          <ac:spMkLst>
            <pc:docMk/>
            <pc:sldMk cId="1098167629" sldId="300"/>
            <ac:spMk id="28" creationId="{4148C069-0CA5-7763-AAAE-46A133407445}"/>
          </ac:spMkLst>
        </pc:spChg>
        <pc:spChg chg="add mod">
          <ac:chgData name="Hubert Ruczyński" userId="88f5ae79448d9369" providerId="LiveId" clId="{4B8BA71E-51B5-45C5-B36F-04101C242595}" dt="2023-10-30T09:58:43.110" v="840" actId="1076"/>
          <ac:spMkLst>
            <pc:docMk/>
            <pc:sldMk cId="1098167629" sldId="300"/>
            <ac:spMk id="29" creationId="{0F02AAAD-8398-6BFB-3827-FEEBECCA3EBE}"/>
          </ac:spMkLst>
        </pc:spChg>
        <pc:spChg chg="add mod">
          <ac:chgData name="Hubert Ruczyński" userId="88f5ae79448d9369" providerId="LiveId" clId="{4B8BA71E-51B5-45C5-B36F-04101C242595}" dt="2023-10-30T09:58:43.110" v="840" actId="1076"/>
          <ac:spMkLst>
            <pc:docMk/>
            <pc:sldMk cId="1098167629" sldId="300"/>
            <ac:spMk id="30" creationId="{0C6872BB-8B61-B372-E450-DE08E3645455}"/>
          </ac:spMkLst>
        </pc:spChg>
        <pc:spChg chg="add mod">
          <ac:chgData name="Hubert Ruczyński" userId="88f5ae79448d9369" providerId="LiveId" clId="{4B8BA71E-51B5-45C5-B36F-04101C242595}" dt="2023-10-30T09:58:43.110" v="840" actId="1076"/>
          <ac:spMkLst>
            <pc:docMk/>
            <pc:sldMk cId="1098167629" sldId="300"/>
            <ac:spMk id="31" creationId="{31856FD7-EB49-B596-D59B-B80EA2FAA0DD}"/>
          </ac:spMkLst>
        </pc:spChg>
        <pc:spChg chg="add mod">
          <ac:chgData name="Hubert Ruczyński" userId="88f5ae79448d9369" providerId="LiveId" clId="{4B8BA71E-51B5-45C5-B36F-04101C242595}" dt="2023-10-30T09:58:43.110" v="840" actId="1076"/>
          <ac:spMkLst>
            <pc:docMk/>
            <pc:sldMk cId="1098167629" sldId="300"/>
            <ac:spMk id="32" creationId="{07D079E4-DE3D-D281-05D7-0630B9A374F0}"/>
          </ac:spMkLst>
        </pc:spChg>
        <pc:spChg chg="add mod">
          <ac:chgData name="Hubert Ruczyński" userId="88f5ae79448d9369" providerId="LiveId" clId="{4B8BA71E-51B5-45C5-B36F-04101C242595}" dt="2023-10-30T09:58:43.110" v="840" actId="1076"/>
          <ac:spMkLst>
            <pc:docMk/>
            <pc:sldMk cId="1098167629" sldId="300"/>
            <ac:spMk id="33" creationId="{8ADD14DB-B8E0-411A-30B9-D31D8DBCE5BB}"/>
          </ac:spMkLst>
        </pc:spChg>
        <pc:spChg chg="add mod">
          <ac:chgData name="Hubert Ruczyński" userId="88f5ae79448d9369" providerId="LiveId" clId="{4B8BA71E-51B5-45C5-B36F-04101C242595}" dt="2023-10-30T09:57:55.056" v="829" actId="20577"/>
          <ac:spMkLst>
            <pc:docMk/>
            <pc:sldMk cId="1098167629" sldId="300"/>
            <ac:spMk id="34" creationId="{9A0F860E-5CF9-9FCB-A373-8031399FC8D5}"/>
          </ac:spMkLst>
        </pc:spChg>
        <pc:spChg chg="add mod">
          <ac:chgData name="Hubert Ruczyński" userId="88f5ae79448d9369" providerId="LiveId" clId="{4B8BA71E-51B5-45C5-B36F-04101C242595}" dt="2023-10-30T09:58:43.110" v="840" actId="1076"/>
          <ac:spMkLst>
            <pc:docMk/>
            <pc:sldMk cId="1098167629" sldId="300"/>
            <ac:spMk id="35" creationId="{14D2DA72-F089-8537-E0D8-5AE306517819}"/>
          </ac:spMkLst>
        </pc:spChg>
      </pc:sldChg>
      <pc:sldChg chg="modSp add mod ord modAnim modNotesTx">
        <pc:chgData name="Hubert Ruczyński" userId="88f5ae79448d9369" providerId="LiveId" clId="{4B8BA71E-51B5-45C5-B36F-04101C242595}" dt="2023-11-02T11:25:11.954" v="7606" actId="20577"/>
        <pc:sldMkLst>
          <pc:docMk/>
          <pc:sldMk cId="693480310" sldId="301"/>
        </pc:sldMkLst>
        <pc:spChg chg="mod">
          <ac:chgData name="Hubert Ruczyński" userId="88f5ae79448d9369" providerId="LiveId" clId="{4B8BA71E-51B5-45C5-B36F-04101C242595}" dt="2023-10-30T09:44:15.765" v="659" actId="20577"/>
          <ac:spMkLst>
            <pc:docMk/>
            <pc:sldMk cId="693480310" sldId="301"/>
            <ac:spMk id="2" creationId="{75031FE9-9059-4FE8-B4AC-9771F23A1B89}"/>
          </ac:spMkLst>
        </pc:spChg>
        <pc:spChg chg="mod">
          <ac:chgData name="Hubert Ruczyński" userId="88f5ae79448d9369" providerId="LiveId" clId="{4B8BA71E-51B5-45C5-B36F-04101C242595}" dt="2023-10-30T10:47:30.739" v="4546" actId="1076"/>
          <ac:spMkLst>
            <pc:docMk/>
            <pc:sldMk cId="693480310" sldId="301"/>
            <ac:spMk id="4" creationId="{AC1C80FB-53F9-42EE-B1E6-D0F998EC5DFA}"/>
          </ac:spMkLst>
        </pc:spChg>
        <pc:spChg chg="mod">
          <ac:chgData name="Hubert Ruczyński" userId="88f5ae79448d9369" providerId="LiveId" clId="{4B8BA71E-51B5-45C5-B36F-04101C242595}" dt="2023-10-30T10:29:28.617" v="2660" actId="120"/>
          <ac:spMkLst>
            <pc:docMk/>
            <pc:sldMk cId="693480310" sldId="301"/>
            <ac:spMk id="6" creationId="{7E7D4C34-22A0-4D54-A07D-E1E9A11463E5}"/>
          </ac:spMkLst>
        </pc:spChg>
        <pc:spChg chg="mod">
          <ac:chgData name="Hubert Ruczyński" userId="88f5ae79448d9369" providerId="LiveId" clId="{4B8BA71E-51B5-45C5-B36F-04101C242595}" dt="2023-10-30T10:30:30.193" v="2686" actId="20577"/>
          <ac:spMkLst>
            <pc:docMk/>
            <pc:sldMk cId="693480310" sldId="301"/>
            <ac:spMk id="81" creationId="{E94F1D24-E4A1-4B59-B57E-A28453963B88}"/>
          </ac:spMkLst>
        </pc:spChg>
      </pc:sldChg>
      <pc:sldChg chg="modSp add mod ord modAnim modNotesTx">
        <pc:chgData name="Hubert Ruczyński" userId="88f5ae79448d9369" providerId="LiveId" clId="{4B8BA71E-51B5-45C5-B36F-04101C242595}" dt="2023-11-02T11:25:41.376" v="7632" actId="20577"/>
        <pc:sldMkLst>
          <pc:docMk/>
          <pc:sldMk cId="1488317366" sldId="302"/>
        </pc:sldMkLst>
        <pc:spChg chg="mod">
          <ac:chgData name="Hubert Ruczyński" userId="88f5ae79448d9369" providerId="LiveId" clId="{4B8BA71E-51B5-45C5-B36F-04101C242595}" dt="2023-11-02T11:13:36.636" v="7412" actId="1076"/>
          <ac:spMkLst>
            <pc:docMk/>
            <pc:sldMk cId="1488317366" sldId="302"/>
            <ac:spMk id="2" creationId="{5CE54ABB-4929-4810-950B-2DAEA0A5BAB4}"/>
          </ac:spMkLst>
        </pc:spChg>
        <pc:spChg chg="mod">
          <ac:chgData name="Hubert Ruczyński" userId="88f5ae79448d9369" providerId="LiveId" clId="{4B8BA71E-51B5-45C5-B36F-04101C242595}" dt="2023-10-30T11:06:19.814" v="6135" actId="20577"/>
          <ac:spMkLst>
            <pc:docMk/>
            <pc:sldMk cId="1488317366" sldId="302"/>
            <ac:spMk id="3" creationId="{D5E1C399-8F48-44F5-9461-3C89866D4CE1}"/>
          </ac:spMkLst>
        </pc:spChg>
        <pc:spChg chg="mod">
          <ac:chgData name="Hubert Ruczyński" userId="88f5ae79448d9369" providerId="LiveId" clId="{4B8BA71E-51B5-45C5-B36F-04101C242595}" dt="2023-10-30T10:14:46.336" v="1453" actId="14100"/>
          <ac:spMkLst>
            <pc:docMk/>
            <pc:sldMk cId="1488317366" sldId="302"/>
            <ac:spMk id="4" creationId="{A112B089-A8F9-45B1-BE6E-EAC10163F082}"/>
          </ac:spMkLst>
        </pc:spChg>
        <pc:spChg chg="mod">
          <ac:chgData name="Hubert Ruczyński" userId="88f5ae79448d9369" providerId="LiveId" clId="{4B8BA71E-51B5-45C5-B36F-04101C242595}" dt="2023-10-30T10:14:35.128" v="1452" actId="14100"/>
          <ac:spMkLst>
            <pc:docMk/>
            <pc:sldMk cId="1488317366" sldId="302"/>
            <ac:spMk id="5" creationId="{CF515C5D-2CDB-4E66-B2B8-1451BC44247F}"/>
          </ac:spMkLst>
        </pc:spChg>
        <pc:spChg chg="mod">
          <ac:chgData name="Hubert Ruczyński" userId="88f5ae79448d9369" providerId="LiveId" clId="{4B8BA71E-51B5-45C5-B36F-04101C242595}" dt="2023-10-30T11:05:03.073" v="6087" actId="20577"/>
          <ac:spMkLst>
            <pc:docMk/>
            <pc:sldMk cId="1488317366" sldId="302"/>
            <ac:spMk id="7" creationId="{6B35F89A-6CDF-41F7-BD87-18B45BD7330B}"/>
          </ac:spMkLst>
        </pc:spChg>
        <pc:spChg chg="mod">
          <ac:chgData name="Hubert Ruczyński" userId="88f5ae79448d9369" providerId="LiveId" clId="{4B8BA71E-51B5-45C5-B36F-04101C242595}" dt="2023-10-30T10:43:18.149" v="4038" actId="1076"/>
          <ac:spMkLst>
            <pc:docMk/>
            <pc:sldMk cId="1488317366" sldId="302"/>
            <ac:spMk id="8" creationId="{E92B9716-8D44-4864-8986-720957B34362}"/>
          </ac:spMkLst>
        </pc:spChg>
        <pc:spChg chg="mod">
          <ac:chgData name="Hubert Ruczyński" userId="88f5ae79448d9369" providerId="LiveId" clId="{4B8BA71E-51B5-45C5-B36F-04101C242595}" dt="2023-10-30T10:29:46.477" v="2664" actId="20577"/>
          <ac:spMkLst>
            <pc:docMk/>
            <pc:sldMk cId="1488317366" sldId="302"/>
            <ac:spMk id="9" creationId="{7B78F7A0-88C5-4940-B21C-099F472F39F9}"/>
          </ac:spMkLst>
        </pc:spChg>
        <pc:spChg chg="mod">
          <ac:chgData name="Hubert Ruczyński" userId="88f5ae79448d9369" providerId="LiveId" clId="{4B8BA71E-51B5-45C5-B36F-04101C242595}" dt="2023-10-30T10:43:20.422" v="4040" actId="1076"/>
          <ac:spMkLst>
            <pc:docMk/>
            <pc:sldMk cId="1488317366" sldId="302"/>
            <ac:spMk id="10" creationId="{D2186069-FC8E-433D-9BB4-942220CE8CFB}"/>
          </ac:spMkLst>
        </pc:spChg>
      </pc:sldChg>
      <pc:sldChg chg="addSp delSp modSp add mod ord modAnim">
        <pc:chgData name="Hubert Ruczyński" userId="88f5ae79448d9369" providerId="LiveId" clId="{4B8BA71E-51B5-45C5-B36F-04101C242595}" dt="2023-11-02T11:34:47.596" v="7723"/>
        <pc:sldMkLst>
          <pc:docMk/>
          <pc:sldMk cId="1790511951" sldId="303"/>
        </pc:sldMkLst>
        <pc:spChg chg="mod">
          <ac:chgData name="Hubert Ruczyński" userId="88f5ae79448d9369" providerId="LiveId" clId="{4B8BA71E-51B5-45C5-B36F-04101C242595}" dt="2023-10-30T09:45:09.289" v="687" actId="20577"/>
          <ac:spMkLst>
            <pc:docMk/>
            <pc:sldMk cId="1790511951" sldId="303"/>
            <ac:spMk id="2" creationId="{75031FE9-9059-4FE8-B4AC-9771F23A1B89}"/>
          </ac:spMkLst>
        </pc:spChg>
        <pc:spChg chg="mod">
          <ac:chgData name="Hubert Ruczyński" userId="88f5ae79448d9369" providerId="LiveId" clId="{4B8BA71E-51B5-45C5-B36F-04101C242595}" dt="2023-11-02T11:25:59.967" v="7635" actId="20577"/>
          <ac:spMkLst>
            <pc:docMk/>
            <pc:sldMk cId="1790511951" sldId="303"/>
            <ac:spMk id="4" creationId="{AC1C80FB-53F9-42EE-B1E6-D0F998EC5DFA}"/>
          </ac:spMkLst>
        </pc:spChg>
        <pc:spChg chg="add mod">
          <ac:chgData name="Hubert Ruczyński" userId="88f5ae79448d9369" providerId="LiveId" clId="{4B8BA71E-51B5-45C5-B36F-04101C242595}" dt="2023-11-02T11:34:47.596" v="7723"/>
          <ac:spMkLst>
            <pc:docMk/>
            <pc:sldMk cId="1790511951" sldId="303"/>
            <ac:spMk id="7" creationId="{451AF307-80CE-21AF-F00A-7719AEF56FCD}"/>
          </ac:spMkLst>
        </pc:spChg>
        <pc:spChg chg="del">
          <ac:chgData name="Hubert Ruczyński" userId="88f5ae79448d9369" providerId="LiveId" clId="{4B8BA71E-51B5-45C5-B36F-04101C242595}" dt="2023-11-02T11:34:47.194" v="7722" actId="478"/>
          <ac:spMkLst>
            <pc:docMk/>
            <pc:sldMk cId="1790511951" sldId="303"/>
            <ac:spMk id="81" creationId="{E94F1D24-E4A1-4B59-B57E-A28453963B88}"/>
          </ac:spMkLst>
        </pc:spChg>
      </pc:sldChg>
      <pc:sldChg chg="addSp modSp add mod ord modAnim">
        <pc:chgData name="Hubert Ruczyński" userId="88f5ae79448d9369" providerId="LiveId" clId="{4B8BA71E-51B5-45C5-B36F-04101C242595}" dt="2023-11-02T11:34:53.357" v="7724"/>
        <pc:sldMkLst>
          <pc:docMk/>
          <pc:sldMk cId="1530626367" sldId="304"/>
        </pc:sldMkLst>
        <pc:spChg chg="mod">
          <ac:chgData name="Hubert Ruczyński" userId="88f5ae79448d9369" providerId="LiveId" clId="{4B8BA71E-51B5-45C5-B36F-04101C242595}" dt="2023-10-30T09:45:12.324" v="688"/>
          <ac:spMkLst>
            <pc:docMk/>
            <pc:sldMk cId="1530626367" sldId="304"/>
            <ac:spMk id="2" creationId="{5CE54ABB-4929-4810-950B-2DAEA0A5BAB4}"/>
          </ac:spMkLst>
        </pc:spChg>
        <pc:spChg chg="mod">
          <ac:chgData name="Hubert Ruczyński" userId="88f5ae79448d9369" providerId="LiveId" clId="{4B8BA71E-51B5-45C5-B36F-04101C242595}" dt="2023-11-02T11:26:08.813" v="7643" actId="20577"/>
          <ac:spMkLst>
            <pc:docMk/>
            <pc:sldMk cId="1530626367" sldId="304"/>
            <ac:spMk id="3" creationId="{D5E1C399-8F48-44F5-9461-3C89866D4CE1}"/>
          </ac:spMkLst>
        </pc:spChg>
        <pc:spChg chg="mod">
          <ac:chgData name="Hubert Ruczyński" userId="88f5ae79448d9369" providerId="LiveId" clId="{4B8BA71E-51B5-45C5-B36F-04101C242595}" dt="2023-11-02T11:14:18.540" v="7427" actId="14100"/>
          <ac:spMkLst>
            <pc:docMk/>
            <pc:sldMk cId="1530626367" sldId="304"/>
            <ac:spMk id="6" creationId="{0FE22F9B-4BF8-41DC-8F1C-836B546E59AD}"/>
          </ac:spMkLst>
        </pc:spChg>
        <pc:spChg chg="mod">
          <ac:chgData name="Hubert Ruczyński" userId="88f5ae79448d9369" providerId="LiveId" clId="{4B8BA71E-51B5-45C5-B36F-04101C242595}" dt="2023-11-02T11:26:06.257" v="7639" actId="20577"/>
          <ac:spMkLst>
            <pc:docMk/>
            <pc:sldMk cId="1530626367" sldId="304"/>
            <ac:spMk id="7" creationId="{6B35F89A-6CDF-41F7-BD87-18B45BD7330B}"/>
          </ac:spMkLst>
        </pc:spChg>
        <pc:spChg chg="mod">
          <ac:chgData name="Hubert Ruczyński" userId="88f5ae79448d9369" providerId="LiveId" clId="{4B8BA71E-51B5-45C5-B36F-04101C242595}" dt="2023-11-02T11:26:11.026" v="7646" actId="20577"/>
          <ac:spMkLst>
            <pc:docMk/>
            <pc:sldMk cId="1530626367" sldId="304"/>
            <ac:spMk id="8" creationId="{E92B9716-8D44-4864-8986-720957B34362}"/>
          </ac:spMkLst>
        </pc:spChg>
        <pc:spChg chg="mod">
          <ac:chgData name="Hubert Ruczyński" userId="88f5ae79448d9369" providerId="LiveId" clId="{4B8BA71E-51B5-45C5-B36F-04101C242595}" dt="2023-10-30T10:29:50.899" v="2668" actId="20577"/>
          <ac:spMkLst>
            <pc:docMk/>
            <pc:sldMk cId="1530626367" sldId="304"/>
            <ac:spMk id="9" creationId="{7B78F7A0-88C5-4940-B21C-099F472F39F9}"/>
          </ac:spMkLst>
        </pc:spChg>
        <pc:spChg chg="mod">
          <ac:chgData name="Hubert Ruczyński" userId="88f5ae79448d9369" providerId="LiveId" clId="{4B8BA71E-51B5-45C5-B36F-04101C242595}" dt="2023-10-30T10:30:40.470" v="2690" actId="20577"/>
          <ac:spMkLst>
            <pc:docMk/>
            <pc:sldMk cId="1530626367" sldId="304"/>
            <ac:spMk id="10" creationId="{D2186069-FC8E-433D-9BB4-942220CE8CFB}"/>
          </ac:spMkLst>
        </pc:spChg>
        <pc:spChg chg="add mod">
          <ac:chgData name="Hubert Ruczyński" userId="88f5ae79448d9369" providerId="LiveId" clId="{4B8BA71E-51B5-45C5-B36F-04101C242595}" dt="2023-11-02T11:34:53.357" v="7724"/>
          <ac:spMkLst>
            <pc:docMk/>
            <pc:sldMk cId="1530626367" sldId="304"/>
            <ac:spMk id="12" creationId="{AA37423A-DCC3-5971-3271-328D3340868A}"/>
          </ac:spMkLst>
        </pc:spChg>
      </pc:sldChg>
      <pc:sldChg chg="modSp mod">
        <pc:chgData name="Hubert Ruczyński" userId="88f5ae79448d9369" providerId="LiveId" clId="{4B8BA71E-51B5-45C5-B36F-04101C242595}" dt="2023-11-02T11:42:48.800" v="7740" actId="14100"/>
        <pc:sldMkLst>
          <pc:docMk/>
          <pc:sldMk cId="809472509" sldId="305"/>
        </pc:sldMkLst>
        <pc:spChg chg="mod">
          <ac:chgData name="Hubert Ruczyński" userId="88f5ae79448d9369" providerId="LiveId" clId="{4B8BA71E-51B5-45C5-B36F-04101C242595}" dt="2023-11-02T11:42:48.800" v="7740" actId="14100"/>
          <ac:spMkLst>
            <pc:docMk/>
            <pc:sldMk cId="809472509" sldId="305"/>
            <ac:spMk id="2" creationId="{8A4E0A63-A388-49B1-A04E-27CE9BD622EF}"/>
          </ac:spMkLst>
        </pc:spChg>
        <pc:spChg chg="mod">
          <ac:chgData name="Hubert Ruczyński" userId="88f5ae79448d9369" providerId="LiveId" clId="{4B8BA71E-51B5-45C5-B36F-04101C242595}" dt="2023-11-02T11:33:13.883" v="7714" actId="2711"/>
          <ac:spMkLst>
            <pc:docMk/>
            <pc:sldMk cId="809472509" sldId="305"/>
            <ac:spMk id="7" creationId="{40297407-CE4E-4284-879D-AEC395713625}"/>
          </ac:spMkLst>
        </pc:spChg>
      </pc:sldChg>
      <pc:sldChg chg="addSp delSp modSp mod modNotesTx">
        <pc:chgData name="Hubert Ruczyński" userId="88f5ae79448d9369" providerId="LiveId" clId="{4B8BA71E-51B5-45C5-B36F-04101C242595}" dt="2023-11-02T11:34:25.015" v="7721" actId="20577"/>
        <pc:sldMkLst>
          <pc:docMk/>
          <pc:sldMk cId="540016401" sldId="306"/>
        </pc:sldMkLst>
        <pc:spChg chg="add mod">
          <ac:chgData name="Hubert Ruczyński" userId="88f5ae79448d9369" providerId="LiveId" clId="{4B8BA71E-51B5-45C5-B36F-04101C242595}" dt="2023-11-02T11:33:18.801" v="7715" actId="2711"/>
          <ac:spMkLst>
            <pc:docMk/>
            <pc:sldMk cId="540016401" sldId="306"/>
            <ac:spMk id="5" creationId="{888C82AF-3CA5-55A4-0A6C-DEAFBA2C2D10}"/>
          </ac:spMkLst>
        </pc:spChg>
        <pc:spChg chg="del mod">
          <ac:chgData name="Hubert Ruczyński" userId="88f5ae79448d9369" providerId="LiveId" clId="{4B8BA71E-51B5-45C5-B36F-04101C242595}" dt="2023-11-02T11:30:28.244" v="7696" actId="478"/>
          <ac:spMkLst>
            <pc:docMk/>
            <pc:sldMk cId="540016401" sldId="306"/>
            <ac:spMk id="7" creationId="{40297407-CE4E-4284-879D-AEC395713625}"/>
          </ac:spMkLst>
        </pc:spChg>
      </pc:sldChg>
      <pc:sldChg chg="addSp delSp modSp mod modNotesTx">
        <pc:chgData name="Hubert Ruczyński" userId="88f5ae79448d9369" providerId="LiveId" clId="{4B8BA71E-51B5-45C5-B36F-04101C242595}" dt="2023-11-02T11:34:23.372" v="7720" actId="20577"/>
        <pc:sldMkLst>
          <pc:docMk/>
          <pc:sldMk cId="2573649959" sldId="307"/>
        </pc:sldMkLst>
        <pc:spChg chg="add del mod">
          <ac:chgData name="Hubert Ruczyński" userId="88f5ae79448d9369" providerId="LiveId" clId="{4B8BA71E-51B5-45C5-B36F-04101C242595}" dt="2023-11-02T11:32:09.559" v="7703"/>
          <ac:spMkLst>
            <pc:docMk/>
            <pc:sldMk cId="2573649959" sldId="307"/>
            <ac:spMk id="5" creationId="{F7F8DF07-0CE5-1E23-D17F-D92644C4DD1F}"/>
          </ac:spMkLst>
        </pc:spChg>
        <pc:spChg chg="add del mod">
          <ac:chgData name="Hubert Ruczyński" userId="88f5ae79448d9369" providerId="LiveId" clId="{4B8BA71E-51B5-45C5-B36F-04101C242595}" dt="2023-11-02T11:32:17.811" v="7705" actId="478"/>
          <ac:spMkLst>
            <pc:docMk/>
            <pc:sldMk cId="2573649959" sldId="307"/>
            <ac:spMk id="7" creationId="{40297407-CE4E-4284-879D-AEC395713625}"/>
          </ac:spMkLst>
        </pc:spChg>
        <pc:spChg chg="add del mod">
          <ac:chgData name="Hubert Ruczyński" userId="88f5ae79448d9369" providerId="LiveId" clId="{4B8BA71E-51B5-45C5-B36F-04101C242595}" dt="2023-11-02T11:31:56.947" v="7702" actId="21"/>
          <ac:spMkLst>
            <pc:docMk/>
            <pc:sldMk cId="2573649959" sldId="307"/>
            <ac:spMk id="8" creationId="{4F87351D-9F17-0E71-C3AB-952B8DBF63F2}"/>
          </ac:spMkLst>
        </pc:spChg>
        <pc:spChg chg="add mod">
          <ac:chgData name="Hubert Ruczyński" userId="88f5ae79448d9369" providerId="LiveId" clId="{4B8BA71E-51B5-45C5-B36F-04101C242595}" dt="2023-11-02T11:33:23.523" v="7716" actId="2711"/>
          <ac:spMkLst>
            <pc:docMk/>
            <pc:sldMk cId="2573649959" sldId="307"/>
            <ac:spMk id="9" creationId="{FC68E79E-D7C4-86C1-79CA-C0F4BA1D2D32}"/>
          </ac:spMkLst>
        </pc:spChg>
      </pc:sldChg>
      <pc:sldChg chg="addSp delSp modSp mod modNotesTx">
        <pc:chgData name="Hubert Ruczyński" userId="88f5ae79448d9369" providerId="LiveId" clId="{4B8BA71E-51B5-45C5-B36F-04101C242595}" dt="2023-11-02T11:34:21.949" v="7719" actId="20577"/>
        <pc:sldMkLst>
          <pc:docMk/>
          <pc:sldMk cId="715102234" sldId="308"/>
        </pc:sldMkLst>
        <pc:spChg chg="add del mod">
          <ac:chgData name="Hubert Ruczyński" userId="88f5ae79448d9369" providerId="LiveId" clId="{4B8BA71E-51B5-45C5-B36F-04101C242595}" dt="2023-11-02T11:32:36.859" v="7709" actId="478"/>
          <ac:spMkLst>
            <pc:docMk/>
            <pc:sldMk cId="715102234" sldId="308"/>
            <ac:spMk id="6" creationId="{AF94BD4A-A202-9655-BA1B-AD17DD194E85}"/>
          </ac:spMkLst>
        </pc:spChg>
        <pc:spChg chg="del mod">
          <ac:chgData name="Hubert Ruczyński" userId="88f5ae79448d9369" providerId="LiveId" clId="{4B8BA71E-51B5-45C5-B36F-04101C242595}" dt="2023-11-02T11:32:34.674" v="7708" actId="478"/>
          <ac:spMkLst>
            <pc:docMk/>
            <pc:sldMk cId="715102234" sldId="308"/>
            <ac:spMk id="7" creationId="{40297407-CE4E-4284-879D-AEC395713625}"/>
          </ac:spMkLst>
        </pc:spChg>
        <pc:spChg chg="add mod">
          <ac:chgData name="Hubert Ruczyński" userId="88f5ae79448d9369" providerId="LiveId" clId="{4B8BA71E-51B5-45C5-B36F-04101C242595}" dt="2023-11-02T11:33:27.807" v="7717" actId="2711"/>
          <ac:spMkLst>
            <pc:docMk/>
            <pc:sldMk cId="715102234" sldId="308"/>
            <ac:spMk id="8" creationId="{B076FAA1-2CFC-0851-786D-2DA2AA0E34DC}"/>
          </ac:spMkLst>
        </pc:spChg>
      </pc:sldChg>
      <pc:sldChg chg="modSp add mod modNotesTx">
        <pc:chgData name="Hubert Ruczyński" userId="88f5ae79448d9369" providerId="LiveId" clId="{4B8BA71E-51B5-45C5-B36F-04101C242595}" dt="2023-11-02T11:44:22.076" v="7909" actId="14100"/>
        <pc:sldMkLst>
          <pc:docMk/>
          <pc:sldMk cId="3078941323" sldId="309"/>
        </pc:sldMkLst>
        <pc:spChg chg="mod">
          <ac:chgData name="Hubert Ruczyński" userId="88f5ae79448d9369" providerId="LiveId" clId="{4B8BA71E-51B5-45C5-B36F-04101C242595}" dt="2023-11-02T11:43:08.984" v="7768" actId="20577"/>
          <ac:spMkLst>
            <pc:docMk/>
            <pc:sldMk cId="3078941323" sldId="309"/>
            <ac:spMk id="2" creationId="{8A4E0A63-A388-49B1-A04E-27CE9BD622EF}"/>
          </ac:spMkLst>
        </pc:spChg>
        <pc:spChg chg="mod">
          <ac:chgData name="Hubert Ruczyński" userId="88f5ae79448d9369" providerId="LiveId" clId="{4B8BA71E-51B5-45C5-B36F-04101C242595}" dt="2023-11-02T11:44:22.076" v="7909" actId="14100"/>
          <ac:spMkLst>
            <pc:docMk/>
            <pc:sldMk cId="3078941323" sldId="309"/>
            <ac:spMk id="8" creationId="{B076FAA1-2CFC-0851-786D-2DA2AA0E34DC}"/>
          </ac:spMkLst>
        </pc:spChg>
      </pc:sldChg>
      <pc:sldChg chg="add del">
        <pc:chgData name="Hubert Ruczyński" userId="88f5ae79448d9369" providerId="LiveId" clId="{4B8BA71E-51B5-45C5-B36F-04101C242595}" dt="2023-11-02T11:30:15.532" v="7692" actId="47"/>
        <pc:sldMkLst>
          <pc:docMk/>
          <pc:sldMk cId="4063594448" sldId="309"/>
        </pc:sldMkLst>
      </pc:sldChg>
      <pc:sldChg chg="modSp add mod ord">
        <pc:chgData name="Hubert Ruczyński" userId="88f5ae79448d9369" providerId="LiveId" clId="{4B8BA71E-51B5-45C5-B36F-04101C242595}" dt="2023-11-02T11:45:29.190" v="8043" actId="20577"/>
        <pc:sldMkLst>
          <pc:docMk/>
          <pc:sldMk cId="1796795644" sldId="310"/>
        </pc:sldMkLst>
        <pc:spChg chg="mod">
          <ac:chgData name="Hubert Ruczyński" userId="88f5ae79448d9369" providerId="LiveId" clId="{4B8BA71E-51B5-45C5-B36F-04101C242595}" dt="2023-11-02T11:44:37.489" v="7924" actId="20577"/>
          <ac:spMkLst>
            <pc:docMk/>
            <pc:sldMk cId="1796795644" sldId="310"/>
            <ac:spMk id="2" creationId="{8A4E0A63-A388-49B1-A04E-27CE9BD622EF}"/>
          </ac:spMkLst>
        </pc:spChg>
        <pc:spChg chg="mod">
          <ac:chgData name="Hubert Ruczyński" userId="88f5ae79448d9369" providerId="LiveId" clId="{4B8BA71E-51B5-45C5-B36F-04101C242595}" dt="2023-11-02T11:45:29.190" v="8043" actId="20577"/>
          <ac:spMkLst>
            <pc:docMk/>
            <pc:sldMk cId="1796795644" sldId="310"/>
            <ac:spMk id="8" creationId="{B076FAA1-2CFC-0851-786D-2DA2AA0E34DC}"/>
          </ac:spMkLst>
        </pc:spChg>
      </pc:sldChg>
      <pc:sldChg chg="modSp add mod ord">
        <pc:chgData name="Hubert Ruczyński" userId="88f5ae79448d9369" providerId="LiveId" clId="{4B8BA71E-51B5-45C5-B36F-04101C242595}" dt="2023-11-02T11:48:02.736" v="8385" actId="20577"/>
        <pc:sldMkLst>
          <pc:docMk/>
          <pc:sldMk cId="1311323985" sldId="311"/>
        </pc:sldMkLst>
        <pc:spChg chg="mod">
          <ac:chgData name="Hubert Ruczyński" userId="88f5ae79448d9369" providerId="LiveId" clId="{4B8BA71E-51B5-45C5-B36F-04101C242595}" dt="2023-11-02T11:45:39.905" v="8058" actId="20577"/>
          <ac:spMkLst>
            <pc:docMk/>
            <pc:sldMk cId="1311323985" sldId="311"/>
            <ac:spMk id="2" creationId="{8A4E0A63-A388-49B1-A04E-27CE9BD622EF}"/>
          </ac:spMkLst>
        </pc:spChg>
        <pc:spChg chg="mod">
          <ac:chgData name="Hubert Ruczyński" userId="88f5ae79448d9369" providerId="LiveId" clId="{4B8BA71E-51B5-45C5-B36F-04101C242595}" dt="2023-11-02T11:48:02.736" v="8385" actId="20577"/>
          <ac:spMkLst>
            <pc:docMk/>
            <pc:sldMk cId="1311323985" sldId="311"/>
            <ac:spMk id="8" creationId="{B076FAA1-2CFC-0851-786D-2DA2AA0E34DC}"/>
          </ac:spMkLst>
        </pc:spChg>
      </pc:sldChg>
      <pc:sldMasterChg chg="delSldLayout">
        <pc:chgData name="Hubert Ruczyński" userId="88f5ae79448d9369" providerId="LiveId" clId="{4B8BA71E-51B5-45C5-B36F-04101C242595}" dt="2023-10-30T09:47:41.321" v="763" actId="47"/>
        <pc:sldMasterMkLst>
          <pc:docMk/>
          <pc:sldMasterMk cId="1928452137" sldId="2147483666"/>
        </pc:sldMasterMkLst>
        <pc:sldLayoutChg chg="del">
          <pc:chgData name="Hubert Ruczyński" userId="88f5ae79448d9369" providerId="LiveId" clId="{4B8BA71E-51B5-45C5-B36F-04101C242595}" dt="2023-10-30T09:47:41.321" v="763" actId="47"/>
          <pc:sldLayoutMkLst>
            <pc:docMk/>
            <pc:sldMasterMk cId="1928452137" sldId="2147483666"/>
            <pc:sldLayoutMk cId="4026250860" sldId="2147483685"/>
          </pc:sldLayoutMkLst>
        </pc:sldLayoutChg>
      </pc:sldMasterChg>
    </pc:docChg>
  </pc:docChgLst>
  <pc:docChgLst>
    <pc:chgData name="Gość" providerId="Windows Live" clId="Web-{420B3CD7-D06C-497E-A8B8-AF2490F380FB}"/>
    <pc:docChg chg="modSld">
      <pc:chgData name="Gość" userId="" providerId="Windows Live" clId="Web-{420B3CD7-D06C-497E-A8B8-AF2490F380FB}" dt="2023-11-02T15:48:15.380" v="3"/>
      <pc:docMkLst>
        <pc:docMk/>
      </pc:docMkLst>
      <pc:sldChg chg="modNotes">
        <pc:chgData name="Gość" userId="" providerId="Windows Live" clId="Web-{420B3CD7-D06C-497E-A8B8-AF2490F380FB}" dt="2023-11-02T15:48:15.380" v="3"/>
        <pc:sldMkLst>
          <pc:docMk/>
          <pc:sldMk cId="2121178069" sldId="266"/>
        </pc:sldMkLst>
      </pc:sldChg>
    </pc:docChg>
  </pc:docChgLst>
  <pc:docChgLst>
    <pc:chgData name="Adrian Stańdo" userId="ab9911a058bd1037" providerId="Windows Live" clId="Web-{BA5A2B64-BB9D-4100-8126-91CA43DD3D1A}"/>
    <pc:docChg chg="sldOrd">
      <pc:chgData name="Adrian Stańdo" userId="ab9911a058bd1037" providerId="Windows Live" clId="Web-{BA5A2B64-BB9D-4100-8126-91CA43DD3D1A}" dt="2023-11-01T17:37:53.134" v="3"/>
      <pc:docMkLst>
        <pc:docMk/>
      </pc:docMkLst>
      <pc:sldChg chg="ord">
        <pc:chgData name="Adrian Stańdo" userId="ab9911a058bd1037" providerId="Windows Live" clId="Web-{BA5A2B64-BB9D-4100-8126-91CA43DD3D1A}" dt="2023-11-01T17:37:53.134" v="3"/>
        <pc:sldMkLst>
          <pc:docMk/>
          <pc:sldMk cId="566997565" sldId="260"/>
        </pc:sldMkLst>
      </pc:sldChg>
      <pc:sldChg chg="ord">
        <pc:chgData name="Adrian Stańdo" userId="ab9911a058bd1037" providerId="Windows Live" clId="Web-{BA5A2B64-BB9D-4100-8126-91CA43DD3D1A}" dt="2023-11-01T17:37:30.555" v="0"/>
        <pc:sldMkLst>
          <pc:docMk/>
          <pc:sldMk cId="1346372204" sldId="264"/>
        </pc:sldMkLst>
      </pc:sldChg>
      <pc:sldChg chg="ord">
        <pc:chgData name="Adrian Stańdo" userId="ab9911a058bd1037" providerId="Windows Live" clId="Web-{BA5A2B64-BB9D-4100-8126-91CA43DD3D1A}" dt="2023-11-01T17:37:44.712" v="2"/>
        <pc:sldMkLst>
          <pc:docMk/>
          <pc:sldMk cId="920173932" sldId="275"/>
        </pc:sldMkLst>
      </pc:sldChg>
      <pc:sldChg chg="ord">
        <pc:chgData name="Adrian Stańdo" userId="ab9911a058bd1037" providerId="Windows Live" clId="Web-{BA5A2B64-BB9D-4100-8126-91CA43DD3D1A}" dt="2023-11-01T17:37:38.352" v="1"/>
        <pc:sldMkLst>
          <pc:docMk/>
          <pc:sldMk cId="2436493926" sldId="276"/>
        </pc:sldMkLst>
      </pc:sldChg>
    </pc:docChg>
  </pc:docChgLst>
  <pc:docChgLst>
    <pc:chgData name="Adrian Stańdo" userId="ab9911a058bd1037" providerId="Windows Live" clId="Web-{7C62C831-1FC2-4B31-9DB7-DBA5ABE5C3A9}"/>
    <pc:docChg chg="modSld sldOrd">
      <pc:chgData name="Adrian Stańdo" userId="ab9911a058bd1037" providerId="Windows Live" clId="Web-{7C62C831-1FC2-4B31-9DB7-DBA5ABE5C3A9}" dt="2023-11-02T08:17:45.515" v="1394" actId="14100"/>
      <pc:docMkLst>
        <pc:docMk/>
      </pc:docMkLst>
      <pc:sldChg chg="ord">
        <pc:chgData name="Adrian Stańdo" userId="ab9911a058bd1037" providerId="Windows Live" clId="Web-{7C62C831-1FC2-4B31-9DB7-DBA5ABE5C3A9}" dt="2023-11-02T07:34:37.290" v="178"/>
        <pc:sldMkLst>
          <pc:docMk/>
          <pc:sldMk cId="2121178069" sldId="266"/>
        </pc:sldMkLst>
      </pc:sldChg>
      <pc:sldChg chg="modSp modNotes">
        <pc:chgData name="Adrian Stańdo" userId="ab9911a058bd1037" providerId="Windows Live" clId="Web-{7C62C831-1FC2-4B31-9DB7-DBA5ABE5C3A9}" dt="2023-11-02T07:33:11.287" v="175"/>
        <pc:sldMkLst>
          <pc:docMk/>
          <pc:sldMk cId="2243494996" sldId="277"/>
        </pc:sldMkLst>
        <pc:spChg chg="mod">
          <ac:chgData name="Adrian Stańdo" userId="ab9911a058bd1037" providerId="Windows Live" clId="Web-{7C62C831-1FC2-4B31-9DB7-DBA5ABE5C3A9}" dt="2023-11-02T07:29:52.875" v="33" actId="14100"/>
          <ac:spMkLst>
            <pc:docMk/>
            <pc:sldMk cId="2243494996" sldId="277"/>
            <ac:spMk id="3" creationId="{35E3EA69-4E0E-41BD-8095-A124225A2647}"/>
          </ac:spMkLst>
        </pc:spChg>
      </pc:sldChg>
      <pc:sldChg chg="ord">
        <pc:chgData name="Adrian Stańdo" userId="ab9911a058bd1037" providerId="Windows Live" clId="Web-{7C62C831-1FC2-4B31-9DB7-DBA5ABE5C3A9}" dt="2023-11-02T07:33:11.491" v="176"/>
        <pc:sldMkLst>
          <pc:docMk/>
          <pc:sldMk cId="2248611191" sldId="294"/>
        </pc:sldMkLst>
      </pc:sldChg>
      <pc:sldChg chg="modSp">
        <pc:chgData name="Adrian Stańdo" userId="ab9911a058bd1037" providerId="Windows Live" clId="Web-{7C62C831-1FC2-4B31-9DB7-DBA5ABE5C3A9}" dt="2023-11-02T08:16:32.169" v="1382" actId="20577"/>
        <pc:sldMkLst>
          <pc:docMk/>
          <pc:sldMk cId="1790511951" sldId="303"/>
        </pc:sldMkLst>
        <pc:spChg chg="mod">
          <ac:chgData name="Adrian Stańdo" userId="ab9911a058bd1037" providerId="Windows Live" clId="Web-{7C62C831-1FC2-4B31-9DB7-DBA5ABE5C3A9}" dt="2023-11-02T08:16:32.169" v="1382" actId="20577"/>
          <ac:spMkLst>
            <pc:docMk/>
            <pc:sldMk cId="1790511951" sldId="303"/>
            <ac:spMk id="4" creationId="{AC1C80FB-53F9-42EE-B1E6-D0F998EC5DFA}"/>
          </ac:spMkLst>
        </pc:spChg>
        <pc:spChg chg="mod">
          <ac:chgData name="Adrian Stańdo" userId="ab9911a058bd1037" providerId="Windows Live" clId="Web-{7C62C831-1FC2-4B31-9DB7-DBA5ABE5C3A9}" dt="2023-11-02T07:56:15.317" v="662" actId="20577"/>
          <ac:spMkLst>
            <pc:docMk/>
            <pc:sldMk cId="1790511951" sldId="303"/>
            <ac:spMk id="6" creationId="{7E7D4C34-22A0-4D54-A07D-E1E9A11463E5}"/>
          </ac:spMkLst>
        </pc:spChg>
      </pc:sldChg>
      <pc:sldChg chg="delSp modSp ord">
        <pc:chgData name="Adrian Stańdo" userId="ab9911a058bd1037" providerId="Windows Live" clId="Web-{7C62C831-1FC2-4B31-9DB7-DBA5ABE5C3A9}" dt="2023-11-02T08:17:45.515" v="1394" actId="14100"/>
        <pc:sldMkLst>
          <pc:docMk/>
          <pc:sldMk cId="1530626367" sldId="304"/>
        </pc:sldMkLst>
        <pc:spChg chg="mod">
          <ac:chgData name="Adrian Stańdo" userId="ab9911a058bd1037" providerId="Windows Live" clId="Web-{7C62C831-1FC2-4B31-9DB7-DBA5ABE5C3A9}" dt="2023-11-02T08:17:45.515" v="1394" actId="14100"/>
          <ac:spMkLst>
            <pc:docMk/>
            <pc:sldMk cId="1530626367" sldId="304"/>
            <ac:spMk id="3" creationId="{D5E1C399-8F48-44F5-9461-3C89866D4CE1}"/>
          </ac:spMkLst>
        </pc:spChg>
        <pc:spChg chg="mod">
          <ac:chgData name="Adrian Stańdo" userId="ab9911a058bd1037" providerId="Windows Live" clId="Web-{7C62C831-1FC2-4B31-9DB7-DBA5ABE5C3A9}" dt="2023-11-02T08:17:06.608" v="1386" actId="20577"/>
          <ac:spMkLst>
            <pc:docMk/>
            <pc:sldMk cId="1530626367" sldId="304"/>
            <ac:spMk id="7" creationId="{6B35F89A-6CDF-41F7-BD87-18B45BD7330B}"/>
          </ac:spMkLst>
        </pc:spChg>
        <pc:spChg chg="mod">
          <ac:chgData name="Adrian Stańdo" userId="ab9911a058bd1037" providerId="Windows Live" clId="Web-{7C62C831-1FC2-4B31-9DB7-DBA5ABE5C3A9}" dt="2023-11-02T08:17:15.514" v="1389" actId="20577"/>
          <ac:spMkLst>
            <pc:docMk/>
            <pc:sldMk cId="1530626367" sldId="304"/>
            <ac:spMk id="8" creationId="{E92B9716-8D44-4864-8986-720957B34362}"/>
          </ac:spMkLst>
        </pc:spChg>
        <pc:spChg chg="del">
          <ac:chgData name="Adrian Stańdo" userId="ab9911a058bd1037" providerId="Windows Live" clId="Web-{7C62C831-1FC2-4B31-9DB7-DBA5ABE5C3A9}" dt="2023-11-02T08:17:27.780" v="1390"/>
          <ac:spMkLst>
            <pc:docMk/>
            <pc:sldMk cId="1530626367" sldId="304"/>
            <ac:spMk id="10" creationId="{D2186069-FC8E-433D-9BB4-942220CE8CFB}"/>
          </ac:spMkLst>
        </pc:spChg>
      </pc:sldChg>
    </pc:docChg>
  </pc:docChgLst>
  <pc:docChgLst>
    <pc:chgData name="Gość" providerId="Windows Live" clId="Web-{9A849909-ACCF-47C8-9FF2-C70F0B595BFE}"/>
    <pc:docChg chg="modSld">
      <pc:chgData name="Gość" userId="" providerId="Windows Live" clId="Web-{9A849909-ACCF-47C8-9FF2-C70F0B595BFE}" dt="2023-11-02T13:03:38.440" v="0"/>
      <pc:docMkLst>
        <pc:docMk/>
      </pc:docMkLst>
      <pc:sldChg chg="modNotes">
        <pc:chgData name="Gość" userId="" providerId="Windows Live" clId="Web-{9A849909-ACCF-47C8-9FF2-C70F0B595BFE}" dt="2023-11-02T13:03:38.440" v="0"/>
        <pc:sldMkLst>
          <pc:docMk/>
          <pc:sldMk cId="2069393026" sldId="278"/>
        </pc:sldMkLst>
      </pc:sldChg>
    </pc:docChg>
  </pc:docChgLst>
  <pc:docChgLst>
    <pc:chgData name="Gość" providerId="Windows Live" clId="Web-{6387AFAA-3063-475B-ACEB-BD0C19D8CDC7}"/>
    <pc:docChg chg="addSld modSld">
      <pc:chgData name="Gość" userId="" providerId="Windows Live" clId="Web-{6387AFAA-3063-475B-ACEB-BD0C19D8CDC7}" dt="2023-11-02T08:02:02.165" v="242"/>
      <pc:docMkLst>
        <pc:docMk/>
      </pc:docMkLst>
      <pc:sldChg chg="modNotes">
        <pc:chgData name="Gość" userId="" providerId="Windows Live" clId="Web-{6387AFAA-3063-475B-ACEB-BD0C19D8CDC7}" dt="2023-11-02T08:02:02.165" v="242"/>
        <pc:sldMkLst>
          <pc:docMk/>
          <pc:sldMk cId="2069393026" sldId="278"/>
        </pc:sldMkLst>
      </pc:sldChg>
      <pc:sldChg chg="modSp add replId modNotes">
        <pc:chgData name="Gość" userId="" providerId="Windows Live" clId="Web-{6387AFAA-3063-475B-ACEB-BD0C19D8CDC7}" dt="2023-11-02T07:56:03.607" v="86"/>
        <pc:sldMkLst>
          <pc:docMk/>
          <pc:sldMk cId="809472509" sldId="305"/>
        </pc:sldMkLst>
        <pc:spChg chg="mod">
          <ac:chgData name="Gość" userId="" providerId="Windows Live" clId="Web-{6387AFAA-3063-475B-ACEB-BD0C19D8CDC7}" dt="2023-11-02T07:53:38.394" v="36" actId="20577"/>
          <ac:spMkLst>
            <pc:docMk/>
            <pc:sldMk cId="809472509" sldId="305"/>
            <ac:spMk id="2" creationId="{8A4E0A63-A388-49B1-A04E-27CE9BD622EF}"/>
          </ac:spMkLst>
        </pc:spChg>
        <pc:spChg chg="mod">
          <ac:chgData name="Gość" userId="" providerId="Windows Live" clId="Web-{6387AFAA-3063-475B-ACEB-BD0C19D8CDC7}" dt="2023-11-02T07:52:52.937" v="10" actId="1076"/>
          <ac:spMkLst>
            <pc:docMk/>
            <pc:sldMk cId="809472509" sldId="305"/>
            <ac:spMk id="7" creationId="{40297407-CE4E-4284-879D-AEC395713625}"/>
          </ac:spMkLst>
        </pc:spChg>
      </pc:sldChg>
      <pc:sldChg chg="modSp add replId modNotes">
        <pc:chgData name="Gość" userId="" providerId="Windows Live" clId="Web-{6387AFAA-3063-475B-ACEB-BD0C19D8CDC7}" dt="2023-11-02T07:55:56.716" v="84"/>
        <pc:sldMkLst>
          <pc:docMk/>
          <pc:sldMk cId="540016401" sldId="306"/>
        </pc:sldMkLst>
        <pc:spChg chg="mod">
          <ac:chgData name="Gość" userId="" providerId="Windows Live" clId="Web-{6387AFAA-3063-475B-ACEB-BD0C19D8CDC7}" dt="2023-11-02T07:54:11.130" v="55" actId="20577"/>
          <ac:spMkLst>
            <pc:docMk/>
            <pc:sldMk cId="540016401" sldId="306"/>
            <ac:spMk id="2" creationId="{8A4E0A63-A388-49B1-A04E-27CE9BD622EF}"/>
          </ac:spMkLst>
        </pc:spChg>
        <pc:spChg chg="mod">
          <ac:chgData name="Gość" userId="" providerId="Windows Live" clId="Web-{6387AFAA-3063-475B-ACEB-BD0C19D8CDC7}" dt="2023-11-02T07:53:57.301" v="46" actId="20577"/>
          <ac:spMkLst>
            <pc:docMk/>
            <pc:sldMk cId="540016401" sldId="306"/>
            <ac:spMk id="7" creationId="{40297407-CE4E-4284-879D-AEC395713625}"/>
          </ac:spMkLst>
        </pc:spChg>
      </pc:sldChg>
      <pc:sldChg chg="modSp add replId modNotes">
        <pc:chgData name="Gość" userId="" providerId="Windows Live" clId="Web-{6387AFAA-3063-475B-ACEB-BD0C19D8CDC7}" dt="2023-11-02T07:55:48.575" v="81"/>
        <pc:sldMkLst>
          <pc:docMk/>
          <pc:sldMk cId="2573649959" sldId="307"/>
        </pc:sldMkLst>
        <pc:spChg chg="mod">
          <ac:chgData name="Gość" userId="" providerId="Windows Live" clId="Web-{6387AFAA-3063-475B-ACEB-BD0C19D8CDC7}" dt="2023-11-02T07:54:42.320" v="64" actId="20577"/>
          <ac:spMkLst>
            <pc:docMk/>
            <pc:sldMk cId="2573649959" sldId="307"/>
            <ac:spMk id="2" creationId="{8A4E0A63-A388-49B1-A04E-27CE9BD622EF}"/>
          </ac:spMkLst>
        </pc:spChg>
        <pc:spChg chg="mod">
          <ac:chgData name="Gość" userId="" providerId="Windows Live" clId="Web-{6387AFAA-3063-475B-ACEB-BD0C19D8CDC7}" dt="2023-11-02T07:54:38.460" v="63" actId="20577"/>
          <ac:spMkLst>
            <pc:docMk/>
            <pc:sldMk cId="2573649959" sldId="307"/>
            <ac:spMk id="7" creationId="{40297407-CE4E-4284-879D-AEC395713625}"/>
          </ac:spMkLst>
        </pc:spChg>
      </pc:sldChg>
      <pc:sldChg chg="modSp add replId modNotes">
        <pc:chgData name="Gość" userId="" providerId="Windows Live" clId="Web-{6387AFAA-3063-475B-ACEB-BD0C19D8CDC7}" dt="2023-11-02T07:55:39.949" v="78"/>
        <pc:sldMkLst>
          <pc:docMk/>
          <pc:sldMk cId="715102234" sldId="308"/>
        </pc:sldMkLst>
        <pc:spChg chg="mod">
          <ac:chgData name="Gość" userId="" providerId="Windows Live" clId="Web-{6387AFAA-3063-475B-ACEB-BD0C19D8CDC7}" dt="2023-11-02T07:55:27.949" v="76" actId="20577"/>
          <ac:spMkLst>
            <pc:docMk/>
            <pc:sldMk cId="715102234" sldId="308"/>
            <ac:spMk id="2" creationId="{8A4E0A63-A388-49B1-A04E-27CE9BD622EF}"/>
          </ac:spMkLst>
        </pc:spChg>
        <pc:spChg chg="mod">
          <ac:chgData name="Gość" userId="" providerId="Windows Live" clId="Web-{6387AFAA-3063-475B-ACEB-BD0C19D8CDC7}" dt="2023-11-02T07:55:00.134" v="70" actId="20577"/>
          <ac:spMkLst>
            <pc:docMk/>
            <pc:sldMk cId="715102234" sldId="308"/>
            <ac:spMk id="7" creationId="{40297407-CE4E-4284-879D-AEC395713625}"/>
          </ac:spMkLst>
        </pc:spChg>
      </pc:sldChg>
    </pc:docChg>
  </pc:docChgLst>
  <pc:docChgLst>
    <pc:chgData name="Gość" providerId="Windows Live" clId="Web-{B80DD771-D532-486A-8139-D554359A88CB}"/>
    <pc:docChg chg="modSld">
      <pc:chgData name="Gość" userId="" providerId="Windows Live" clId="Web-{B80DD771-D532-486A-8139-D554359A88CB}" dt="2023-11-01T17:23:58.317" v="786"/>
      <pc:docMkLst>
        <pc:docMk/>
      </pc:docMkLst>
      <pc:sldChg chg="modSp modNotes">
        <pc:chgData name="Gość" userId="" providerId="Windows Live" clId="Web-{B80DD771-D532-486A-8139-D554359A88CB}" dt="2023-11-01T17:23:58.317" v="786"/>
        <pc:sldMkLst>
          <pc:docMk/>
          <pc:sldMk cId="2069393026" sldId="278"/>
        </pc:sldMkLst>
        <pc:spChg chg="mod">
          <ac:chgData name="Gość" userId="" providerId="Windows Live" clId="Web-{B80DD771-D532-486A-8139-D554359A88CB}" dt="2023-11-01T17:12:24.555" v="356" actId="20577"/>
          <ac:spMkLst>
            <pc:docMk/>
            <pc:sldMk cId="2069393026" sldId="278"/>
            <ac:spMk id="7" creationId="{40297407-CE4E-4284-879D-AEC395713625}"/>
          </ac:spMkLst>
        </pc:spChg>
      </pc:sldChg>
    </pc:docChg>
  </pc:docChgLst>
  <pc:docChgLst>
    <pc:chgData name="Guest User" providerId="Windows Live" clId="Web-{7AB5962F-C337-452F-A1D7-166DF76FD2BF}"/>
    <pc:docChg chg="addSld delSld modSld">
      <pc:chgData name="Guest User" userId="" providerId="Windows Live" clId="Web-{7AB5962F-C337-452F-A1D7-166DF76FD2BF}" dt="2023-11-02T13:31:24.582" v="456"/>
      <pc:docMkLst>
        <pc:docMk/>
      </pc:docMkLst>
      <pc:sldChg chg="addSp delSp modSp">
        <pc:chgData name="Guest User" userId="" providerId="Windows Live" clId="Web-{7AB5962F-C337-452F-A1D7-166DF76FD2BF}" dt="2023-11-02T13:13:51.320" v="33" actId="1076"/>
        <pc:sldMkLst>
          <pc:docMk/>
          <pc:sldMk cId="1642425379" sldId="256"/>
        </pc:sldMkLst>
        <pc:spChg chg="add del mod">
          <ac:chgData name="Guest User" userId="" providerId="Windows Live" clId="Web-{7AB5962F-C337-452F-A1D7-166DF76FD2BF}" dt="2023-11-02T13:13:21.349" v="27"/>
          <ac:spMkLst>
            <pc:docMk/>
            <pc:sldMk cId="1642425379" sldId="256"/>
            <ac:spMk id="6" creationId="{C0394047-DB8A-7871-E607-8C00DFA5BF4A}"/>
          </ac:spMkLst>
        </pc:spChg>
        <pc:picChg chg="add del mod">
          <ac:chgData name="Guest User" userId="" providerId="Windows Live" clId="Web-{7AB5962F-C337-452F-A1D7-166DF76FD2BF}" dt="2023-11-02T13:07:05.791" v="8"/>
          <ac:picMkLst>
            <pc:docMk/>
            <pc:sldMk cId="1642425379" sldId="256"/>
            <ac:picMk id="4" creationId="{5CE23093-994A-0E83-A9D2-FA9F9E53ED71}"/>
          </ac:picMkLst>
        </pc:picChg>
        <pc:picChg chg="add del mod">
          <ac:chgData name="Guest User" userId="" providerId="Windows Live" clId="Web-{7AB5962F-C337-452F-A1D7-166DF76FD2BF}" dt="2023-11-02T13:12:41.893" v="18"/>
          <ac:picMkLst>
            <pc:docMk/>
            <pc:sldMk cId="1642425379" sldId="256"/>
            <ac:picMk id="5" creationId="{082FDC06-5B9C-9C3D-6B0F-F659B20EA8E4}"/>
          </ac:picMkLst>
        </pc:picChg>
        <pc:picChg chg="add mod">
          <ac:chgData name="Guest User" userId="" providerId="Windows Live" clId="Web-{7AB5962F-C337-452F-A1D7-166DF76FD2BF}" dt="2023-11-02T13:13:51.320" v="33" actId="1076"/>
          <ac:picMkLst>
            <pc:docMk/>
            <pc:sldMk cId="1642425379" sldId="256"/>
            <ac:picMk id="7" creationId="{90D7243F-7E08-A979-9F86-900686DAF43B}"/>
          </ac:picMkLst>
        </pc:picChg>
      </pc:sldChg>
      <pc:sldChg chg="addSp delSp modSp">
        <pc:chgData name="Guest User" userId="" providerId="Windows Live" clId="Web-{7AB5962F-C337-452F-A1D7-166DF76FD2BF}" dt="2023-11-02T13:07:33.027" v="14"/>
        <pc:sldMkLst>
          <pc:docMk/>
          <pc:sldMk cId="2243494996" sldId="277"/>
        </pc:sldMkLst>
        <pc:picChg chg="add del mod">
          <ac:chgData name="Guest User" userId="" providerId="Windows Live" clId="Web-{7AB5962F-C337-452F-A1D7-166DF76FD2BF}" dt="2023-11-02T13:07:16.698" v="10"/>
          <ac:picMkLst>
            <pc:docMk/>
            <pc:sldMk cId="2243494996" sldId="277"/>
            <ac:picMk id="7" creationId="{A9DEBF0D-A3A5-7749-72E4-052BCFABC05F}"/>
          </ac:picMkLst>
        </pc:picChg>
        <pc:picChg chg="add del mod">
          <ac:chgData name="Guest User" userId="" providerId="Windows Live" clId="Web-{7AB5962F-C337-452F-A1D7-166DF76FD2BF}" dt="2023-11-02T13:07:33.027" v="14"/>
          <ac:picMkLst>
            <pc:docMk/>
            <pc:sldMk cId="2243494996" sldId="277"/>
            <ac:picMk id="8" creationId="{09F53120-13D8-84DF-DA0C-52F219225AB4}"/>
          </ac:picMkLst>
        </pc:picChg>
      </pc:sldChg>
      <pc:sldChg chg="modSp modNotes">
        <pc:chgData name="Guest User" userId="" providerId="Windows Live" clId="Web-{7AB5962F-C337-452F-A1D7-166DF76FD2BF}" dt="2023-11-02T13:31:24.582" v="456"/>
        <pc:sldMkLst>
          <pc:docMk/>
          <pc:sldMk cId="1790511951" sldId="303"/>
        </pc:sldMkLst>
        <pc:spChg chg="mod">
          <ac:chgData name="Guest User" userId="" providerId="Windows Live" clId="Web-{7AB5962F-C337-452F-A1D7-166DF76FD2BF}" dt="2023-11-02T13:05:17.392" v="2" actId="20577"/>
          <ac:spMkLst>
            <pc:docMk/>
            <pc:sldMk cId="1790511951" sldId="303"/>
            <ac:spMk id="4" creationId="{AC1C80FB-53F9-42EE-B1E6-D0F998EC5DFA}"/>
          </ac:spMkLst>
        </pc:spChg>
        <pc:spChg chg="mod">
          <ac:chgData name="Guest User" userId="" providerId="Windows Live" clId="Web-{7AB5962F-C337-452F-A1D7-166DF76FD2BF}" dt="2023-11-02T13:06:55.727" v="5" actId="20577"/>
          <ac:spMkLst>
            <pc:docMk/>
            <pc:sldMk cId="1790511951" sldId="303"/>
            <ac:spMk id="6" creationId="{7E7D4C34-22A0-4D54-A07D-E1E9A11463E5}"/>
          </ac:spMkLst>
        </pc:spChg>
      </pc:sldChg>
      <pc:sldChg chg="modNotes">
        <pc:chgData name="Guest User" userId="" providerId="Windows Live" clId="Web-{7AB5962F-C337-452F-A1D7-166DF76FD2BF}" dt="2023-11-02T13:31:08.018" v="421"/>
        <pc:sldMkLst>
          <pc:docMk/>
          <pc:sldMk cId="1311323985" sldId="311"/>
        </pc:sldMkLst>
      </pc:sldChg>
      <pc:sldChg chg="addSp modSp new del">
        <pc:chgData name="Guest User" userId="" providerId="Windows Live" clId="Web-{7AB5962F-C337-452F-A1D7-166DF76FD2BF}" dt="2023-11-02T13:13:08.223" v="23"/>
        <pc:sldMkLst>
          <pc:docMk/>
          <pc:sldMk cId="3777262050" sldId="312"/>
        </pc:sldMkLst>
        <pc:spChg chg="mod">
          <ac:chgData name="Guest User" userId="" providerId="Windows Live" clId="Web-{7AB5962F-C337-452F-A1D7-166DF76FD2BF}" dt="2023-11-02T13:12:57.831" v="22" actId="20577"/>
          <ac:spMkLst>
            <pc:docMk/>
            <pc:sldMk cId="3777262050" sldId="312"/>
            <ac:spMk id="2" creationId="{D0423A2D-3430-1A4E-C895-59CA1F3FDA37}"/>
          </ac:spMkLst>
        </pc:spChg>
        <pc:picChg chg="add mod">
          <ac:chgData name="Guest User" userId="" providerId="Windows Live" clId="Web-{7AB5962F-C337-452F-A1D7-166DF76FD2BF}" dt="2023-11-02T13:12:49.831" v="20"/>
          <ac:picMkLst>
            <pc:docMk/>
            <pc:sldMk cId="3777262050" sldId="312"/>
            <ac:picMk id="4" creationId="{BCA26513-15A8-A95A-4DEF-FF787FFD0F29}"/>
          </ac:picMkLst>
        </pc:picChg>
      </pc:sldChg>
    </pc:docChg>
  </pc:docChgLst>
  <pc:docChgLst>
    <pc:chgData name="Hubert Ruczyński" userId="88f5ae79448d9369" providerId="LiveId" clId="{6ADA3325-24D9-44FA-A07D-D59ECCEEDB10}"/>
    <pc:docChg chg="undo custSel addSld delSld modSld">
      <pc:chgData name="Hubert Ruczyński" userId="88f5ae79448d9369" providerId="LiveId" clId="{6ADA3325-24D9-44FA-A07D-D59ECCEEDB10}" dt="2023-11-02T07:47:41.887" v="49" actId="123"/>
      <pc:docMkLst>
        <pc:docMk/>
      </pc:docMkLst>
      <pc:sldChg chg="modSp mod">
        <pc:chgData name="Hubert Ruczyński" userId="88f5ae79448d9369" providerId="LiveId" clId="{6ADA3325-24D9-44FA-A07D-D59ECCEEDB10}" dt="2023-11-02T07:46:33.132" v="42" actId="948"/>
        <pc:sldMkLst>
          <pc:docMk/>
          <pc:sldMk cId="1593920805" sldId="262"/>
        </pc:sldMkLst>
        <pc:spChg chg="mod">
          <ac:chgData name="Hubert Ruczyński" userId="88f5ae79448d9369" providerId="LiveId" clId="{6ADA3325-24D9-44FA-A07D-D59ECCEEDB10}" dt="2023-11-02T07:46:33.132" v="42" actId="948"/>
          <ac:spMkLst>
            <pc:docMk/>
            <pc:sldMk cId="1593920805" sldId="262"/>
            <ac:spMk id="4" creationId="{AC1C80FB-53F9-42EE-B1E6-D0F998EC5DFA}"/>
          </ac:spMkLst>
        </pc:spChg>
        <pc:spChg chg="mod">
          <ac:chgData name="Hubert Ruczyński" userId="88f5ae79448d9369" providerId="LiveId" clId="{6ADA3325-24D9-44FA-A07D-D59ECCEEDB10}" dt="2023-11-02T07:46:26.292" v="41" actId="948"/>
          <ac:spMkLst>
            <pc:docMk/>
            <pc:sldMk cId="1593920805" sldId="262"/>
            <ac:spMk id="6" creationId="{7E7D4C34-22A0-4D54-A07D-E1E9A11463E5}"/>
          </ac:spMkLst>
        </pc:spChg>
      </pc:sldChg>
      <pc:sldChg chg="add del">
        <pc:chgData name="Hubert Ruczyński" userId="88f5ae79448d9369" providerId="LiveId" clId="{6ADA3325-24D9-44FA-A07D-D59ECCEEDB10}" dt="2023-11-02T07:43:09.834" v="1" actId="47"/>
        <pc:sldMkLst>
          <pc:docMk/>
          <pc:sldMk cId="1346372204" sldId="264"/>
        </pc:sldMkLst>
      </pc:sldChg>
      <pc:sldChg chg="modSp mod">
        <pc:chgData name="Hubert Ruczyński" userId="88f5ae79448d9369" providerId="LiveId" clId="{6ADA3325-24D9-44FA-A07D-D59ECCEEDB10}" dt="2023-11-02T07:47:15.489" v="47" actId="5793"/>
        <pc:sldMkLst>
          <pc:docMk/>
          <pc:sldMk cId="2121178069" sldId="266"/>
        </pc:sldMkLst>
        <pc:spChg chg="mod">
          <ac:chgData name="Hubert Ruczyński" userId="88f5ae79448d9369" providerId="LiveId" clId="{6ADA3325-24D9-44FA-A07D-D59ECCEEDB10}" dt="2023-11-02T07:46:09.223" v="40" actId="948"/>
          <ac:spMkLst>
            <pc:docMk/>
            <pc:sldMk cId="2121178069" sldId="266"/>
            <ac:spMk id="3" creationId="{D5E1C399-8F48-44F5-9461-3C89866D4CE1}"/>
          </ac:spMkLst>
        </pc:spChg>
        <pc:spChg chg="mod">
          <ac:chgData name="Hubert Ruczyński" userId="88f5ae79448d9369" providerId="LiveId" clId="{6ADA3325-24D9-44FA-A07D-D59ECCEEDB10}" dt="2023-11-02T07:47:15.489" v="47" actId="5793"/>
          <ac:spMkLst>
            <pc:docMk/>
            <pc:sldMk cId="2121178069" sldId="266"/>
            <ac:spMk id="8" creationId="{E92B9716-8D44-4864-8986-720957B34362}"/>
          </ac:spMkLst>
        </pc:spChg>
      </pc:sldChg>
      <pc:sldChg chg="modSp mod">
        <pc:chgData name="Hubert Ruczyński" userId="88f5ae79448d9369" providerId="LiveId" clId="{6ADA3325-24D9-44FA-A07D-D59ECCEEDB10}" dt="2023-11-02T07:44:09.410" v="6" actId="20577"/>
        <pc:sldMkLst>
          <pc:docMk/>
          <pc:sldMk cId="2243494996" sldId="277"/>
        </pc:sldMkLst>
        <pc:spChg chg="mod">
          <ac:chgData name="Hubert Ruczyński" userId="88f5ae79448d9369" providerId="LiveId" clId="{6ADA3325-24D9-44FA-A07D-D59ECCEEDB10}" dt="2023-11-02T07:44:09.410" v="6" actId="20577"/>
          <ac:spMkLst>
            <pc:docMk/>
            <pc:sldMk cId="2243494996" sldId="277"/>
            <ac:spMk id="3" creationId="{35E3EA69-4E0E-41BD-8095-A124225A2647}"/>
          </ac:spMkLst>
        </pc:spChg>
      </pc:sldChg>
      <pc:sldChg chg="modSp mod">
        <pc:chgData name="Hubert Ruczyński" userId="88f5ae79448d9369" providerId="LiveId" clId="{6ADA3325-24D9-44FA-A07D-D59ECCEEDB10}" dt="2023-11-02T07:47:41.887" v="49" actId="123"/>
        <pc:sldMkLst>
          <pc:docMk/>
          <pc:sldMk cId="1790511951" sldId="303"/>
        </pc:sldMkLst>
        <pc:spChg chg="mod">
          <ac:chgData name="Hubert Ruczyński" userId="88f5ae79448d9369" providerId="LiveId" clId="{6ADA3325-24D9-44FA-A07D-D59ECCEEDB10}" dt="2023-11-02T07:47:41.887" v="49" actId="123"/>
          <ac:spMkLst>
            <pc:docMk/>
            <pc:sldMk cId="1790511951" sldId="303"/>
            <ac:spMk id="4" creationId="{AC1C80FB-53F9-42EE-B1E6-D0F998EC5DFA}"/>
          </ac:spMkLst>
        </pc:spChg>
      </pc:sldChg>
    </pc:docChg>
  </pc:docChgLst>
  <pc:docChgLst>
    <pc:chgData name="Gość" providerId="Windows Live" clId="Web-{F4F81A75-0753-4C5D-B9EC-87503916A765}"/>
    <pc:docChg chg="modSld">
      <pc:chgData name="Gość" userId="" providerId="Windows Live" clId="Web-{F4F81A75-0753-4C5D-B9EC-87503916A765}" dt="2023-11-01T22:14:23.126" v="0"/>
      <pc:docMkLst>
        <pc:docMk/>
      </pc:docMkLst>
      <pc:sldChg chg="modNotes">
        <pc:chgData name="Gość" userId="" providerId="Windows Live" clId="Web-{F4F81A75-0753-4C5D-B9EC-87503916A765}" dt="2023-11-01T22:14:23.126" v="0"/>
        <pc:sldMkLst>
          <pc:docMk/>
          <pc:sldMk cId="2069393026" sldId="278"/>
        </pc:sldMkLst>
      </pc:sldChg>
    </pc:docChg>
  </pc:docChgLst>
  <pc:docChgLst>
    <pc:chgData name="Gość" providerId="Windows Live" clId="Web-{4B529CFE-72B5-404B-BD78-4523B39961CB}"/>
    <pc:docChg chg="modSld">
      <pc:chgData name="Gość" userId="" providerId="Windows Live" clId="Web-{4B529CFE-72B5-404B-BD78-4523B39961CB}" dt="2023-11-01T07:55:17.268" v="56"/>
      <pc:docMkLst>
        <pc:docMk/>
      </pc:docMkLst>
      <pc:sldChg chg="addSp delSp modSp modNotes">
        <pc:chgData name="Gość" userId="" providerId="Windows Live" clId="Web-{4B529CFE-72B5-404B-BD78-4523B39961CB}" dt="2023-11-01T07:55:17.268" v="56"/>
        <pc:sldMkLst>
          <pc:docMk/>
          <pc:sldMk cId="2069393026" sldId="278"/>
        </pc:sldMkLst>
        <pc:spChg chg="del">
          <ac:chgData name="Gość" userId="" providerId="Windows Live" clId="Web-{4B529CFE-72B5-404B-BD78-4523B39961CB}" dt="2023-11-01T07:44:32.681" v="6"/>
          <ac:spMkLst>
            <pc:docMk/>
            <pc:sldMk cId="2069393026" sldId="278"/>
            <ac:spMk id="5" creationId="{06E82690-B145-4D4F-B2D1-0B2A8C50FD71}"/>
          </ac:spMkLst>
        </pc:spChg>
        <pc:spChg chg="del">
          <ac:chgData name="Gość" userId="" providerId="Windows Live" clId="Web-{4B529CFE-72B5-404B-BD78-4523B39961CB}" dt="2023-11-01T07:44:29.087" v="3"/>
          <ac:spMkLst>
            <pc:docMk/>
            <pc:sldMk cId="2069393026" sldId="278"/>
            <ac:spMk id="6" creationId="{7640DF9D-0C9E-4C5D-9635-6B4DE10CCEE5}"/>
          </ac:spMkLst>
        </pc:spChg>
        <pc:spChg chg="add del mod">
          <ac:chgData name="Gość" userId="" providerId="Windows Live" clId="Web-{4B529CFE-72B5-404B-BD78-4523B39961CB}" dt="2023-11-01T07:44:49.651" v="12" actId="1076"/>
          <ac:spMkLst>
            <pc:docMk/>
            <pc:sldMk cId="2069393026" sldId="278"/>
            <ac:spMk id="7" creationId="{40297407-CE4E-4284-879D-AEC395713625}"/>
          </ac:spMkLst>
        </pc:spChg>
        <pc:spChg chg="del">
          <ac:chgData name="Gość" userId="" providerId="Windows Live" clId="Web-{4B529CFE-72B5-404B-BD78-4523B39961CB}" dt="2023-11-01T07:44:30.244" v="4"/>
          <ac:spMkLst>
            <pc:docMk/>
            <pc:sldMk cId="2069393026" sldId="278"/>
            <ac:spMk id="8" creationId="{F5C3A7BE-F7FC-4942-A31A-491A8A806103}"/>
          </ac:spMkLst>
        </pc:spChg>
        <pc:spChg chg="del">
          <ac:chgData name="Gość" userId="" providerId="Windows Live" clId="Web-{4B529CFE-72B5-404B-BD78-4523B39961CB}" dt="2023-11-01T07:44:21.165" v="0"/>
          <ac:spMkLst>
            <pc:docMk/>
            <pc:sldMk cId="2069393026" sldId="278"/>
            <ac:spMk id="9" creationId="{95CCE699-03D1-4642-B46A-B14EF17DA183}"/>
          </ac:spMkLst>
        </pc:spChg>
        <pc:spChg chg="del">
          <ac:chgData name="Gość" userId="" providerId="Windows Live" clId="Web-{4B529CFE-72B5-404B-BD78-4523B39961CB}" dt="2023-11-01T07:44:31.009" v="5"/>
          <ac:spMkLst>
            <pc:docMk/>
            <pc:sldMk cId="2069393026" sldId="278"/>
            <ac:spMk id="10" creationId="{BC1DF189-6F2F-4C21-88CC-C82D3D0D147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l-PL"/>
          </a:p>
        </p:txBody>
      </p:sp>
      <p:sp>
        <p:nvSpPr>
          <p:cNvPr id="3" name="Data — symbol zastępczy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B5BE4D8-A545-49B5-B6D6-1C4173C613DB}" type="datetime1">
              <a:rPr lang="pl-PL" smtClean="0"/>
              <a:t>02.11.2023</a:t>
            </a:fld>
            <a:endParaRPr lang="pl-PL"/>
          </a:p>
        </p:txBody>
      </p:sp>
      <p:sp>
        <p:nvSpPr>
          <p:cNvPr id="4" name="Stopka — symbol zastępczy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l-PL"/>
          </a:p>
        </p:txBody>
      </p:sp>
      <p:sp>
        <p:nvSpPr>
          <p:cNvPr id="5" name="Numer slajdu — symbol zastępczy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pl-PL" smtClean="0"/>
              <a:t>‹#›</a:t>
            </a:fld>
            <a:endParaRPr lang="pl-PL"/>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l-PL" noProof="0"/>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DB031B-7A3C-49C1-AA9C-CE9313183260}" type="datetime1">
              <a:rPr lang="pl-PL" smtClean="0"/>
              <a:pPr/>
              <a:t>02.11.2023</a:t>
            </a:fld>
            <a:endParaRPr lang="pl-PL"/>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l-PL" noProof="0"/>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l-PL" noProof="0"/>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pl-PL" noProof="0" smtClean="0"/>
              <a:t>‹#›</a:t>
            </a:fld>
            <a:endParaRPr lang="pl-PL"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file:///\\lastly"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Good evening, today we will present a performance prism for a courier company called LHD. The main goal of this work is to propose a solution that analyses and adresses the needs of all stakeholders, as well as our own interests.</a:t>
            </a:r>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1</a:t>
            </a:fld>
            <a:endParaRPr lang="pl-PL"/>
          </a:p>
        </p:txBody>
      </p:sp>
    </p:spTree>
    <p:extLst>
      <p:ext uri="{BB962C8B-B14F-4D97-AF65-F5344CB8AC3E}">
        <p14:creationId xmlns:p14="http://schemas.microsoft.com/office/powerpoint/2010/main" val="2838296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rtl="0"/>
            <a:r>
              <a:rPr lang="pl-PL" noProof="1"/>
              <a:t>To satisfy the courier’s needs we have to ensure that their workday isn’t overloaded, and they have time to rest. Moreover, we have to ensure specific private healthcare, as their job takes a serious toll on physical aspects. They also shouldn’t be forced to work during the weekends and holidays, but rather encouraged by bonuses. Finally, to ensure their safety and productivity we should provide high-quality equipment, Regular driving training, And provide elasticity in preplanned routes, which predict some random events, and contain some mistake margin.</a:t>
            </a:r>
          </a:p>
          <a:p>
            <a:pPr rtl="0"/>
            <a:endParaRPr lang="pl-PL" noProof="1"/>
          </a:p>
          <a:p>
            <a:pPr rtl="0"/>
            <a:r>
              <a:rPr lang="pl-PL" noProof="1"/>
              <a:t>The intellectual worker’s work plan should be flexible in terms of remote work, which is common nowadays, and proves to be very efficient. We should also provide them a private healthcare, And a time to rest during weekends and holidays. One of the most important aspects, however, is to ensure that they get satisfaction and recognition for their hard work It can be appreciated especially with large bonuses for novel solutions. Finally, we should encourage their self-development in multiple aspects, suited for a particular person.</a:t>
            </a:r>
          </a:p>
          <a:p>
            <a:pPr rtl="0"/>
            <a:endParaRPr lang="pl-PL" noProof="1"/>
          </a:p>
          <a:p>
            <a:pPr rtl="0"/>
            <a:r>
              <a:rPr lang="pl-PL" noProof="1"/>
              <a:t>To satisfy the shipment suppliers group we have to use their services exclusively, This way, we can expose their brand by association with our company. Ex. Allegro is strongly associated with inpost. From other aspects, we should clearly divide the responsibilities between our company and them, As well as introduce unified, aggregated reports in case of emergencies, which prevents information overload.</a:t>
            </a:r>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10</a:t>
            </a:fld>
            <a:endParaRPr lang="pl-PL"/>
          </a:p>
        </p:txBody>
      </p:sp>
    </p:spTree>
    <p:extLst>
      <p:ext uri="{BB962C8B-B14F-4D97-AF65-F5344CB8AC3E}">
        <p14:creationId xmlns:p14="http://schemas.microsoft.com/office/powerpoint/2010/main" val="2366016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buFont typeface="Arial"/>
              <a:buChar char="•"/>
            </a:pPr>
            <a:r>
              <a:rPr lang="pl-PL"/>
              <a:t>Read the </a:t>
            </a:r>
            <a:r>
              <a:rPr lang="pl-PL" err="1"/>
              <a:t>slide</a:t>
            </a:r>
            <a:r>
              <a:rPr lang="pl-PL"/>
              <a:t>. </a:t>
            </a:r>
            <a:endParaRPr lang="pl-PL">
              <a:ea typeface="Calibri" panose="020F0502020204030204"/>
              <a:cs typeface="+mn-lt"/>
            </a:endParaRPr>
          </a:p>
          <a:p>
            <a:pPr>
              <a:buFont typeface="Arial"/>
              <a:buChar char="•"/>
            </a:pPr>
            <a:r>
              <a:rPr lang="pl-PL" err="1"/>
              <a:t>Besides</a:t>
            </a:r>
            <a:r>
              <a:rPr lang="pl-PL"/>
              <a:t> </a:t>
            </a:r>
            <a:r>
              <a:rPr lang="pl-PL" err="1"/>
              <a:t>just</a:t>
            </a:r>
            <a:r>
              <a:rPr lang="pl-PL"/>
              <a:t> </a:t>
            </a:r>
            <a:r>
              <a:rPr lang="pl-PL" err="1"/>
              <a:t>talking</a:t>
            </a:r>
            <a:r>
              <a:rPr lang="pl-PL"/>
              <a:t> </a:t>
            </a:r>
            <a:r>
              <a:rPr lang="pl-PL" err="1"/>
              <a:t>about</a:t>
            </a:r>
            <a:r>
              <a:rPr lang="pl-PL"/>
              <a:t> the </a:t>
            </a:r>
            <a:r>
              <a:rPr lang="pl-PL" err="1"/>
              <a:t>contributions</a:t>
            </a:r>
            <a:r>
              <a:rPr lang="pl-PL"/>
              <a:t> </a:t>
            </a:r>
            <a:r>
              <a:rPr lang="pl-PL" err="1"/>
              <a:t>alone</a:t>
            </a:r>
            <a:r>
              <a:rPr lang="pl-PL"/>
              <a:t>, we want </a:t>
            </a:r>
            <a:r>
              <a:rPr lang="pl-PL" err="1"/>
              <a:t>also</a:t>
            </a:r>
            <a:r>
              <a:rPr lang="pl-PL"/>
              <a:t> to </a:t>
            </a:r>
            <a:r>
              <a:rPr lang="pl-PL" err="1"/>
              <a:t>give</a:t>
            </a:r>
            <a:r>
              <a:rPr lang="pl-PL"/>
              <a:t> </a:t>
            </a:r>
            <a:r>
              <a:rPr lang="pl-PL" err="1"/>
              <a:t>concreate</a:t>
            </a:r>
            <a:r>
              <a:rPr lang="pl-PL"/>
              <a:t> </a:t>
            </a:r>
            <a:r>
              <a:rPr lang="pl-PL" err="1"/>
              <a:t>examples</a:t>
            </a:r>
            <a:r>
              <a:rPr lang="pl-PL"/>
              <a:t> of </a:t>
            </a:r>
            <a:r>
              <a:rPr lang="pl-PL" err="1"/>
              <a:t>how</a:t>
            </a:r>
            <a:r>
              <a:rPr lang="pl-PL"/>
              <a:t> </a:t>
            </a:r>
            <a:r>
              <a:rPr lang="pl-PL" err="1"/>
              <a:t>that</a:t>
            </a:r>
            <a:r>
              <a:rPr lang="pl-PL"/>
              <a:t> </a:t>
            </a:r>
            <a:r>
              <a:rPr lang="pl-PL" err="1"/>
              <a:t>contribution</a:t>
            </a:r>
            <a:r>
              <a:rPr lang="pl-PL"/>
              <a:t> </a:t>
            </a:r>
            <a:r>
              <a:rPr lang="pl-PL" err="1"/>
              <a:t>can</a:t>
            </a:r>
            <a:r>
              <a:rPr lang="pl-PL"/>
              <a:t> be </a:t>
            </a:r>
            <a:r>
              <a:rPr lang="pl-PL" err="1"/>
              <a:t>measured</a:t>
            </a:r>
            <a:r>
              <a:rPr lang="pl-PL"/>
              <a:t>. </a:t>
            </a:r>
            <a:r>
              <a:rPr lang="pl-PL" err="1"/>
              <a:t>It's</a:t>
            </a:r>
            <a:r>
              <a:rPr lang="pl-PL"/>
              <a:t> </a:t>
            </a:r>
            <a:r>
              <a:rPr lang="pl-PL" err="1"/>
              <a:t>important</a:t>
            </a:r>
            <a:r>
              <a:rPr lang="pl-PL"/>
              <a:t> to be </a:t>
            </a:r>
            <a:r>
              <a:rPr lang="pl-PL" err="1"/>
              <a:t>able</a:t>
            </a:r>
            <a:r>
              <a:rPr lang="pl-PL"/>
              <a:t> to </a:t>
            </a:r>
            <a:r>
              <a:rPr lang="pl-PL" err="1"/>
              <a:t>quantify</a:t>
            </a:r>
            <a:r>
              <a:rPr lang="pl-PL"/>
              <a:t> the </a:t>
            </a:r>
            <a:r>
              <a:rPr lang="pl-PL" err="1"/>
              <a:t>contributions</a:t>
            </a:r>
            <a:r>
              <a:rPr lang="pl-PL"/>
              <a:t> to </a:t>
            </a:r>
            <a:r>
              <a:rPr lang="pl-PL" err="1"/>
              <a:t>ensure</a:t>
            </a:r>
            <a:r>
              <a:rPr lang="pl-PL"/>
              <a:t> </a:t>
            </a:r>
            <a:r>
              <a:rPr lang="pl-PL" err="1"/>
              <a:t>that</a:t>
            </a:r>
            <a:r>
              <a:rPr lang="pl-PL"/>
              <a:t> the </a:t>
            </a:r>
            <a:r>
              <a:rPr lang="pl-PL" err="1"/>
              <a:t>company's</a:t>
            </a:r>
            <a:r>
              <a:rPr lang="pl-PL"/>
              <a:t> </a:t>
            </a:r>
            <a:r>
              <a:rPr lang="pl-PL" err="1"/>
              <a:t>objectives</a:t>
            </a:r>
            <a:r>
              <a:rPr lang="pl-PL"/>
              <a:t> </a:t>
            </a:r>
            <a:r>
              <a:rPr lang="pl-PL" err="1"/>
              <a:t>are</a:t>
            </a:r>
            <a:r>
              <a:rPr lang="pl-PL"/>
              <a:t> met and to </a:t>
            </a:r>
            <a:r>
              <a:rPr lang="pl-PL" err="1"/>
              <a:t>make</a:t>
            </a:r>
            <a:r>
              <a:rPr lang="pl-PL"/>
              <a:t> data-</a:t>
            </a:r>
            <a:r>
              <a:rPr lang="pl-PL" err="1"/>
              <a:t>driven</a:t>
            </a:r>
            <a:r>
              <a:rPr lang="pl-PL"/>
              <a:t> </a:t>
            </a:r>
            <a:r>
              <a:rPr lang="pl-PL" err="1"/>
              <a:t>decisions</a:t>
            </a:r>
            <a:r>
              <a:rPr lang="pl-PL"/>
              <a:t>. </a:t>
            </a:r>
            <a:endParaRPr lang="pl-PL">
              <a:ea typeface="Calibri" panose="020F0502020204030204"/>
              <a:cs typeface="+mn-lt"/>
            </a:endParaRPr>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11</a:t>
            </a:fld>
            <a:endParaRPr lang="pl-PL"/>
          </a:p>
        </p:txBody>
      </p:sp>
    </p:spTree>
    <p:extLst>
      <p:ext uri="{BB962C8B-B14F-4D97-AF65-F5344CB8AC3E}">
        <p14:creationId xmlns:p14="http://schemas.microsoft.com/office/powerpoint/2010/main" val="2070712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p>
            <a:pPr>
              <a:defRPr/>
            </a:pPr>
            <a:r>
              <a:rPr lang="en-US">
                <a:ea typeface="Calibri"/>
                <a:cs typeface="Calibri"/>
              </a:rPr>
              <a:t>Firstly, we will talk about the customers that we divided into two groups – regular and advantage. Read from the slides.</a:t>
            </a:r>
          </a:p>
        </p:txBody>
      </p:sp>
      <p:sp>
        <p:nvSpPr>
          <p:cNvPr id="4" name="Numer slajdu — symbol zastępczy 3"/>
          <p:cNvSpPr>
            <a:spLocks noGrp="1"/>
          </p:cNvSpPr>
          <p:nvPr>
            <p:ph type="sldNum" sz="quarter" idx="5"/>
          </p:nvPr>
        </p:nvSpPr>
        <p:spPr/>
        <p:txBody>
          <a:bodyPr rtlCol="0"/>
          <a:lstStyle/>
          <a:p>
            <a:pPr rtl="0"/>
            <a:fld id="{D4B9A9E5-4F7F-4A7D-9DE1-899232329269}" type="slidenum">
              <a:rPr lang="pl-PL" smtClean="0"/>
              <a:t>12</a:t>
            </a:fld>
            <a:endParaRPr lang="pl-PL"/>
          </a:p>
        </p:txBody>
      </p:sp>
    </p:spTree>
    <p:extLst>
      <p:ext uri="{BB962C8B-B14F-4D97-AF65-F5344CB8AC3E}">
        <p14:creationId xmlns:p14="http://schemas.microsoft.com/office/powerpoint/2010/main" val="246228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rtl="0"/>
            <a:endParaRPr lang="pl-PL" noProof="1"/>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13</a:t>
            </a:fld>
            <a:endParaRPr lang="pl-PL"/>
          </a:p>
        </p:txBody>
      </p:sp>
    </p:spTree>
    <p:extLst>
      <p:ext uri="{BB962C8B-B14F-4D97-AF65-F5344CB8AC3E}">
        <p14:creationId xmlns:p14="http://schemas.microsoft.com/office/powerpoint/2010/main" val="3544202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err="1"/>
              <a:t>Now</a:t>
            </a:r>
            <a:r>
              <a:rPr lang="pl-PL"/>
              <a:t> </a:t>
            </a:r>
            <a:r>
              <a:rPr lang="pl-PL" err="1"/>
              <a:t>lets</a:t>
            </a:r>
            <a:r>
              <a:rPr lang="pl-PL"/>
              <a:t> talk a bit </a:t>
            </a:r>
            <a:r>
              <a:rPr lang="pl-PL" err="1"/>
              <a:t>about</a:t>
            </a:r>
            <a:r>
              <a:rPr lang="pl-PL"/>
              <a:t> </a:t>
            </a:r>
            <a:r>
              <a:rPr lang="pl-PL" err="1"/>
              <a:t>our</a:t>
            </a:r>
            <a:r>
              <a:rPr lang="pl-PL"/>
              <a:t> </a:t>
            </a:r>
            <a:r>
              <a:rPr lang="pl-PL" err="1"/>
              <a:t>strategy</a:t>
            </a:r>
            <a:r>
              <a:rPr lang="pl-PL"/>
              <a:t>, </a:t>
            </a:r>
            <a:r>
              <a:rPr lang="pl-PL" err="1"/>
              <a:t>which</a:t>
            </a:r>
            <a:r>
              <a:rPr lang="pl-PL"/>
              <a:t> we </a:t>
            </a:r>
            <a:r>
              <a:rPr lang="pl-PL" err="1"/>
              <a:t>divided</a:t>
            </a:r>
            <a:r>
              <a:rPr lang="pl-PL"/>
              <a:t> </a:t>
            </a:r>
            <a:r>
              <a:rPr lang="pl-PL" err="1"/>
              <a:t>between</a:t>
            </a:r>
            <a:r>
              <a:rPr lang="pl-PL"/>
              <a:t> </a:t>
            </a:r>
            <a:r>
              <a:rPr lang="pl-PL" err="1"/>
              <a:t>four</a:t>
            </a:r>
            <a:r>
              <a:rPr lang="pl-PL"/>
              <a:t> </a:t>
            </a:r>
            <a:r>
              <a:rPr lang="pl-PL" err="1"/>
              <a:t>segments</a:t>
            </a:r>
            <a:r>
              <a:rPr lang="pl-PL"/>
              <a:t> </a:t>
            </a:r>
            <a:r>
              <a:rPr lang="pl-PL" err="1"/>
              <a:t>pertraining</a:t>
            </a:r>
            <a:r>
              <a:rPr lang="pl-PL"/>
              <a:t> to </a:t>
            </a:r>
            <a:r>
              <a:rPr lang="pl-PL" err="1"/>
              <a:t>our</a:t>
            </a:r>
            <a:r>
              <a:rPr lang="pl-PL"/>
              <a:t> </a:t>
            </a:r>
            <a:r>
              <a:rPr lang="pl-PL" err="1"/>
              <a:t>primary</a:t>
            </a:r>
            <a:r>
              <a:rPr lang="pl-PL"/>
              <a:t> </a:t>
            </a:r>
            <a:r>
              <a:rPr lang="pl-PL" err="1"/>
              <a:t>goals</a:t>
            </a:r>
            <a:r>
              <a:rPr lang="pl-PL"/>
              <a:t>, </a:t>
            </a:r>
            <a:r>
              <a:rPr lang="pl-PL" err="1"/>
              <a:t>strategy</a:t>
            </a:r>
            <a:r>
              <a:rPr lang="pl-PL"/>
              <a:t> </a:t>
            </a:r>
            <a:r>
              <a:rPr lang="pl-PL" err="1"/>
              <a:t>towards</a:t>
            </a:r>
            <a:r>
              <a:rPr lang="pl-PL"/>
              <a:t> </a:t>
            </a:r>
            <a:r>
              <a:rPr lang="pl-PL" err="1"/>
              <a:t>employees</a:t>
            </a:r>
            <a:r>
              <a:rPr lang="pl-PL"/>
              <a:t>, customers and </a:t>
            </a:r>
            <a:r>
              <a:rPr lang="pl-PL" err="1"/>
              <a:t>shipment</a:t>
            </a:r>
            <a:r>
              <a:rPr lang="pl-PL"/>
              <a:t> </a:t>
            </a:r>
            <a:r>
              <a:rPr lang="pl-PL" err="1"/>
              <a:t>suppliers</a:t>
            </a:r>
            <a:endParaRPr lang="pl-PL" err="1">
              <a:ea typeface="Calibri"/>
              <a:cs typeface="Calibri"/>
            </a:endParaRPr>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14</a:t>
            </a:fld>
            <a:endParaRPr lang="pl-PL"/>
          </a:p>
        </p:txBody>
      </p:sp>
    </p:spTree>
    <p:extLst>
      <p:ext uri="{BB962C8B-B14F-4D97-AF65-F5344CB8AC3E}">
        <p14:creationId xmlns:p14="http://schemas.microsoft.com/office/powerpoint/2010/main" val="29944559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One of </a:t>
            </a:r>
            <a:r>
              <a:rPr lang="pl-PL" err="1"/>
              <a:t>our</a:t>
            </a:r>
            <a:r>
              <a:rPr lang="pl-PL"/>
              <a:t> </a:t>
            </a:r>
            <a:r>
              <a:rPr lang="pl-PL" err="1"/>
              <a:t>primary</a:t>
            </a:r>
            <a:r>
              <a:rPr lang="pl-PL"/>
              <a:t> </a:t>
            </a:r>
            <a:r>
              <a:rPr lang="pl-PL" err="1"/>
              <a:t>objectives</a:t>
            </a:r>
            <a:r>
              <a:rPr lang="pl-PL"/>
              <a:t> </a:t>
            </a:r>
            <a:r>
              <a:rPr lang="pl-PL" err="1"/>
              <a:t>is</a:t>
            </a:r>
            <a:r>
              <a:rPr lang="pl-PL"/>
              <a:t> to </a:t>
            </a:r>
            <a:r>
              <a:rPr lang="pl-PL" err="1"/>
              <a:t>ensure</a:t>
            </a:r>
            <a:r>
              <a:rPr lang="pl-PL"/>
              <a:t> </a:t>
            </a:r>
            <a:r>
              <a:rPr lang="pl-PL" err="1"/>
              <a:t>flexible</a:t>
            </a:r>
            <a:r>
              <a:rPr lang="pl-PL"/>
              <a:t> and on-</a:t>
            </a:r>
            <a:r>
              <a:rPr lang="pl-PL" err="1"/>
              <a:t>time</a:t>
            </a:r>
            <a:r>
              <a:rPr lang="pl-PL"/>
              <a:t> </a:t>
            </a:r>
            <a:r>
              <a:rPr lang="pl-PL" err="1"/>
              <a:t>delivery</a:t>
            </a:r>
            <a:r>
              <a:rPr lang="pl-PL"/>
              <a:t>. </a:t>
            </a:r>
          </a:p>
          <a:p>
            <a:r>
              <a:rPr lang="pl-PL"/>
              <a:t>To </a:t>
            </a:r>
            <a:r>
              <a:rPr lang="pl-PL" err="1"/>
              <a:t>achieve</a:t>
            </a:r>
            <a:r>
              <a:rPr lang="pl-PL"/>
              <a:t> </a:t>
            </a:r>
            <a:r>
              <a:rPr lang="pl-PL" err="1"/>
              <a:t>this</a:t>
            </a:r>
            <a:r>
              <a:rPr lang="pl-PL"/>
              <a:t>, we </a:t>
            </a:r>
            <a:r>
              <a:rPr lang="pl-PL" err="1"/>
              <a:t>employ</a:t>
            </a:r>
            <a:r>
              <a:rPr lang="pl-PL"/>
              <a:t> </a:t>
            </a:r>
            <a:r>
              <a:rPr lang="pl-PL" err="1"/>
              <a:t>various</a:t>
            </a:r>
            <a:r>
              <a:rPr lang="pl-PL"/>
              <a:t> </a:t>
            </a:r>
            <a:r>
              <a:rPr lang="pl-PL" err="1"/>
              <a:t>innovative</a:t>
            </a:r>
            <a:r>
              <a:rPr lang="pl-PL"/>
              <a:t> </a:t>
            </a:r>
            <a:r>
              <a:rPr lang="pl-PL" err="1"/>
              <a:t>measures</a:t>
            </a:r>
            <a:r>
              <a:rPr lang="pl-PL"/>
              <a:t> and </a:t>
            </a:r>
            <a:r>
              <a:rPr lang="pl-PL" err="1"/>
              <a:t>techniques</a:t>
            </a:r>
            <a:r>
              <a:rPr lang="pl-PL"/>
              <a:t>. </a:t>
            </a:r>
            <a:endParaRPr lang="pl-PL">
              <a:ea typeface="Calibri"/>
              <a:cs typeface="Calibri"/>
            </a:endParaRPr>
          </a:p>
          <a:p>
            <a:r>
              <a:rPr lang="pl-PL"/>
              <a:t>We place a </a:t>
            </a:r>
            <a:r>
              <a:rPr lang="pl-PL" err="1"/>
              <a:t>strong</a:t>
            </a:r>
            <a:r>
              <a:rPr lang="pl-PL"/>
              <a:t> </a:t>
            </a:r>
            <a:r>
              <a:rPr lang="pl-PL" err="1"/>
              <a:t>emphasis</a:t>
            </a:r>
            <a:r>
              <a:rPr lang="pl-PL"/>
              <a:t> on </a:t>
            </a:r>
            <a:r>
              <a:rPr lang="pl-PL" err="1"/>
              <a:t>speeding</a:t>
            </a:r>
            <a:r>
              <a:rPr lang="pl-PL"/>
              <a:t> </a:t>
            </a:r>
            <a:r>
              <a:rPr lang="pl-PL" err="1"/>
              <a:t>up</a:t>
            </a:r>
            <a:r>
              <a:rPr lang="pl-PL"/>
              <a:t> </a:t>
            </a:r>
            <a:r>
              <a:rPr lang="pl-PL" err="1"/>
              <a:t>delivery</a:t>
            </a:r>
            <a:r>
              <a:rPr lang="pl-PL"/>
              <a:t> </a:t>
            </a:r>
            <a:r>
              <a:rPr lang="pl-PL" err="1"/>
              <a:t>times</a:t>
            </a:r>
            <a:r>
              <a:rPr lang="pl-PL"/>
              <a:t> </a:t>
            </a:r>
            <a:r>
              <a:rPr lang="pl-PL" err="1"/>
              <a:t>through</a:t>
            </a:r>
            <a:r>
              <a:rPr lang="pl-PL"/>
              <a:t> </a:t>
            </a:r>
            <a:r>
              <a:rPr lang="pl-PL" err="1"/>
              <a:t>reliable</a:t>
            </a:r>
            <a:r>
              <a:rPr lang="pl-PL"/>
              <a:t> </a:t>
            </a:r>
            <a:r>
              <a:rPr lang="pl-PL" err="1"/>
              <a:t>machinery</a:t>
            </a:r>
            <a:r>
              <a:rPr lang="pl-PL"/>
              <a:t>, </a:t>
            </a:r>
            <a:r>
              <a:rPr lang="pl-PL" err="1"/>
              <a:t>trustworthy</a:t>
            </a:r>
            <a:r>
              <a:rPr lang="pl-PL"/>
              <a:t> </a:t>
            </a:r>
            <a:r>
              <a:rPr lang="pl-PL" err="1"/>
              <a:t>partners</a:t>
            </a:r>
            <a:r>
              <a:rPr lang="pl-PL"/>
              <a:t>, and </a:t>
            </a:r>
            <a:r>
              <a:rPr lang="pl-PL" err="1"/>
              <a:t>dedicated</a:t>
            </a:r>
            <a:r>
              <a:rPr lang="pl-PL"/>
              <a:t> </a:t>
            </a:r>
            <a:r>
              <a:rPr lang="pl-PL" err="1"/>
              <a:t>courier</a:t>
            </a:r>
            <a:r>
              <a:rPr lang="pl-PL"/>
              <a:t> </a:t>
            </a:r>
            <a:r>
              <a:rPr lang="pl-PL" err="1"/>
              <a:t>teams</a:t>
            </a:r>
            <a:r>
              <a:rPr lang="pl-PL"/>
              <a:t>. </a:t>
            </a:r>
            <a:endParaRPr lang="pl-PL">
              <a:ea typeface="Calibri"/>
              <a:cs typeface="Calibri"/>
            </a:endParaRPr>
          </a:p>
          <a:p>
            <a:r>
              <a:rPr lang="pl-PL" err="1"/>
              <a:t>Additionally</a:t>
            </a:r>
            <a:r>
              <a:rPr lang="pl-PL"/>
              <a:t>, we </a:t>
            </a:r>
            <a:r>
              <a:rPr lang="pl-PL" err="1"/>
              <a:t>have</a:t>
            </a:r>
            <a:r>
              <a:rPr lang="pl-PL"/>
              <a:t> a team </a:t>
            </a:r>
            <a:r>
              <a:rPr lang="pl-PL" err="1"/>
              <a:t>solely</a:t>
            </a:r>
            <a:r>
              <a:rPr lang="pl-PL"/>
              <a:t> </a:t>
            </a:r>
            <a:r>
              <a:rPr lang="pl-PL" err="1"/>
              <a:t>focused</a:t>
            </a:r>
            <a:r>
              <a:rPr lang="pl-PL"/>
              <a:t> on </a:t>
            </a:r>
            <a:r>
              <a:rPr lang="pl-PL" err="1"/>
              <a:t>innovation</a:t>
            </a:r>
            <a:r>
              <a:rPr lang="pl-PL"/>
              <a:t> in </a:t>
            </a:r>
            <a:r>
              <a:rPr lang="pl-PL" err="1"/>
              <a:t>transportation</a:t>
            </a:r>
            <a:r>
              <a:rPr lang="pl-PL"/>
              <a:t> </a:t>
            </a:r>
            <a:r>
              <a:rPr lang="pl-PL" err="1"/>
              <a:t>methods</a:t>
            </a:r>
            <a:r>
              <a:rPr lang="pl-PL"/>
              <a:t> to </a:t>
            </a:r>
            <a:r>
              <a:rPr lang="pl-PL" err="1"/>
              <a:t>make</a:t>
            </a:r>
            <a:r>
              <a:rPr lang="pl-PL"/>
              <a:t> </a:t>
            </a:r>
            <a:r>
              <a:rPr lang="pl-PL" err="1"/>
              <a:t>our</a:t>
            </a:r>
            <a:r>
              <a:rPr lang="pl-PL"/>
              <a:t> </a:t>
            </a:r>
            <a:r>
              <a:rPr lang="pl-PL" err="1"/>
              <a:t>deliveries</a:t>
            </a:r>
            <a:r>
              <a:rPr lang="pl-PL"/>
              <a:t> </a:t>
            </a:r>
            <a:r>
              <a:rPr lang="pl-PL" err="1"/>
              <a:t>even</a:t>
            </a:r>
            <a:r>
              <a:rPr lang="pl-PL"/>
              <a:t> </a:t>
            </a:r>
            <a:r>
              <a:rPr lang="pl-PL" err="1"/>
              <a:t>more</a:t>
            </a:r>
            <a:r>
              <a:rPr lang="pl-PL"/>
              <a:t> </a:t>
            </a:r>
            <a:r>
              <a:rPr lang="pl-PL" err="1"/>
              <a:t>efficient</a:t>
            </a:r>
            <a:r>
              <a:rPr lang="pl-PL"/>
              <a:t>.</a:t>
            </a:r>
            <a:endParaRPr lang="pl-PL">
              <a:ea typeface="Calibri"/>
              <a:cs typeface="Calibri"/>
            </a:endParaRPr>
          </a:p>
          <a:p>
            <a:endParaRPr lang="pl-PL">
              <a:ea typeface="Calibri"/>
              <a:cs typeface="Calibri"/>
            </a:endParaRPr>
          </a:p>
          <a:p>
            <a:endParaRPr lang="pl-PL">
              <a:ea typeface="Calibri"/>
              <a:cs typeface="Calibri"/>
            </a:endParaRPr>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15</a:t>
            </a:fld>
            <a:endParaRPr lang="pl-PL"/>
          </a:p>
        </p:txBody>
      </p:sp>
    </p:spTree>
    <p:extLst>
      <p:ext uri="{BB962C8B-B14F-4D97-AF65-F5344CB8AC3E}">
        <p14:creationId xmlns:p14="http://schemas.microsoft.com/office/powerpoint/2010/main" val="29797476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ea typeface="Calibri"/>
                <a:cs typeface="Calibri"/>
              </a:rPr>
              <a:t>While we want to </a:t>
            </a:r>
            <a:r>
              <a:rPr lang="pl-PL" err="1">
                <a:ea typeface="Calibri"/>
                <a:cs typeface="Calibri"/>
              </a:rPr>
              <a:t>achieve</a:t>
            </a:r>
            <a:r>
              <a:rPr lang="pl-PL">
                <a:ea typeface="Calibri"/>
                <a:cs typeface="Calibri"/>
              </a:rPr>
              <a:t> </a:t>
            </a:r>
            <a:r>
              <a:rPr lang="pl-PL" err="1">
                <a:ea typeface="Calibri"/>
                <a:cs typeface="Calibri"/>
              </a:rPr>
              <a:t>highest</a:t>
            </a:r>
            <a:r>
              <a:rPr lang="pl-PL">
                <a:ea typeface="Calibri"/>
                <a:cs typeface="Calibri"/>
              </a:rPr>
              <a:t> </a:t>
            </a:r>
            <a:r>
              <a:rPr lang="pl-PL" err="1">
                <a:ea typeface="Calibri"/>
                <a:cs typeface="Calibri"/>
              </a:rPr>
              <a:t>quality</a:t>
            </a:r>
            <a:r>
              <a:rPr lang="pl-PL">
                <a:ea typeface="Calibri"/>
                <a:cs typeface="Calibri"/>
              </a:rPr>
              <a:t> </a:t>
            </a:r>
            <a:r>
              <a:rPr lang="pl-PL" err="1">
                <a:ea typeface="Calibri"/>
                <a:cs typeface="Calibri"/>
              </a:rPr>
              <a:t>possible</a:t>
            </a:r>
            <a:r>
              <a:rPr lang="pl-PL">
                <a:ea typeface="Calibri"/>
                <a:cs typeface="Calibri"/>
              </a:rPr>
              <a:t> of </a:t>
            </a:r>
            <a:r>
              <a:rPr lang="pl-PL" err="1">
                <a:ea typeface="Calibri"/>
                <a:cs typeface="Calibri"/>
              </a:rPr>
              <a:t>our</a:t>
            </a:r>
            <a:r>
              <a:rPr lang="pl-PL">
                <a:ea typeface="Calibri"/>
                <a:cs typeface="Calibri"/>
              </a:rPr>
              <a:t> services w </a:t>
            </a:r>
            <a:r>
              <a:rPr lang="pl-PL" err="1">
                <a:ea typeface="Calibri"/>
                <a:cs typeface="Calibri"/>
              </a:rPr>
              <a:t>need</a:t>
            </a:r>
            <a:r>
              <a:rPr lang="pl-PL">
                <a:ea typeface="Calibri"/>
                <a:cs typeface="Calibri"/>
              </a:rPr>
              <a:t> to </a:t>
            </a:r>
            <a:r>
              <a:rPr lang="pl-PL" err="1">
                <a:ea typeface="Calibri"/>
                <a:cs typeface="Calibri"/>
              </a:rPr>
              <a:t>provide</a:t>
            </a:r>
            <a:r>
              <a:rPr lang="pl-PL">
                <a:ea typeface="Calibri"/>
                <a:cs typeface="Calibri"/>
              </a:rPr>
              <a:t> </a:t>
            </a:r>
            <a:r>
              <a:rPr lang="pl-PL" err="1">
                <a:ea typeface="Calibri"/>
                <a:cs typeface="Calibri"/>
              </a:rPr>
              <a:t>healthy</a:t>
            </a:r>
            <a:r>
              <a:rPr lang="pl-PL">
                <a:ea typeface="Calibri"/>
                <a:cs typeface="Calibri"/>
              </a:rPr>
              <a:t> </a:t>
            </a:r>
            <a:r>
              <a:rPr lang="pl-PL" err="1">
                <a:ea typeface="Calibri"/>
                <a:cs typeface="Calibri"/>
              </a:rPr>
              <a:t>work</a:t>
            </a:r>
            <a:r>
              <a:rPr lang="pl-PL">
                <a:ea typeface="Calibri"/>
                <a:cs typeface="Calibri"/>
              </a:rPr>
              <a:t> </a:t>
            </a:r>
            <a:r>
              <a:rPr lang="pl-PL" err="1">
                <a:ea typeface="Calibri"/>
                <a:cs typeface="Calibri"/>
              </a:rPr>
              <a:t>enviroment</a:t>
            </a:r>
            <a:r>
              <a:rPr lang="pl-PL">
                <a:ea typeface="Calibri"/>
                <a:cs typeface="Calibri"/>
              </a:rPr>
              <a:t>, by </a:t>
            </a:r>
            <a:r>
              <a:rPr lang="pl-PL" err="1">
                <a:ea typeface="Calibri"/>
                <a:cs typeface="Calibri"/>
              </a:rPr>
              <a:t>ensuring</a:t>
            </a:r>
            <a:r>
              <a:rPr lang="pl-PL">
                <a:ea typeface="Calibri"/>
                <a:cs typeface="Calibri"/>
              </a:rPr>
              <a:t> high </a:t>
            </a:r>
            <a:r>
              <a:rPr lang="pl-PL" err="1">
                <a:ea typeface="Calibri"/>
                <a:cs typeface="Calibri"/>
              </a:rPr>
              <a:t>quality</a:t>
            </a:r>
            <a:r>
              <a:rPr lang="pl-PL">
                <a:ea typeface="Calibri"/>
                <a:cs typeface="Calibri"/>
              </a:rPr>
              <a:t> </a:t>
            </a:r>
            <a:r>
              <a:rPr lang="pl-PL" err="1">
                <a:ea typeface="Calibri"/>
                <a:cs typeface="Calibri"/>
              </a:rPr>
              <a:t>equipment</a:t>
            </a:r>
            <a:r>
              <a:rPr lang="pl-PL">
                <a:ea typeface="Calibri"/>
                <a:cs typeface="Calibri"/>
              </a:rPr>
              <a:t>, </a:t>
            </a:r>
            <a:r>
              <a:rPr lang="pl-PL" err="1">
                <a:ea typeface="Calibri"/>
                <a:cs typeface="Calibri"/>
              </a:rPr>
              <a:t>competetive</a:t>
            </a:r>
            <a:r>
              <a:rPr lang="pl-PL">
                <a:ea typeface="Calibri"/>
                <a:cs typeface="Calibri"/>
              </a:rPr>
              <a:t> </a:t>
            </a:r>
            <a:r>
              <a:rPr lang="pl-PL" err="1">
                <a:ea typeface="Calibri"/>
                <a:cs typeface="Calibri"/>
              </a:rPr>
              <a:t>salary</a:t>
            </a:r>
            <a:r>
              <a:rPr lang="pl-PL">
                <a:ea typeface="Calibri"/>
                <a:cs typeface="Calibri"/>
              </a:rPr>
              <a:t> and </a:t>
            </a:r>
            <a:r>
              <a:rPr lang="pl-PL" err="1">
                <a:ea typeface="Calibri"/>
                <a:cs typeface="Calibri"/>
              </a:rPr>
              <a:t>benefits</a:t>
            </a:r>
            <a:r>
              <a:rPr lang="pl-PL">
                <a:ea typeface="Calibri"/>
                <a:cs typeface="Calibri"/>
              </a:rPr>
              <a:t>, </a:t>
            </a:r>
            <a:r>
              <a:rPr lang="pl-PL" err="1">
                <a:ea typeface="Calibri"/>
                <a:cs typeface="Calibri"/>
              </a:rPr>
              <a:t>work</a:t>
            </a:r>
            <a:r>
              <a:rPr lang="pl-PL">
                <a:ea typeface="Calibri"/>
                <a:cs typeface="Calibri"/>
              </a:rPr>
              <a:t> life </a:t>
            </a:r>
            <a:r>
              <a:rPr lang="pl-PL" err="1">
                <a:ea typeface="Calibri"/>
                <a:cs typeface="Calibri"/>
              </a:rPr>
              <a:t>balance</a:t>
            </a:r>
            <a:r>
              <a:rPr lang="pl-PL">
                <a:ea typeface="Calibri"/>
                <a:cs typeface="Calibri"/>
              </a:rPr>
              <a:t>, as </a:t>
            </a:r>
            <a:r>
              <a:rPr lang="pl-PL" err="1">
                <a:ea typeface="Calibri"/>
                <a:cs typeface="Calibri"/>
              </a:rPr>
              <a:t>well</a:t>
            </a:r>
            <a:r>
              <a:rPr lang="pl-PL">
                <a:ea typeface="Calibri"/>
                <a:cs typeface="Calibri"/>
              </a:rPr>
              <a:t> as </a:t>
            </a:r>
            <a:r>
              <a:rPr lang="pl-PL" err="1">
                <a:ea typeface="Calibri"/>
                <a:cs typeface="Calibri"/>
              </a:rPr>
              <a:t>bonuses</a:t>
            </a:r>
            <a:r>
              <a:rPr lang="pl-PL">
                <a:ea typeface="Calibri"/>
                <a:cs typeface="Calibri"/>
              </a:rPr>
              <a:t> for </a:t>
            </a:r>
            <a:r>
              <a:rPr lang="pl-PL" err="1">
                <a:ea typeface="Calibri"/>
                <a:cs typeface="Calibri"/>
              </a:rPr>
              <a:t>innaovative</a:t>
            </a:r>
            <a:r>
              <a:rPr lang="pl-PL">
                <a:ea typeface="Calibri"/>
                <a:cs typeface="Calibri"/>
              </a:rPr>
              <a:t> </a:t>
            </a:r>
            <a:r>
              <a:rPr lang="pl-PL" err="1">
                <a:ea typeface="Calibri"/>
                <a:cs typeface="Calibri"/>
              </a:rPr>
              <a:t>work</a:t>
            </a:r>
            <a:r>
              <a:rPr lang="pl-PL">
                <a:ea typeface="Calibri"/>
                <a:cs typeface="Calibri"/>
              </a:rPr>
              <a:t>. </a:t>
            </a:r>
          </a:p>
          <a:p>
            <a:r>
              <a:rPr lang="pl-PL">
                <a:ea typeface="Calibri"/>
                <a:cs typeface="Calibri"/>
              </a:rPr>
              <a:t>In return we </a:t>
            </a:r>
            <a:r>
              <a:rPr lang="pl-PL" err="1">
                <a:ea typeface="Calibri"/>
                <a:cs typeface="Calibri"/>
              </a:rPr>
              <a:t>require</a:t>
            </a:r>
            <a:r>
              <a:rPr lang="pl-PL">
                <a:ea typeface="Calibri"/>
                <a:cs typeface="Calibri"/>
              </a:rPr>
              <a:t> </a:t>
            </a:r>
            <a:r>
              <a:rPr lang="pl-PL" err="1">
                <a:ea typeface="Calibri"/>
                <a:cs typeface="Calibri"/>
              </a:rPr>
              <a:t>punctuality</a:t>
            </a:r>
            <a:r>
              <a:rPr lang="pl-PL">
                <a:ea typeface="Calibri"/>
                <a:cs typeface="Calibri"/>
              </a:rPr>
              <a:t> and </a:t>
            </a:r>
            <a:r>
              <a:rPr lang="pl-PL" err="1">
                <a:ea typeface="Calibri"/>
                <a:cs typeface="Calibri"/>
              </a:rPr>
              <a:t>integrity</a:t>
            </a:r>
            <a:r>
              <a:rPr lang="pl-PL">
                <a:ea typeface="Calibri"/>
                <a:cs typeface="Calibri"/>
              </a:rPr>
              <a:t> </a:t>
            </a:r>
            <a:r>
              <a:rPr lang="pl-PL" err="1">
                <a:ea typeface="Calibri"/>
                <a:cs typeface="Calibri"/>
              </a:rPr>
              <a:t>especially</a:t>
            </a:r>
            <a:r>
              <a:rPr lang="pl-PL">
                <a:ea typeface="Calibri"/>
                <a:cs typeface="Calibri"/>
              </a:rPr>
              <a:t> from </a:t>
            </a:r>
            <a:r>
              <a:rPr lang="pl-PL" err="1">
                <a:ea typeface="Calibri"/>
                <a:cs typeface="Calibri"/>
              </a:rPr>
              <a:t>our</a:t>
            </a:r>
            <a:r>
              <a:rPr lang="pl-PL">
                <a:ea typeface="Calibri"/>
                <a:cs typeface="Calibri"/>
              </a:rPr>
              <a:t> </a:t>
            </a:r>
            <a:r>
              <a:rPr lang="pl-PL" err="1">
                <a:ea typeface="Calibri"/>
                <a:cs typeface="Calibri"/>
              </a:rPr>
              <a:t>couriers</a:t>
            </a:r>
            <a:endParaRPr lang="pl-PL">
              <a:ea typeface="Calibri"/>
              <a:cs typeface="Calibri"/>
            </a:endParaRPr>
          </a:p>
          <a:p>
            <a:endParaRPr lang="pl-PL"/>
          </a:p>
          <a:p>
            <a:endParaRPr lang="en-US">
              <a:ea typeface="Calibri"/>
              <a:cs typeface="Calibri"/>
            </a:endParaRPr>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16</a:t>
            </a:fld>
            <a:endParaRPr lang="pl-PL"/>
          </a:p>
        </p:txBody>
      </p:sp>
    </p:spTree>
    <p:extLst>
      <p:ext uri="{BB962C8B-B14F-4D97-AF65-F5344CB8AC3E}">
        <p14:creationId xmlns:p14="http://schemas.microsoft.com/office/powerpoint/2010/main" val="488944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a:t>We divide our attention equally between advantage and regular customers to make the cash flow more reliable. </a:t>
            </a:r>
            <a:endParaRPr lang="pl-PL"/>
          </a:p>
          <a:p>
            <a:r>
              <a:rPr lang="en-US"/>
              <a:t>We maintain open line communication with all of our customers and dedicated special team to deliver excellent, individual service to advantage customers, which will include joined marketing campaigns to promote our businesses. </a:t>
            </a:r>
            <a:endParaRPr lang="pl-PL"/>
          </a:p>
          <a:p>
            <a:r>
              <a:rPr lang="en-US"/>
              <a:t>In order to entice customers loyalty and joint growth we offer subscription plans and discounts for enterprises.</a:t>
            </a:r>
            <a:endParaRPr lang="pl-PL">
              <a:cs typeface="Calibri"/>
            </a:endParaRPr>
          </a:p>
          <a:p>
            <a:endParaRPr lang="en-US">
              <a:ea typeface="Calibri"/>
              <a:cs typeface="Calibri"/>
            </a:endParaRPr>
          </a:p>
          <a:p>
            <a:endParaRPr lang="pl-PL">
              <a:ea typeface="Calibri"/>
              <a:cs typeface="Calibri"/>
            </a:endParaRPr>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17</a:t>
            </a:fld>
            <a:endParaRPr lang="pl-PL"/>
          </a:p>
        </p:txBody>
      </p:sp>
    </p:spTree>
    <p:extLst>
      <p:ext uri="{BB962C8B-B14F-4D97-AF65-F5344CB8AC3E}">
        <p14:creationId xmlns:p14="http://schemas.microsoft.com/office/powerpoint/2010/main" val="1248358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ea typeface="Calibri"/>
                <a:cs typeface="Calibri"/>
              </a:rPr>
              <a:t>While </a:t>
            </a:r>
            <a:r>
              <a:rPr lang="pl-PL" err="1">
                <a:ea typeface="Calibri"/>
                <a:cs typeface="Calibri"/>
              </a:rPr>
              <a:t>choosing</a:t>
            </a:r>
            <a:r>
              <a:rPr lang="pl-PL">
                <a:ea typeface="Calibri"/>
                <a:cs typeface="Calibri"/>
              </a:rPr>
              <a:t> </a:t>
            </a:r>
            <a:r>
              <a:rPr lang="pl-PL" err="1">
                <a:ea typeface="Calibri"/>
                <a:cs typeface="Calibri"/>
              </a:rPr>
              <a:t>vehicle</a:t>
            </a:r>
            <a:r>
              <a:rPr lang="pl-PL">
                <a:ea typeface="Calibri"/>
                <a:cs typeface="Calibri"/>
              </a:rPr>
              <a:t> </a:t>
            </a:r>
            <a:r>
              <a:rPr lang="pl-PL" err="1">
                <a:ea typeface="Calibri"/>
                <a:cs typeface="Calibri"/>
              </a:rPr>
              <a:t>suppliers</a:t>
            </a:r>
            <a:r>
              <a:rPr lang="pl-PL">
                <a:ea typeface="Calibri"/>
                <a:cs typeface="Calibri"/>
              </a:rPr>
              <a:t> and </a:t>
            </a:r>
            <a:r>
              <a:rPr lang="pl-PL" err="1">
                <a:ea typeface="Calibri"/>
                <a:cs typeface="Calibri"/>
              </a:rPr>
              <a:t>servicemen</a:t>
            </a:r>
            <a:r>
              <a:rPr lang="pl-PL">
                <a:ea typeface="Calibri"/>
                <a:cs typeface="Calibri"/>
              </a:rPr>
              <a:t> we </a:t>
            </a:r>
            <a:r>
              <a:rPr lang="pl-PL" err="1">
                <a:ea typeface="Calibri"/>
                <a:cs typeface="Calibri"/>
              </a:rPr>
              <a:t>look</a:t>
            </a:r>
            <a:r>
              <a:rPr lang="pl-PL">
                <a:ea typeface="Calibri"/>
                <a:cs typeface="Calibri"/>
              </a:rPr>
              <a:t> for </a:t>
            </a:r>
            <a:r>
              <a:rPr lang="pl-PL" err="1">
                <a:ea typeface="Calibri"/>
                <a:cs typeface="Calibri"/>
              </a:rPr>
              <a:t>lasting</a:t>
            </a:r>
            <a:r>
              <a:rPr lang="pl-PL">
                <a:ea typeface="Calibri"/>
                <a:cs typeface="Calibri"/>
              </a:rPr>
              <a:t> </a:t>
            </a:r>
            <a:r>
              <a:rPr lang="pl-PL" err="1">
                <a:ea typeface="Calibri"/>
                <a:cs typeface="Calibri"/>
              </a:rPr>
              <a:t>agreements</a:t>
            </a:r>
            <a:r>
              <a:rPr lang="pl-PL">
                <a:ea typeface="Calibri"/>
                <a:cs typeface="Calibri"/>
              </a:rPr>
              <a:t> </a:t>
            </a:r>
            <a:r>
              <a:rPr lang="pl-PL" err="1">
                <a:ea typeface="Calibri"/>
                <a:cs typeface="Calibri"/>
              </a:rPr>
              <a:t>that</a:t>
            </a:r>
            <a:r>
              <a:rPr lang="pl-PL">
                <a:ea typeface="Calibri"/>
                <a:cs typeface="Calibri"/>
              </a:rPr>
              <a:t> </a:t>
            </a:r>
            <a:r>
              <a:rPr lang="pl-PL" err="1">
                <a:ea typeface="Calibri"/>
                <a:cs typeface="Calibri"/>
              </a:rPr>
              <a:t>will</a:t>
            </a:r>
            <a:r>
              <a:rPr lang="pl-PL">
                <a:ea typeface="Calibri"/>
                <a:cs typeface="Calibri"/>
              </a:rPr>
              <a:t> </a:t>
            </a:r>
            <a:r>
              <a:rPr lang="pl-PL" err="1">
                <a:ea typeface="Calibri"/>
                <a:cs typeface="Calibri"/>
              </a:rPr>
              <a:t>scale</a:t>
            </a:r>
            <a:r>
              <a:rPr lang="pl-PL">
                <a:ea typeface="Calibri"/>
                <a:cs typeface="Calibri"/>
              </a:rPr>
              <a:t> with </a:t>
            </a:r>
            <a:r>
              <a:rPr lang="pl-PL" err="1">
                <a:ea typeface="Calibri"/>
                <a:cs typeface="Calibri"/>
              </a:rPr>
              <a:t>our</a:t>
            </a:r>
            <a:r>
              <a:rPr lang="pl-PL">
                <a:ea typeface="Calibri"/>
                <a:cs typeface="Calibri"/>
              </a:rPr>
              <a:t> </a:t>
            </a:r>
            <a:r>
              <a:rPr lang="pl-PL" err="1">
                <a:ea typeface="Calibri"/>
                <a:cs typeface="Calibri"/>
              </a:rPr>
              <a:t>operations</a:t>
            </a:r>
            <a:r>
              <a:rPr lang="pl-PL">
                <a:ea typeface="Calibri"/>
                <a:cs typeface="Calibri"/>
              </a:rPr>
              <a:t>, </a:t>
            </a:r>
          </a:p>
          <a:p>
            <a:r>
              <a:rPr lang="pl-PL">
                <a:ea typeface="Calibri"/>
                <a:cs typeface="Calibri"/>
              </a:rPr>
              <a:t>we </a:t>
            </a:r>
            <a:r>
              <a:rPr lang="pl-PL" err="1">
                <a:ea typeface="Calibri"/>
                <a:cs typeface="Calibri"/>
              </a:rPr>
              <a:t>ensure</a:t>
            </a:r>
            <a:r>
              <a:rPr lang="pl-PL">
                <a:ea typeface="Calibri"/>
                <a:cs typeface="Calibri"/>
              </a:rPr>
              <a:t> </a:t>
            </a:r>
            <a:r>
              <a:rPr lang="pl-PL" err="1">
                <a:ea typeface="Calibri"/>
                <a:cs typeface="Calibri"/>
              </a:rPr>
              <a:t>this</a:t>
            </a:r>
            <a:r>
              <a:rPr lang="pl-PL">
                <a:ea typeface="Calibri"/>
                <a:cs typeface="Calibri"/>
              </a:rPr>
              <a:t> by </a:t>
            </a:r>
            <a:r>
              <a:rPr lang="pl-PL" err="1">
                <a:ea typeface="Calibri"/>
                <a:cs typeface="Calibri"/>
              </a:rPr>
              <a:t>having</a:t>
            </a:r>
            <a:r>
              <a:rPr lang="pl-PL">
                <a:ea typeface="Calibri"/>
                <a:cs typeface="Calibri"/>
              </a:rPr>
              <a:t> transparent </a:t>
            </a:r>
            <a:r>
              <a:rPr lang="pl-PL" err="1">
                <a:ea typeface="Calibri"/>
                <a:cs typeface="Calibri"/>
              </a:rPr>
              <a:t>agrements</a:t>
            </a:r>
            <a:r>
              <a:rPr lang="pl-PL">
                <a:ea typeface="Calibri"/>
                <a:cs typeface="Calibri"/>
              </a:rPr>
              <a:t> and </a:t>
            </a:r>
            <a:r>
              <a:rPr lang="pl-PL" err="1">
                <a:ea typeface="Calibri"/>
                <a:cs typeface="Calibri"/>
              </a:rPr>
              <a:t>exclusive</a:t>
            </a:r>
            <a:r>
              <a:rPr lang="pl-PL">
                <a:ea typeface="Calibri"/>
                <a:cs typeface="Calibri"/>
              </a:rPr>
              <a:t> </a:t>
            </a:r>
            <a:r>
              <a:rPr lang="pl-PL" err="1">
                <a:ea typeface="Calibri"/>
                <a:cs typeface="Calibri"/>
              </a:rPr>
              <a:t>usage</a:t>
            </a:r>
            <a:r>
              <a:rPr lang="pl-PL">
                <a:ea typeface="Calibri"/>
                <a:cs typeface="Calibri"/>
              </a:rPr>
              <a:t> of </a:t>
            </a:r>
            <a:r>
              <a:rPr lang="pl-PL" err="1">
                <a:ea typeface="Calibri"/>
                <a:cs typeface="Calibri"/>
              </a:rPr>
              <a:t>their</a:t>
            </a:r>
            <a:r>
              <a:rPr lang="pl-PL">
                <a:ea typeface="Calibri"/>
                <a:cs typeface="Calibri"/>
              </a:rPr>
              <a:t> services</a:t>
            </a:r>
            <a:endParaRPr lang="pl-PL"/>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18</a:t>
            </a:fld>
            <a:endParaRPr lang="pl-PL"/>
          </a:p>
        </p:txBody>
      </p:sp>
    </p:spTree>
    <p:extLst>
      <p:ext uri="{BB962C8B-B14F-4D97-AF65-F5344CB8AC3E}">
        <p14:creationId xmlns:p14="http://schemas.microsoft.com/office/powerpoint/2010/main" val="3387801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19</a:t>
            </a:fld>
            <a:endParaRPr lang="pl-PL"/>
          </a:p>
        </p:txBody>
      </p:sp>
    </p:spTree>
    <p:extLst>
      <p:ext uri="{BB962C8B-B14F-4D97-AF65-F5344CB8AC3E}">
        <p14:creationId xmlns:p14="http://schemas.microsoft.com/office/powerpoint/2010/main" val="2821583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ea typeface="Calibri"/>
                <a:cs typeface="Calibri"/>
              </a:rPr>
              <a:t>LHD </a:t>
            </a:r>
            <a:r>
              <a:rPr lang="pl-PL" err="1">
                <a:ea typeface="Calibri"/>
                <a:cs typeface="Calibri"/>
              </a:rPr>
              <a:t>is</a:t>
            </a:r>
            <a:r>
              <a:rPr lang="pl-PL">
                <a:ea typeface="Calibri"/>
                <a:cs typeface="Calibri"/>
              </a:rPr>
              <a:t> a </a:t>
            </a:r>
            <a:r>
              <a:rPr lang="pl-PL" err="1">
                <a:ea typeface="Calibri"/>
                <a:cs typeface="Calibri"/>
              </a:rPr>
              <a:t>global</a:t>
            </a:r>
            <a:r>
              <a:rPr lang="pl-PL">
                <a:ea typeface="Calibri"/>
                <a:cs typeface="Calibri"/>
              </a:rPr>
              <a:t> </a:t>
            </a:r>
            <a:r>
              <a:rPr lang="pl-PL" err="1">
                <a:ea typeface="Calibri"/>
                <a:cs typeface="Calibri"/>
              </a:rPr>
              <a:t>courier</a:t>
            </a:r>
            <a:r>
              <a:rPr lang="pl-PL">
                <a:ea typeface="Calibri"/>
                <a:cs typeface="Calibri"/>
              </a:rPr>
              <a:t> </a:t>
            </a:r>
            <a:r>
              <a:rPr lang="pl-PL" err="1">
                <a:ea typeface="Calibri"/>
                <a:cs typeface="Calibri"/>
              </a:rPr>
              <a:t>company</a:t>
            </a:r>
            <a:r>
              <a:rPr lang="pl-PL">
                <a:ea typeface="Calibri"/>
                <a:cs typeface="Calibri"/>
              </a:rPr>
              <a:t> </a:t>
            </a:r>
            <a:r>
              <a:rPr lang="pl-PL" err="1">
                <a:ea typeface="Calibri"/>
                <a:cs typeface="Calibri"/>
              </a:rPr>
              <a:t>which</a:t>
            </a:r>
            <a:r>
              <a:rPr lang="pl-PL">
                <a:ea typeface="Calibri"/>
                <a:cs typeface="Calibri"/>
              </a:rPr>
              <a:t> </a:t>
            </a:r>
            <a:r>
              <a:rPr lang="pl-PL" err="1">
                <a:ea typeface="Calibri"/>
                <a:cs typeface="Calibri"/>
              </a:rPr>
              <a:t>provides</a:t>
            </a:r>
            <a:r>
              <a:rPr lang="pl-PL">
                <a:ea typeface="Calibri"/>
                <a:cs typeface="Calibri"/>
              </a:rPr>
              <a:t> </a:t>
            </a:r>
            <a:r>
              <a:rPr lang="pl-PL" err="1">
                <a:ea typeface="Calibri"/>
                <a:cs typeface="Calibri"/>
              </a:rPr>
              <a:t>efiicient</a:t>
            </a:r>
            <a:r>
              <a:rPr lang="pl-PL">
                <a:ea typeface="Calibri"/>
                <a:cs typeface="Calibri"/>
              </a:rPr>
              <a:t>, swift, </a:t>
            </a:r>
            <a:r>
              <a:rPr lang="pl-PL" err="1">
                <a:ea typeface="Calibri"/>
                <a:cs typeface="Calibri"/>
              </a:rPr>
              <a:t>reliable</a:t>
            </a:r>
            <a:r>
              <a:rPr lang="pl-PL">
                <a:ea typeface="Calibri"/>
                <a:cs typeface="Calibri"/>
              </a:rPr>
              <a:t>, </a:t>
            </a:r>
            <a:r>
              <a:rPr lang="pl-PL" err="1">
                <a:ea typeface="Calibri"/>
                <a:cs typeface="Calibri"/>
              </a:rPr>
              <a:t>secure</a:t>
            </a:r>
            <a:r>
              <a:rPr lang="pl-PL">
                <a:ea typeface="Calibri"/>
                <a:cs typeface="Calibri"/>
              </a:rPr>
              <a:t> and </a:t>
            </a:r>
            <a:r>
              <a:rPr lang="pl-PL" err="1">
                <a:ea typeface="Calibri"/>
                <a:cs typeface="Calibri"/>
              </a:rPr>
              <a:t>cost-effective</a:t>
            </a:r>
            <a:r>
              <a:rPr lang="pl-PL">
                <a:ea typeface="Calibri"/>
                <a:cs typeface="Calibri"/>
              </a:rPr>
              <a:t> </a:t>
            </a:r>
            <a:r>
              <a:rPr lang="pl-PL" err="1">
                <a:ea typeface="Calibri"/>
                <a:cs typeface="Calibri"/>
              </a:rPr>
              <a:t>shipping</a:t>
            </a:r>
            <a:r>
              <a:rPr lang="pl-PL">
                <a:ea typeface="Calibri"/>
                <a:cs typeface="Calibri"/>
              </a:rPr>
              <a:t> services. </a:t>
            </a:r>
            <a:r>
              <a:rPr lang="pl-PL" err="1">
                <a:ea typeface="Calibri"/>
                <a:cs typeface="Calibri"/>
              </a:rPr>
              <a:t>Its</a:t>
            </a:r>
            <a:r>
              <a:rPr lang="pl-PL">
                <a:ea typeface="Calibri"/>
                <a:cs typeface="Calibri"/>
              </a:rPr>
              <a:t> </a:t>
            </a:r>
            <a:r>
              <a:rPr lang="pl-PL" err="1">
                <a:ea typeface="Calibri"/>
                <a:cs typeface="Calibri"/>
              </a:rPr>
              <a:t>mission</a:t>
            </a:r>
            <a:r>
              <a:rPr lang="pl-PL">
                <a:ea typeface="Calibri"/>
                <a:cs typeface="Calibri"/>
              </a:rPr>
              <a:t> </a:t>
            </a:r>
            <a:r>
              <a:rPr lang="pl-PL" err="1">
                <a:ea typeface="Calibri"/>
                <a:cs typeface="Calibri"/>
              </a:rPr>
              <a:t>is</a:t>
            </a:r>
            <a:r>
              <a:rPr lang="pl-PL">
                <a:ea typeface="Calibri"/>
                <a:cs typeface="Calibri"/>
              </a:rPr>
              <a:t> to </a:t>
            </a:r>
            <a:r>
              <a:rPr lang="pl-PL" err="1">
                <a:ea typeface="Calibri"/>
                <a:cs typeface="Calibri"/>
              </a:rPr>
              <a:t>bridge</a:t>
            </a:r>
            <a:r>
              <a:rPr lang="pl-PL">
                <a:ea typeface="Calibri"/>
                <a:cs typeface="Calibri"/>
              </a:rPr>
              <a:t> the gap </a:t>
            </a:r>
            <a:r>
              <a:rPr lang="pl-PL" err="1">
                <a:ea typeface="Calibri"/>
                <a:cs typeface="Calibri"/>
              </a:rPr>
              <a:t>between</a:t>
            </a:r>
            <a:r>
              <a:rPr lang="pl-PL">
                <a:ea typeface="Calibri"/>
                <a:cs typeface="Calibri"/>
              </a:rPr>
              <a:t> business and </a:t>
            </a:r>
            <a:r>
              <a:rPr lang="pl-PL" err="1">
                <a:ea typeface="Calibri"/>
                <a:cs typeface="Calibri"/>
              </a:rPr>
              <a:t>customers</a:t>
            </a:r>
            <a:r>
              <a:rPr lang="pl-PL">
                <a:ea typeface="Calibri"/>
                <a:cs typeface="Calibri"/>
              </a:rPr>
              <a:t> by </a:t>
            </a:r>
            <a:r>
              <a:rPr lang="pl-PL" err="1">
                <a:ea typeface="Calibri"/>
                <a:cs typeface="Calibri"/>
              </a:rPr>
              <a:t>fascilitating</a:t>
            </a:r>
            <a:r>
              <a:rPr lang="pl-PL">
                <a:ea typeface="Calibri"/>
                <a:cs typeface="Calibri"/>
              </a:rPr>
              <a:t> </a:t>
            </a:r>
            <a:r>
              <a:rPr lang="pl-PL" err="1">
                <a:ea typeface="Calibri"/>
                <a:cs typeface="Calibri"/>
              </a:rPr>
              <a:t>global</a:t>
            </a:r>
            <a:r>
              <a:rPr lang="pl-PL">
                <a:ea typeface="Calibri"/>
                <a:cs typeface="Calibri"/>
              </a:rPr>
              <a:t> trade.</a:t>
            </a:r>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2</a:t>
            </a:fld>
            <a:endParaRPr lang="pl-PL"/>
          </a:p>
        </p:txBody>
      </p:sp>
    </p:spTree>
    <p:extLst>
      <p:ext uri="{BB962C8B-B14F-4D97-AF65-F5344CB8AC3E}">
        <p14:creationId xmlns:p14="http://schemas.microsoft.com/office/powerpoint/2010/main" val="2114926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3</a:t>
            </a:fld>
            <a:endParaRPr lang="pl-PL"/>
          </a:p>
        </p:txBody>
      </p:sp>
    </p:spTree>
    <p:extLst>
      <p:ext uri="{BB962C8B-B14F-4D97-AF65-F5344CB8AC3E}">
        <p14:creationId xmlns:p14="http://schemas.microsoft.com/office/powerpoint/2010/main" val="2014557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In our study, we’ve managed to outline two major stakeholder groups.</a:t>
            </a:r>
          </a:p>
          <a:p>
            <a:endParaRPr lang="pl-PL"/>
          </a:p>
          <a:p>
            <a:r>
              <a:rPr lang="pl-PL"/>
              <a:t>The first one describes the customers,</a:t>
            </a:r>
          </a:p>
          <a:p>
            <a:endParaRPr lang="pl-PL"/>
          </a:p>
          <a:p>
            <a:r>
              <a:rPr lang="pl-PL"/>
              <a:t>Whereas the other one focuses on the workers. In total both classes consist of 8 stakeholder groups, which is too much, thus we limited ourselves to 5 crucial stakeholders.</a:t>
            </a:r>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4</a:t>
            </a:fld>
            <a:endParaRPr lang="pl-PL"/>
          </a:p>
        </p:txBody>
      </p:sp>
    </p:spTree>
    <p:extLst>
      <p:ext uri="{BB962C8B-B14F-4D97-AF65-F5344CB8AC3E}">
        <p14:creationId xmlns:p14="http://schemas.microsoft.com/office/powerpoint/2010/main" val="4113855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We decided to Focus only on medium-to-large scale customers, as they provide more overall profit. Additionally, we discarded warehouse workers, as they are easily replaceable, and the management, because although they are important, we suspect that some other group will talk about them. Now, let’s describe those groups in detail.</a:t>
            </a:r>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5</a:t>
            </a:fld>
            <a:endParaRPr lang="pl-PL"/>
          </a:p>
        </p:txBody>
      </p:sp>
    </p:spTree>
    <p:extLst>
      <p:ext uri="{BB962C8B-B14F-4D97-AF65-F5344CB8AC3E}">
        <p14:creationId xmlns:p14="http://schemas.microsoft.com/office/powerpoint/2010/main" val="371004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p>
            <a:pPr>
              <a:defRPr/>
            </a:pPr>
            <a:r>
              <a:rPr lang="pl-PL">
                <a:ea typeface="Calibri"/>
                <a:cs typeface="Calibri"/>
              </a:rPr>
              <a:t>The first </a:t>
            </a:r>
            <a:r>
              <a:rPr lang="pl-PL" err="1">
                <a:ea typeface="Calibri"/>
                <a:cs typeface="Calibri"/>
              </a:rPr>
              <a:t>group</a:t>
            </a:r>
            <a:r>
              <a:rPr lang="pl-PL">
                <a:ea typeface="Calibri"/>
                <a:cs typeface="Calibri"/>
              </a:rPr>
              <a:t> </a:t>
            </a:r>
            <a:r>
              <a:rPr lang="pl-PL" err="1">
                <a:ea typeface="Calibri"/>
                <a:cs typeface="Calibri"/>
              </a:rPr>
              <a:t>that</a:t>
            </a:r>
            <a:r>
              <a:rPr lang="pl-PL">
                <a:ea typeface="Calibri"/>
                <a:cs typeface="Calibri"/>
              </a:rPr>
              <a:t> we </a:t>
            </a:r>
            <a:r>
              <a:rPr lang="pl-PL" err="1">
                <a:ea typeface="Calibri"/>
                <a:cs typeface="Calibri"/>
              </a:rPr>
              <a:t>will</a:t>
            </a:r>
            <a:r>
              <a:rPr lang="pl-PL">
                <a:ea typeface="Calibri"/>
                <a:cs typeface="Calibri"/>
              </a:rPr>
              <a:t> </a:t>
            </a:r>
            <a:r>
              <a:rPr lang="pl-PL" err="1">
                <a:ea typeface="Calibri"/>
                <a:cs typeface="Calibri"/>
              </a:rPr>
              <a:t>cover</a:t>
            </a:r>
            <a:r>
              <a:rPr lang="pl-PL">
                <a:ea typeface="Calibri"/>
                <a:cs typeface="Calibri"/>
              </a:rPr>
              <a:t> is the Regular </a:t>
            </a:r>
            <a:r>
              <a:rPr lang="pl-PL" err="1">
                <a:ea typeface="Calibri"/>
                <a:cs typeface="Calibri"/>
              </a:rPr>
              <a:t>customers</a:t>
            </a:r>
            <a:r>
              <a:rPr lang="pl-PL">
                <a:ea typeface="Calibri"/>
                <a:cs typeface="Calibri"/>
              </a:rPr>
              <a:t>. </a:t>
            </a:r>
            <a:r>
              <a:rPr lang="pl-PL" err="1">
                <a:ea typeface="Calibri"/>
                <a:cs typeface="Calibri"/>
              </a:rPr>
              <a:t>This</a:t>
            </a:r>
            <a:r>
              <a:rPr lang="pl-PL">
                <a:ea typeface="Calibri"/>
                <a:cs typeface="Calibri"/>
              </a:rPr>
              <a:t> group </a:t>
            </a:r>
            <a:r>
              <a:rPr lang="pl-PL" err="1">
                <a:ea typeface="Calibri"/>
                <a:cs typeface="Calibri"/>
              </a:rPr>
              <a:t>consists</a:t>
            </a:r>
            <a:r>
              <a:rPr lang="pl-PL">
                <a:ea typeface="Calibri"/>
                <a:cs typeface="Calibri"/>
              </a:rPr>
              <a:t> of </a:t>
            </a:r>
            <a:r>
              <a:rPr lang="pl-PL"/>
              <a:t>small to medium-sized </a:t>
            </a:r>
            <a:r>
              <a:rPr lang="pl-PL" err="1"/>
              <a:t>companies</a:t>
            </a:r>
            <a:r>
              <a:rPr lang="pl-PL"/>
              <a:t> </a:t>
            </a:r>
            <a:r>
              <a:rPr lang="pl-PL" err="1"/>
              <a:t>that</a:t>
            </a:r>
            <a:r>
              <a:rPr lang="pl-PL"/>
              <a:t> </a:t>
            </a:r>
            <a:r>
              <a:rPr lang="pl-PL" err="1"/>
              <a:t>regularly</a:t>
            </a:r>
            <a:r>
              <a:rPr lang="pl-PL"/>
              <a:t> </a:t>
            </a:r>
            <a:r>
              <a:rPr lang="pl-PL" err="1"/>
              <a:t>use</a:t>
            </a:r>
            <a:r>
              <a:rPr lang="pl-PL"/>
              <a:t> </a:t>
            </a:r>
            <a:r>
              <a:rPr lang="pl-PL" err="1"/>
              <a:t>our</a:t>
            </a:r>
            <a:r>
              <a:rPr lang="pl-PL"/>
              <a:t> services. We </a:t>
            </a:r>
            <a:r>
              <a:rPr lang="pl-PL" err="1"/>
              <a:t>expect</a:t>
            </a:r>
            <a:r>
              <a:rPr lang="pl-PL"/>
              <a:t> </a:t>
            </a:r>
            <a:r>
              <a:rPr lang="pl-PL" err="1"/>
              <a:t>that</a:t>
            </a:r>
            <a:r>
              <a:rPr lang="pl-PL"/>
              <a:t> </a:t>
            </a:r>
            <a:r>
              <a:rPr lang="pl-PL" err="1"/>
              <a:t>there</a:t>
            </a:r>
            <a:r>
              <a:rPr lang="pl-PL"/>
              <a:t> </a:t>
            </a:r>
            <a:r>
              <a:rPr lang="pl-PL" err="1"/>
              <a:t>are</a:t>
            </a:r>
            <a:r>
              <a:rPr lang="pl-PL"/>
              <a:t> a lot of </a:t>
            </a:r>
            <a:r>
              <a:rPr lang="pl-PL" err="1"/>
              <a:t>them</a:t>
            </a:r>
            <a:r>
              <a:rPr lang="pl-PL"/>
              <a:t> and </a:t>
            </a:r>
            <a:r>
              <a:rPr lang="pl-PL" err="1"/>
              <a:t>that</a:t>
            </a:r>
            <a:r>
              <a:rPr lang="pl-PL"/>
              <a:t> </a:t>
            </a:r>
            <a:r>
              <a:rPr lang="pl-PL" err="1"/>
              <a:t>they</a:t>
            </a:r>
            <a:r>
              <a:rPr lang="pl-PL"/>
              <a:t> </a:t>
            </a:r>
            <a:r>
              <a:rPr lang="pl-PL" err="1"/>
              <a:t>will</a:t>
            </a:r>
            <a:r>
              <a:rPr lang="pl-PL"/>
              <a:t> </a:t>
            </a:r>
            <a:r>
              <a:rPr lang="pl-PL" err="1"/>
              <a:t>generate</a:t>
            </a:r>
            <a:r>
              <a:rPr lang="pl-PL"/>
              <a:t> a large part of </a:t>
            </a:r>
            <a:r>
              <a:rPr lang="pl-PL" err="1"/>
              <a:t>our</a:t>
            </a:r>
            <a:r>
              <a:rPr lang="pl-PL"/>
              <a:t> </a:t>
            </a:r>
            <a:r>
              <a:rPr lang="pl-PL" err="1"/>
              <a:t>income</a:t>
            </a:r>
            <a:r>
              <a:rPr lang="pl-PL"/>
              <a:t>. </a:t>
            </a:r>
            <a:r>
              <a:rPr lang="pl-PL" err="1"/>
              <a:t>Apart</a:t>
            </a:r>
            <a:r>
              <a:rPr lang="pl-PL"/>
              <a:t> from </a:t>
            </a:r>
            <a:r>
              <a:rPr lang="pl-PL" err="1"/>
              <a:t>that</a:t>
            </a:r>
            <a:r>
              <a:rPr lang="pl-PL"/>
              <a:t> they </a:t>
            </a:r>
            <a:r>
              <a:rPr lang="pl-PL" err="1"/>
              <a:t>are</a:t>
            </a:r>
            <a:r>
              <a:rPr lang="pl-PL"/>
              <a:t> a </a:t>
            </a:r>
            <a:r>
              <a:rPr lang="pl-PL" err="1"/>
              <a:t>crucial</a:t>
            </a:r>
            <a:r>
              <a:rPr lang="pl-PL"/>
              <a:t> backup </a:t>
            </a:r>
            <a:r>
              <a:rPr lang="pl-PL" err="1"/>
              <a:t>that</a:t>
            </a:r>
            <a:r>
              <a:rPr lang="pl-PL"/>
              <a:t> </a:t>
            </a:r>
            <a:r>
              <a:rPr lang="pl-PL" err="1"/>
              <a:t>prevents</a:t>
            </a:r>
            <a:r>
              <a:rPr lang="pl-PL"/>
              <a:t> the company from </a:t>
            </a:r>
            <a:r>
              <a:rPr lang="pl-PL" err="1"/>
              <a:t>going</a:t>
            </a:r>
            <a:r>
              <a:rPr lang="pl-PL"/>
              <a:t> </a:t>
            </a:r>
            <a:r>
              <a:rPr lang="pl-PL" err="1"/>
              <a:t>bankrupt</a:t>
            </a:r>
            <a:r>
              <a:rPr lang="pl-PL"/>
              <a:t> </a:t>
            </a:r>
            <a:r>
              <a:rPr lang="pl-PL" err="1"/>
              <a:t>if</a:t>
            </a:r>
            <a:r>
              <a:rPr lang="pl-PL"/>
              <a:t> </a:t>
            </a:r>
            <a:r>
              <a:rPr lang="pl-PL" err="1"/>
              <a:t>advantage</a:t>
            </a:r>
            <a:r>
              <a:rPr lang="pl-PL"/>
              <a:t> </a:t>
            </a:r>
            <a:r>
              <a:rPr lang="pl-PL" err="1"/>
              <a:t>customers</a:t>
            </a:r>
            <a:r>
              <a:rPr lang="pl-PL"/>
              <a:t> </a:t>
            </a:r>
            <a:r>
              <a:rPr lang="pl-PL" err="1"/>
              <a:t>resign</a:t>
            </a:r>
            <a:r>
              <a:rPr lang="pl-PL"/>
              <a:t> from </a:t>
            </a:r>
            <a:r>
              <a:rPr lang="pl-PL" err="1"/>
              <a:t>our</a:t>
            </a:r>
            <a:r>
              <a:rPr lang="pl-PL"/>
              <a:t> services.  </a:t>
            </a:r>
            <a:r>
              <a:rPr lang="pl-PL">
                <a:hlinkClick r:id="rId3"/>
              </a:rPr>
              <a:t>Lastl</a:t>
            </a:r>
            <a:r>
              <a:rPr lang="pl-PL"/>
              <a:t>y, </a:t>
            </a:r>
            <a:r>
              <a:rPr lang="pl-PL" err="1"/>
              <a:t>they</a:t>
            </a:r>
            <a:r>
              <a:rPr lang="pl-PL"/>
              <a:t> </a:t>
            </a:r>
            <a:r>
              <a:rPr lang="pl-PL" err="1"/>
              <a:t>are</a:t>
            </a:r>
            <a:r>
              <a:rPr lang="pl-PL"/>
              <a:t> </a:t>
            </a:r>
            <a:r>
              <a:rPr lang="pl-PL" err="1"/>
              <a:t>more</a:t>
            </a:r>
            <a:r>
              <a:rPr lang="pl-PL"/>
              <a:t> </a:t>
            </a:r>
            <a:r>
              <a:rPr lang="pl-PL" err="1"/>
              <a:t>easy</a:t>
            </a:r>
            <a:r>
              <a:rPr lang="pl-PL"/>
              <a:t> to </a:t>
            </a:r>
            <a:r>
              <a:rPr lang="pl-PL" err="1"/>
              <a:t>manage</a:t>
            </a:r>
            <a:r>
              <a:rPr lang="pl-PL"/>
              <a:t> </a:t>
            </a:r>
            <a:r>
              <a:rPr lang="pl-PL" err="1"/>
              <a:t>than</a:t>
            </a:r>
            <a:r>
              <a:rPr lang="pl-PL"/>
              <a:t> ad hoc </a:t>
            </a:r>
            <a:r>
              <a:rPr lang="pl-PL" err="1"/>
              <a:t>private</a:t>
            </a:r>
            <a:r>
              <a:rPr lang="pl-PL"/>
              <a:t> customers. </a:t>
            </a:r>
            <a:r>
              <a:rPr lang="pl-PL" err="1"/>
              <a:t>Their</a:t>
            </a:r>
            <a:r>
              <a:rPr lang="pl-PL"/>
              <a:t> </a:t>
            </a:r>
            <a:r>
              <a:rPr lang="pl-PL" err="1"/>
              <a:t>examples</a:t>
            </a:r>
            <a:r>
              <a:rPr lang="pl-PL"/>
              <a:t> </a:t>
            </a:r>
            <a:r>
              <a:rPr lang="pl-PL" err="1"/>
              <a:t>could</a:t>
            </a:r>
            <a:r>
              <a:rPr lang="pl-PL"/>
              <a:t> be </a:t>
            </a:r>
            <a:r>
              <a:rPr lang="pl-PL" err="1"/>
              <a:t>private</a:t>
            </a:r>
            <a:r>
              <a:rPr lang="pl-PL"/>
              <a:t> </a:t>
            </a:r>
            <a:r>
              <a:rPr lang="pl-PL" err="1"/>
              <a:t>companies</a:t>
            </a:r>
            <a:r>
              <a:rPr lang="pl-PL"/>
              <a:t>/shops </a:t>
            </a:r>
            <a:r>
              <a:rPr lang="pl-PL" err="1"/>
              <a:t>or</a:t>
            </a:r>
            <a:r>
              <a:rPr lang="pl-PL"/>
              <a:t> small groups of </a:t>
            </a:r>
            <a:r>
              <a:rPr lang="pl-PL" err="1"/>
              <a:t>shops</a:t>
            </a:r>
            <a:r>
              <a:rPr lang="pl-PL"/>
              <a:t>.</a:t>
            </a:r>
            <a:endParaRPr lang="pl-PL">
              <a:ea typeface="Calibri"/>
              <a:cs typeface="Calibri"/>
            </a:endParaRPr>
          </a:p>
          <a:p>
            <a:pPr>
              <a:defRPr/>
            </a:pPr>
            <a:endParaRPr lang="pl-PL">
              <a:ea typeface="Calibri"/>
              <a:cs typeface="Calibri"/>
            </a:endParaRPr>
          </a:p>
          <a:p>
            <a:pPr algn="just">
              <a:spcBef>
                <a:spcPts val="1000"/>
              </a:spcBef>
              <a:defRPr/>
            </a:pPr>
            <a:r>
              <a:rPr lang="pl-PL">
                <a:ea typeface="Calibri"/>
                <a:cs typeface="Calibri"/>
              </a:rPr>
              <a:t>The next </a:t>
            </a:r>
            <a:r>
              <a:rPr lang="pl-PL" err="1">
                <a:ea typeface="Calibri"/>
                <a:cs typeface="Calibri"/>
              </a:rPr>
              <a:t>group</a:t>
            </a:r>
            <a:r>
              <a:rPr lang="pl-PL">
                <a:ea typeface="Calibri"/>
                <a:cs typeface="Calibri"/>
              </a:rPr>
              <a:t> is the </a:t>
            </a:r>
            <a:r>
              <a:rPr lang="pl-PL" err="1">
                <a:ea typeface="Calibri"/>
                <a:cs typeface="Calibri"/>
              </a:rPr>
              <a:t>advantage</a:t>
            </a:r>
            <a:r>
              <a:rPr lang="pl-PL">
                <a:ea typeface="Calibri"/>
                <a:cs typeface="Calibri"/>
              </a:rPr>
              <a:t> </a:t>
            </a:r>
            <a:r>
              <a:rPr lang="pl-PL" err="1">
                <a:ea typeface="Calibri"/>
                <a:cs typeface="Calibri"/>
              </a:rPr>
              <a:t>customers</a:t>
            </a:r>
            <a:r>
              <a:rPr lang="pl-PL">
                <a:ea typeface="Calibri"/>
                <a:cs typeface="Calibri"/>
              </a:rPr>
              <a:t>. </a:t>
            </a:r>
            <a:r>
              <a:rPr lang="pl-PL" err="1"/>
              <a:t>Huge</a:t>
            </a:r>
            <a:r>
              <a:rPr lang="pl-PL"/>
              <a:t> </a:t>
            </a:r>
            <a:r>
              <a:rPr lang="pl-PL" err="1"/>
              <a:t>companies</a:t>
            </a:r>
            <a:r>
              <a:rPr lang="pl-PL"/>
              <a:t> </a:t>
            </a:r>
            <a:r>
              <a:rPr lang="pl-PL" err="1"/>
              <a:t>that</a:t>
            </a:r>
            <a:r>
              <a:rPr lang="pl-PL"/>
              <a:t> </a:t>
            </a:r>
            <a:r>
              <a:rPr lang="pl-PL" err="1"/>
              <a:t>are</a:t>
            </a:r>
            <a:r>
              <a:rPr lang="pl-PL"/>
              <a:t> </a:t>
            </a:r>
            <a:r>
              <a:rPr lang="pl-PL" err="1"/>
              <a:t>strategic</a:t>
            </a:r>
            <a:r>
              <a:rPr lang="pl-PL"/>
              <a:t> business </a:t>
            </a:r>
            <a:r>
              <a:rPr lang="pl-PL" err="1"/>
              <a:t>partners</a:t>
            </a:r>
            <a:r>
              <a:rPr lang="pl-PL"/>
              <a:t>. Single </a:t>
            </a:r>
            <a:r>
              <a:rPr lang="pl-PL" err="1"/>
              <a:t>customer</a:t>
            </a:r>
            <a:r>
              <a:rPr lang="pl-PL"/>
              <a:t> of </a:t>
            </a:r>
            <a:r>
              <a:rPr lang="pl-PL" err="1"/>
              <a:t>this</a:t>
            </a:r>
            <a:r>
              <a:rPr lang="pl-PL"/>
              <a:t> </a:t>
            </a:r>
            <a:r>
              <a:rPr lang="pl-PL" err="1"/>
              <a:t>type</a:t>
            </a:r>
            <a:r>
              <a:rPr lang="pl-PL"/>
              <a:t> </a:t>
            </a:r>
            <a:r>
              <a:rPr lang="pl-PL" err="1"/>
              <a:t>provides</a:t>
            </a:r>
            <a:r>
              <a:rPr lang="pl-PL"/>
              <a:t> massive shipments and profit due to </a:t>
            </a:r>
            <a:r>
              <a:rPr lang="pl-PL" err="1"/>
              <a:t>their</a:t>
            </a:r>
            <a:r>
              <a:rPr lang="pl-PL"/>
              <a:t> </a:t>
            </a:r>
            <a:r>
              <a:rPr lang="pl-PL" err="1"/>
              <a:t>extensive</a:t>
            </a:r>
            <a:r>
              <a:rPr lang="pl-PL"/>
              <a:t> </a:t>
            </a:r>
            <a:r>
              <a:rPr lang="pl-PL" err="1"/>
              <a:t>client</a:t>
            </a:r>
            <a:r>
              <a:rPr lang="pl-PL"/>
              <a:t> </a:t>
            </a:r>
            <a:r>
              <a:rPr lang="pl-PL" err="1"/>
              <a:t>base</a:t>
            </a:r>
            <a:r>
              <a:rPr lang="pl-PL"/>
              <a:t>. </a:t>
            </a:r>
            <a:r>
              <a:rPr lang="pl-PL" err="1"/>
              <a:t>They</a:t>
            </a:r>
            <a:r>
              <a:rPr lang="pl-PL"/>
              <a:t> </a:t>
            </a:r>
            <a:r>
              <a:rPr lang="pl-PL" err="1"/>
              <a:t>are</a:t>
            </a:r>
            <a:r>
              <a:rPr lang="pl-PL"/>
              <a:t> </a:t>
            </a:r>
            <a:r>
              <a:rPr lang="pl-PL" err="1"/>
              <a:t>risky</a:t>
            </a:r>
            <a:r>
              <a:rPr lang="pl-PL"/>
              <a:t> </a:t>
            </a:r>
            <a:r>
              <a:rPr lang="pl-PL" err="1"/>
              <a:t>clients</a:t>
            </a:r>
            <a:r>
              <a:rPr lang="pl-PL"/>
              <a:t> </a:t>
            </a:r>
            <a:r>
              <a:rPr lang="pl-PL" err="1"/>
              <a:t>who</a:t>
            </a:r>
            <a:r>
              <a:rPr lang="pl-PL"/>
              <a:t> </a:t>
            </a:r>
            <a:r>
              <a:rPr lang="pl-PL" err="1"/>
              <a:t>should</a:t>
            </a:r>
            <a:r>
              <a:rPr lang="pl-PL"/>
              <a:t> </a:t>
            </a:r>
            <a:r>
              <a:rPr lang="pl-PL" err="1"/>
              <a:t>require</a:t>
            </a:r>
            <a:r>
              <a:rPr lang="pl-PL"/>
              <a:t> a lot of </a:t>
            </a:r>
            <a:r>
              <a:rPr lang="pl-PL" err="1"/>
              <a:t>focus</a:t>
            </a:r>
            <a:r>
              <a:rPr lang="pl-PL"/>
              <a:t> </a:t>
            </a:r>
            <a:r>
              <a:rPr lang="pl-PL" err="1"/>
              <a:t>because</a:t>
            </a:r>
            <a:r>
              <a:rPr lang="pl-PL"/>
              <a:t> </a:t>
            </a:r>
            <a:r>
              <a:rPr lang="pl-PL" err="1"/>
              <a:t>their</a:t>
            </a:r>
            <a:r>
              <a:rPr lang="pl-PL"/>
              <a:t> </a:t>
            </a:r>
            <a:r>
              <a:rPr lang="pl-PL" err="1"/>
              <a:t>resignment</a:t>
            </a:r>
            <a:r>
              <a:rPr lang="pl-PL"/>
              <a:t> </a:t>
            </a:r>
            <a:r>
              <a:rPr lang="pl-PL" err="1"/>
              <a:t>would</a:t>
            </a:r>
            <a:r>
              <a:rPr lang="pl-PL"/>
              <a:t> be a big </a:t>
            </a:r>
            <a:r>
              <a:rPr lang="pl-PL" err="1"/>
              <a:t>blow</a:t>
            </a:r>
            <a:r>
              <a:rPr lang="pl-PL"/>
              <a:t> for the </a:t>
            </a:r>
            <a:r>
              <a:rPr lang="pl-PL" err="1"/>
              <a:t>company</a:t>
            </a:r>
            <a:r>
              <a:rPr lang="pl-PL"/>
              <a:t>.</a:t>
            </a:r>
            <a:endParaRPr lang="pl-PL">
              <a:ea typeface="Calibri"/>
              <a:cs typeface="Calibri"/>
            </a:endParaRPr>
          </a:p>
          <a:p>
            <a:pPr algn="just">
              <a:spcBef>
                <a:spcPts val="1000"/>
              </a:spcBef>
              <a:defRPr/>
            </a:pPr>
            <a:r>
              <a:rPr lang="pl-PL" err="1"/>
              <a:t>Hopefully</a:t>
            </a:r>
            <a:r>
              <a:rPr lang="en-US"/>
              <a:t> group of regular customers is a good </a:t>
            </a:r>
            <a:r>
              <a:rPr lang="pl-PL"/>
              <a:t>backup</a:t>
            </a:r>
            <a:r>
              <a:rPr lang="en-US"/>
              <a:t> for them. Most known cooperations of such customers with shipment companies in Poland include  Allegro + </a:t>
            </a:r>
            <a:r>
              <a:rPr lang="en-US" err="1"/>
              <a:t>Inpost</a:t>
            </a:r>
            <a:r>
              <a:rPr lang="en-US"/>
              <a:t>, </a:t>
            </a:r>
            <a:r>
              <a:rPr lang="en-US" err="1"/>
              <a:t>Żabka</a:t>
            </a:r>
            <a:r>
              <a:rPr lang="en-US"/>
              <a:t> + DHL, </a:t>
            </a:r>
            <a:r>
              <a:rPr lang="pl-PL"/>
              <a:t>and </a:t>
            </a:r>
            <a:r>
              <a:rPr lang="en-US"/>
              <a:t>Amazon.</a:t>
            </a:r>
            <a:endParaRPr lang="pl-PL">
              <a:ea typeface="Calibri"/>
              <a:cs typeface="Calibri"/>
            </a:endParaRPr>
          </a:p>
          <a:p>
            <a:pPr>
              <a:defRPr/>
            </a:pPr>
            <a:endParaRPr lang="pl-PL">
              <a:ea typeface="Calibri"/>
              <a:cs typeface="Calibri"/>
            </a:endParaRPr>
          </a:p>
          <a:p>
            <a:pPr>
              <a:defRPr/>
            </a:pPr>
            <a:endParaRPr lang="pl-PL">
              <a:ea typeface="Calibri"/>
              <a:cs typeface="Calibri"/>
            </a:endParaRPr>
          </a:p>
        </p:txBody>
      </p:sp>
      <p:sp>
        <p:nvSpPr>
          <p:cNvPr id="4" name="Numer slajdu — symbol zastępczy 3"/>
          <p:cNvSpPr>
            <a:spLocks noGrp="1"/>
          </p:cNvSpPr>
          <p:nvPr>
            <p:ph type="sldNum" sz="quarter" idx="5"/>
          </p:nvPr>
        </p:nvSpPr>
        <p:spPr/>
        <p:txBody>
          <a:bodyPr rtlCol="0"/>
          <a:lstStyle/>
          <a:p>
            <a:pPr rtl="0"/>
            <a:fld id="{D4B9A9E5-4F7F-4A7D-9DE1-899232329269}" type="slidenum">
              <a:rPr lang="pl-PL" smtClean="0"/>
              <a:t>6</a:t>
            </a:fld>
            <a:endParaRPr lang="pl-PL"/>
          </a:p>
        </p:txBody>
      </p:sp>
    </p:spTree>
    <p:extLst>
      <p:ext uri="{BB962C8B-B14F-4D97-AF65-F5344CB8AC3E}">
        <p14:creationId xmlns:p14="http://schemas.microsoft.com/office/powerpoint/2010/main" val="3886065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noProof="1">
                <a:ea typeface="Calibri"/>
                <a:cs typeface="Calibri"/>
              </a:rPr>
              <a:t>The next important stakeholders are the couriers who are delivering the parcels. They are crucial, as they have contact with a client, and they have the biggest influence on delivery time, flexibility towards clients, and package safety from damages and being lost. Here we state that they are the face of the company because customers will shape their feelings towards the company after interactions with the couriers.  </a:t>
            </a:r>
            <a:endParaRPr lang="pl-PL" noProof="1">
              <a:ea typeface="Calibri"/>
              <a:cs typeface="Calibri"/>
            </a:endParaRPr>
          </a:p>
          <a:p>
            <a:endParaRPr lang="pl-PL" noProof="1">
              <a:ea typeface="Calibri"/>
              <a:cs typeface="Calibri"/>
            </a:endParaRPr>
          </a:p>
          <a:p>
            <a:r>
              <a:rPr lang="en-US" noProof="1">
                <a:ea typeface="Calibri"/>
                <a:cs typeface="Calibri"/>
              </a:rPr>
              <a:t>Next equally important group of intellectual workers. In this group, we count all the people who work intellectually in our company. They influence the strategic parts of the business, such as solving the optimization problem of delivering products (what do we pack, what is the route, the sequence of deliveries)or developing effective working patterns for the company. They are crucial, as without them, our effectiveness would be compromised and their innovative solutions help minimize costs. In this group, we include business analysts, forwarding analysts, IT staff, the advertisement department, and many many others. </a:t>
            </a:r>
            <a:endParaRPr lang="pl-PL" noProof="1">
              <a:ea typeface="Calibri"/>
              <a:cs typeface="Calibri"/>
            </a:endParaRPr>
          </a:p>
          <a:p>
            <a:endParaRPr lang="en-US" noProof="1">
              <a:ea typeface="Calibri"/>
              <a:cs typeface="Calibri"/>
            </a:endParaRPr>
          </a:p>
          <a:p>
            <a:r>
              <a:rPr lang="en-US" noProof="1">
                <a:ea typeface="Calibri"/>
                <a:cs typeface="Calibri"/>
              </a:rPr>
              <a:t>The last group of stakeholders that we have selected as crucial are the shipment suppliers. By that, we mean the companies supplying vehicles and services for transporting goods. It covers all types of transport: cars, trucks, planes, and ships. They are crucial, as we heavily invest in their products.</a:t>
            </a:r>
            <a:endParaRPr lang="pl-PL" noProof="1">
              <a:ea typeface="Calibri"/>
              <a:cs typeface="Calibri"/>
            </a:endParaRPr>
          </a:p>
          <a:p>
            <a:r>
              <a:rPr lang="en-US" noProof="1">
                <a:ea typeface="Calibri"/>
                <a:cs typeface="Calibri"/>
              </a:rPr>
              <a:t>Moreover, for a shipment company quick response during emergencies, such as breakdowns, is crucial. We depend on these partners to offer replacements or perform repairs quickly to avoid disruptions.</a:t>
            </a:r>
            <a:endParaRPr lang="pl-PL">
              <a:ea typeface="Calibri"/>
              <a:cs typeface="Calibri"/>
            </a:endParaRPr>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7</a:t>
            </a:fld>
            <a:endParaRPr lang="pl-PL"/>
          </a:p>
        </p:txBody>
      </p:sp>
    </p:spTree>
    <p:extLst>
      <p:ext uri="{BB962C8B-B14F-4D97-AF65-F5344CB8AC3E}">
        <p14:creationId xmlns:p14="http://schemas.microsoft.com/office/powerpoint/2010/main" val="186771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8</a:t>
            </a:fld>
            <a:endParaRPr lang="pl-PL"/>
          </a:p>
        </p:txBody>
      </p:sp>
    </p:spTree>
    <p:extLst>
      <p:ext uri="{BB962C8B-B14F-4D97-AF65-F5344CB8AC3E}">
        <p14:creationId xmlns:p14="http://schemas.microsoft.com/office/powerpoint/2010/main" val="3389513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a:t>To ensure regular customer satisfaction, we have to provide a fast, and on-schedule delivery,  which ensures shipment security in terms of damages, and theft.  Additionally, we should be flexible in terms of both delivery options,  as well as high availability of customer services.  In the end, as the groups focuses on Regular customers, we need to ensure competitive prices, especially within the subscription plan.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a:p>
          <a:p>
            <a:pPr marL="0" marR="0" lvl="0" indent="0" algn="l" defTabSz="914400" rtl="0" eaLnBrk="1" fontAlgn="auto" latinLnBrk="0" hangingPunct="1">
              <a:lnSpc>
                <a:spcPct val="100000"/>
              </a:lnSpc>
              <a:spcBef>
                <a:spcPts val="0"/>
              </a:spcBef>
              <a:spcAft>
                <a:spcPts val="0"/>
              </a:spcAft>
              <a:buClrTx/>
              <a:buSzTx/>
              <a:buFontTx/>
              <a:buNone/>
              <a:tabLst/>
              <a:defRPr/>
            </a:pPr>
            <a:r>
              <a:rPr lang="pl-PL"/>
              <a:t>The advantage customers have similar needs, but our approach to them is definitely more careful. The basic needs are indeed the same, but in the case of delivery options, we should provide a high-level managment of various services. Additionally, we have to introude a presonalized customer services department for large partners And provide even more attractive prices. Moreover, on such a scale we should also work on joined marketing campaigns, and Adapt customer-tailored solutions for their specific needs.</a:t>
            </a:r>
          </a:p>
        </p:txBody>
      </p:sp>
      <p:sp>
        <p:nvSpPr>
          <p:cNvPr id="4" name="Numer slajdu — symbol zastępczy 3"/>
          <p:cNvSpPr>
            <a:spLocks noGrp="1"/>
          </p:cNvSpPr>
          <p:nvPr>
            <p:ph type="sldNum" sz="quarter" idx="5"/>
          </p:nvPr>
        </p:nvSpPr>
        <p:spPr/>
        <p:txBody>
          <a:bodyPr rtlCol="0"/>
          <a:lstStyle/>
          <a:p>
            <a:pPr rtl="0"/>
            <a:fld id="{D4B9A9E5-4F7F-4A7D-9DE1-899232329269}" type="slidenum">
              <a:rPr lang="pl-PL" smtClean="0"/>
              <a:t>9</a:t>
            </a:fld>
            <a:endParaRPr lang="pl-PL"/>
          </a:p>
        </p:txBody>
      </p:sp>
    </p:spTree>
    <p:extLst>
      <p:ext uri="{BB962C8B-B14F-4D97-AF65-F5344CB8AC3E}">
        <p14:creationId xmlns:p14="http://schemas.microsoft.com/office/powerpoint/2010/main" val="10815920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lvl1pPr>
          </a:lstStyle>
          <a:p>
            <a:pPr rtl="0"/>
            <a:r>
              <a:rPr lang="pl-PL" noProof="0"/>
              <a:t>KLIKNIJ, ABY EDYTOWAĆ STYL WZORCA TYTUŁU</a:t>
            </a:r>
          </a:p>
        </p:txBody>
      </p:sp>
      <p:sp>
        <p:nvSpPr>
          <p:cNvPr id="3" name="Podtytuł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rtlCol="0">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endParaRPr lang="pl-PL" noProof="0"/>
          </a:p>
        </p:txBody>
      </p:sp>
      <p:pic>
        <p:nvPicPr>
          <p:cNvPr id="8" name="Grafika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awartość 3">
    <p:bg>
      <p:bgPr>
        <a:solidFill>
          <a:schemeClr val="tx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bg1"/>
                </a:solidFill>
                <a:latin typeface="Calibri" panose="020F0502020204030204" pitchFamily="34" charset="0"/>
                <a:ea typeface="+mj-ea"/>
                <a:cs typeface="+mj-cs"/>
              </a:defRPr>
            </a:lvl1pPr>
          </a:lstStyle>
          <a:p>
            <a:pPr rtl="0"/>
            <a:r>
              <a:rPr lang="pl-PL" noProof="0"/>
              <a:t>KLIKNIJ, ABY EDYTOWAĆ STYL WZORCA TYTUŁU</a:t>
            </a:r>
          </a:p>
        </p:txBody>
      </p:sp>
      <p:pic>
        <p:nvPicPr>
          <p:cNvPr id="11" name="Grafika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fika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fika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kst — symbol zastępczy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bg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a:t>
            </a:r>
          </a:p>
        </p:txBody>
      </p:sp>
      <p:sp>
        <p:nvSpPr>
          <p:cNvPr id="23" name="Tekst — symbol zastępczy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bg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a:t>
            </a:r>
          </a:p>
        </p:txBody>
      </p:sp>
      <p:sp>
        <p:nvSpPr>
          <p:cNvPr id="24" name="Tekst — symbol zastępczy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bg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a:t>
            </a:r>
          </a:p>
        </p:txBody>
      </p:sp>
      <p:sp>
        <p:nvSpPr>
          <p:cNvPr id="4" name="Zawartość — symbol zastępczy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GB" noProof="0"/>
              <a:t>Click to edit Master text styles</a:t>
            </a:r>
          </a:p>
        </p:txBody>
      </p:sp>
      <p:sp>
        <p:nvSpPr>
          <p:cNvPr id="25" name="Zawartość — symbol zastępczy 3">
            <a:extLst>
              <a:ext uri="{FF2B5EF4-FFF2-40B4-BE49-F238E27FC236}">
                <a16:creationId xmlns:a16="http://schemas.microsoft.com/office/drawing/2014/main" id="{82D8880F-3EAC-45C9-91F2-19A193791A18}"/>
              </a:ext>
            </a:extLst>
          </p:cNvPr>
          <p:cNvSpPr>
            <a:spLocks noGrp="1"/>
          </p:cNvSpPr>
          <p:nvPr>
            <p:ph sz="half" idx="17" hasCustomPrompt="1"/>
          </p:nvPr>
        </p:nvSpPr>
        <p:spPr>
          <a:xfrm>
            <a:off x="1129698"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pl-PL" noProof="0"/>
              <a:t>Kliknij, aby edytować style wzorców tekstu</a:t>
            </a:r>
          </a:p>
        </p:txBody>
      </p:sp>
      <p:sp>
        <p:nvSpPr>
          <p:cNvPr id="6" name="Zawartość — symbol zastępczy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rtlCol="0">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GB" noProof="0"/>
              <a:t>Click to edit Master text styles</a:t>
            </a:r>
          </a:p>
        </p:txBody>
      </p:sp>
      <p:sp>
        <p:nvSpPr>
          <p:cNvPr id="26" name="Zawartość — symbol zastępczy 5">
            <a:extLst>
              <a:ext uri="{FF2B5EF4-FFF2-40B4-BE49-F238E27FC236}">
                <a16:creationId xmlns:a16="http://schemas.microsoft.com/office/drawing/2014/main" id="{9019518E-E850-403D-A5B5-4B53F8C4A56B}"/>
              </a:ext>
            </a:extLst>
          </p:cNvPr>
          <p:cNvSpPr>
            <a:spLocks noGrp="1"/>
          </p:cNvSpPr>
          <p:nvPr>
            <p:ph sz="quarter" idx="18" hasCustomPrompt="1"/>
          </p:nvPr>
        </p:nvSpPr>
        <p:spPr>
          <a:xfrm>
            <a:off x="4526261" y="5280763"/>
            <a:ext cx="3139479" cy="462927"/>
          </a:xfrm>
        </p:spPr>
        <p:txBody>
          <a:bodyPr rtlCol="0">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pl-PL" noProof="0"/>
              <a:t>Kliknij, aby edytować style wzorców tekstu</a:t>
            </a:r>
          </a:p>
          <a:p>
            <a:pPr lvl="1" rtl="0"/>
            <a:endParaRPr lang="pl-PL" noProof="0"/>
          </a:p>
        </p:txBody>
      </p:sp>
      <p:sp>
        <p:nvSpPr>
          <p:cNvPr id="22" name="Zawartość — symbol zastępczy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GB" noProof="0"/>
              <a:t>Click to edit Master text styles</a:t>
            </a:r>
          </a:p>
        </p:txBody>
      </p:sp>
      <p:sp>
        <p:nvSpPr>
          <p:cNvPr id="27" name="Zawartość — symbol zastępczy 3">
            <a:extLst>
              <a:ext uri="{FF2B5EF4-FFF2-40B4-BE49-F238E27FC236}">
                <a16:creationId xmlns:a16="http://schemas.microsoft.com/office/drawing/2014/main" id="{A8058154-45E5-403E-B714-AC85774F391F}"/>
              </a:ext>
            </a:extLst>
          </p:cNvPr>
          <p:cNvSpPr>
            <a:spLocks noGrp="1"/>
          </p:cNvSpPr>
          <p:nvPr>
            <p:ph sz="half" idx="19" hasCustomPrompt="1"/>
          </p:nvPr>
        </p:nvSpPr>
        <p:spPr>
          <a:xfrm>
            <a:off x="7938210"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pl-PL" noProof="0"/>
              <a:t>Kliknij, aby edytować style wzorców tekstu</a:t>
            </a:r>
          </a:p>
        </p:txBody>
      </p:sp>
      <p:sp>
        <p:nvSpPr>
          <p:cNvPr id="7" name="Data — symbol zastępczy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pl-PL" noProof="0"/>
              <a:t>20XX</a:t>
            </a:r>
          </a:p>
        </p:txBody>
      </p:sp>
      <p:sp>
        <p:nvSpPr>
          <p:cNvPr id="8" name="Stopka — symbol zastępczy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pl-PL" noProof="0"/>
              <a:t>Prezentacja</a:t>
            </a:r>
          </a:p>
        </p:txBody>
      </p:sp>
      <p:sp>
        <p:nvSpPr>
          <p:cNvPr id="9" name="Numer slajdu — symbol zastępczy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Dwa elementy zawartości">
    <p:bg>
      <p:bgPr>
        <a:solidFill>
          <a:schemeClr val="accent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3" name="Tekst — symbol zastępczy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 WZORZEC TEKSTU</a:t>
            </a:r>
          </a:p>
        </p:txBody>
      </p:sp>
      <p:sp>
        <p:nvSpPr>
          <p:cNvPr id="4" name="Zawartość — symbol zastępczy 3">
            <a:extLst>
              <a:ext uri="{FF2B5EF4-FFF2-40B4-BE49-F238E27FC236}">
                <a16:creationId xmlns:a16="http://schemas.microsoft.com/office/drawing/2014/main" id="{AC9B20CF-6B91-4562-B799-0ABDAEBC0D2A}"/>
              </a:ext>
            </a:extLst>
          </p:cNvPr>
          <p:cNvSpPr>
            <a:spLocks noGrp="1"/>
          </p:cNvSpPr>
          <p:nvPr>
            <p:ph sz="half" idx="2" hasCustomPrompt="1"/>
          </p:nvPr>
        </p:nvSpPr>
        <p:spPr>
          <a:xfrm>
            <a:off x="2933700" y="3834606"/>
            <a:ext cx="3924300"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5" name="Tekst — symbol zastępczy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pl-PL" noProof="0"/>
              <a:t>KLIKNIJ, ABY EDYTOWAĆ WZORZEC TEKSTU</a:t>
            </a:r>
          </a:p>
        </p:txBody>
      </p:sp>
      <p:sp>
        <p:nvSpPr>
          <p:cNvPr id="6" name="Zawartość — symbol zastępczy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7410173" y="3834606"/>
            <a:ext cx="3943627"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7" name="Data — symbol zastępczy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pl-PL" noProof="0"/>
              <a:t>20XX</a:t>
            </a:r>
          </a:p>
        </p:txBody>
      </p:sp>
      <p:sp>
        <p:nvSpPr>
          <p:cNvPr id="8" name="Stopka — symbol zastępczy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pl-PL" noProof="0"/>
              <a:t>Prezentacja</a:t>
            </a:r>
          </a:p>
        </p:txBody>
      </p:sp>
      <p:sp>
        <p:nvSpPr>
          <p:cNvPr id="9" name="Numer slajdu — symbol zastępczy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pl-PL" noProof="0" smtClean="0"/>
              <a:t>‹#›</a:t>
            </a:fld>
            <a:endParaRPr lang="pl-PL" noProof="0"/>
          </a:p>
        </p:txBody>
      </p:sp>
      <p:pic>
        <p:nvPicPr>
          <p:cNvPr id="11" name="Grafika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Zawartość">
    <p:spTree>
      <p:nvGrpSpPr>
        <p:cNvPr id="1" name=""/>
        <p:cNvGrpSpPr/>
        <p:nvPr/>
      </p:nvGrpSpPr>
      <p:grpSpPr>
        <a:xfrm>
          <a:off x="0" y="0"/>
          <a:ext cx="0" cy="0"/>
          <a:chOff x="0" y="0"/>
          <a:chExt cx="0" cy="0"/>
        </a:xfrm>
      </p:grpSpPr>
      <p:pic>
        <p:nvPicPr>
          <p:cNvPr id="14" name="Grafika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ytuł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20" name="Tekst — symbol zastępczy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Calibri" panose="020F0502020204030204" pitchFamily="34" charset="0"/>
                <a:ea typeface="+mj-ea"/>
                <a:cs typeface="+mj-cs"/>
              </a:defRPr>
            </a:lvl1pPr>
          </a:lstStyle>
          <a:p>
            <a:pPr lvl="0" rtl="0"/>
            <a:r>
              <a:rPr lang="pl-PL" noProof="0"/>
              <a:t>KLIKNIJ, ABY DODAĆ PODTYTUŁ</a:t>
            </a:r>
          </a:p>
        </p:txBody>
      </p:sp>
      <p:sp>
        <p:nvSpPr>
          <p:cNvPr id="25" name="Tekst — symbol zastępczy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pl-PL" noProof="0"/>
              <a:t>Kliknij, aby dodać tekst</a:t>
            </a:r>
          </a:p>
        </p:txBody>
      </p:sp>
      <p:sp>
        <p:nvSpPr>
          <p:cNvPr id="26" name="Tekst — symbol zastępczy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Calibri" panose="020F0502020204030204" pitchFamily="34" charset="0"/>
                <a:ea typeface="+mj-ea"/>
                <a:cs typeface="+mj-cs"/>
              </a:defRPr>
            </a:lvl1pPr>
          </a:lstStyle>
          <a:p>
            <a:pPr lvl="0" rtl="0"/>
            <a:r>
              <a:rPr lang="pl-PL" noProof="0"/>
              <a:t>KLIKNIJ, ABY DODAĆ PODTYTUŁ</a:t>
            </a:r>
          </a:p>
        </p:txBody>
      </p:sp>
      <p:sp>
        <p:nvSpPr>
          <p:cNvPr id="27" name="Tekst — symbol zastępczy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pl-PL" noProof="0"/>
              <a:t>Kliknij, aby dodać tekst</a:t>
            </a:r>
          </a:p>
        </p:txBody>
      </p:sp>
      <p:sp>
        <p:nvSpPr>
          <p:cNvPr id="28" name="Tekst — symbol zastępczy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Calibri" panose="020F0502020204030204" pitchFamily="34" charset="0"/>
                <a:ea typeface="+mj-ea"/>
                <a:cs typeface="+mj-cs"/>
              </a:defRPr>
            </a:lvl1pPr>
          </a:lstStyle>
          <a:p>
            <a:pPr lvl="0" rtl="0"/>
            <a:r>
              <a:rPr lang="pl-PL" noProof="0"/>
              <a:t>KLIKNIJ, ABY DODAĆ PODTYTUŁ</a:t>
            </a:r>
          </a:p>
        </p:txBody>
      </p:sp>
      <p:sp>
        <p:nvSpPr>
          <p:cNvPr id="29" name="Tekst — symbol zastępczy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pl-PL" noProof="0"/>
              <a:t>Kliknij, aby dodać tekst</a:t>
            </a:r>
          </a:p>
        </p:txBody>
      </p:sp>
      <p:sp>
        <p:nvSpPr>
          <p:cNvPr id="21" name="Data — symbol zastępczy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pl-PL" noProof="0"/>
              <a:t>20XX</a:t>
            </a:r>
          </a:p>
        </p:txBody>
      </p:sp>
      <p:sp>
        <p:nvSpPr>
          <p:cNvPr id="22" name="Stopka — symbol zastępczy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pl-PL" noProof="0"/>
              <a:t>Prezentacja</a:t>
            </a:r>
          </a:p>
        </p:txBody>
      </p:sp>
      <p:sp>
        <p:nvSpPr>
          <p:cNvPr id="24" name="Numer slajdu — symbol zastępczy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ykres">
    <p:bg>
      <p:bgPr>
        <a:solidFill>
          <a:schemeClr val="accent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15" name="Tekst — symbol zastępczy 14">
            <a:extLst>
              <a:ext uri="{FF2B5EF4-FFF2-40B4-BE49-F238E27FC236}">
                <a16:creationId xmlns:a16="http://schemas.microsoft.com/office/drawing/2014/main" id="{B250D272-9B39-4C2D-B0F5-21010D11E437}"/>
              </a:ext>
            </a:extLst>
          </p:cNvPr>
          <p:cNvSpPr>
            <a:spLocks noGrp="1"/>
          </p:cNvSpPr>
          <p:nvPr>
            <p:ph type="body" sz="quarter" idx="16" hasCustomPrompt="1"/>
          </p:nvPr>
        </p:nvSpPr>
        <p:spPr>
          <a:xfrm>
            <a:off x="748749" y="1361938"/>
            <a:ext cx="6765925" cy="496888"/>
          </a:xfrm>
        </p:spPr>
        <p:txBody>
          <a:bodyPr rtlCol="0">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rtl="0"/>
            <a:r>
              <a:rPr lang="pl-PL" noProof="0"/>
              <a:t>Kliknij, aby edytować style wzorców tekstu</a:t>
            </a:r>
          </a:p>
        </p:txBody>
      </p:sp>
      <p:sp>
        <p:nvSpPr>
          <p:cNvPr id="7" name="Wykres — symbol zastępczy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rtlCol="0"/>
          <a:lstStyle/>
          <a:p>
            <a:pPr rtl="0"/>
            <a:r>
              <a:rPr lang="en-GB" noProof="0"/>
              <a:t>Click icon to add chart</a:t>
            </a:r>
            <a:endParaRPr lang="pl-PL" noProof="0"/>
          </a:p>
        </p:txBody>
      </p:sp>
      <p:sp>
        <p:nvSpPr>
          <p:cNvPr id="11" name="Tekst — symbol zastępczy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rtlCol="0">
            <a:noAutofit/>
          </a:bodyPr>
          <a:lstStyle>
            <a:lvl1pPr marL="0" indent="0">
              <a:buNone/>
              <a:defRPr sz="1400" cap="all" spc="150" baseline="0">
                <a:solidFill>
                  <a:schemeClr val="tx1"/>
                </a:solidFill>
                <a:latin typeface="Calibri" panose="020F0502020204030204" pitchFamily="34" charset="0"/>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rtl="0"/>
            <a:r>
              <a:rPr lang="en-GB" noProof="0"/>
              <a:t>Click to edit Master text styles</a:t>
            </a:r>
          </a:p>
        </p:txBody>
      </p:sp>
      <p:sp>
        <p:nvSpPr>
          <p:cNvPr id="13" name="Zawartość — symbol zastępczy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rtlCol="0">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rtl="0"/>
            <a:r>
              <a:rPr lang="pl-PL" noProof="0"/>
              <a:t>Kliknij, aby dodać zawartość</a:t>
            </a:r>
          </a:p>
        </p:txBody>
      </p:sp>
      <p:sp>
        <p:nvSpPr>
          <p:cNvPr id="3" name="Data — symbol zastępczy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pl-PL" noProof="0"/>
              <a:t>20XX</a:t>
            </a:r>
          </a:p>
        </p:txBody>
      </p:sp>
      <p:sp>
        <p:nvSpPr>
          <p:cNvPr id="4" name="Stopka — symbol zastępczy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pl-PL" noProof="0"/>
              <a:t>Prezentacja</a:t>
            </a:r>
          </a:p>
        </p:txBody>
      </p:sp>
      <p:sp>
        <p:nvSpPr>
          <p:cNvPr id="5" name="Numer slajdu — symbol zastępczy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ś czasu 2">
    <p:spTree>
      <p:nvGrpSpPr>
        <p:cNvPr id="1" name=""/>
        <p:cNvGrpSpPr/>
        <p:nvPr/>
      </p:nvGrpSpPr>
      <p:grpSpPr>
        <a:xfrm>
          <a:off x="0" y="0"/>
          <a:ext cx="0" cy="0"/>
          <a:chOff x="0" y="0"/>
          <a:chExt cx="0" cy="0"/>
        </a:xfrm>
      </p:grpSpPr>
      <p:sp>
        <p:nvSpPr>
          <p:cNvPr id="4" name="Prostokąt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latin typeface="Calibri" panose="020F0502020204030204" pitchFamily="34" charset="0"/>
            </a:endParaRPr>
          </a:p>
        </p:txBody>
      </p:sp>
      <p:sp>
        <p:nvSpPr>
          <p:cNvPr id="2" name="Tytuł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6" name="Tekst — symbol zastępczy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solidFill>
                <a:latin typeface="Calibri" panose="020F0502020204030204" pitchFamily="34" charset="0"/>
              </a:defRPr>
            </a:lvl1pPr>
          </a:lstStyle>
          <a:p>
            <a:pPr lvl="0" rtl="0"/>
            <a:r>
              <a:rPr lang="pl-PL" noProof="0"/>
              <a:t>Rok</a:t>
            </a:r>
          </a:p>
        </p:txBody>
      </p:sp>
      <p:sp>
        <p:nvSpPr>
          <p:cNvPr id="7" name="Tekst — symbol zastępczy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8" name="Tekst — symbol zastępczy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9" name="Tekst — symbol zastępczy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10" name="Tekst — symbol zastępczy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12" name="Tekst — symbol zastępczy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13" name="Tekst — symbol zastępczy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14" name="Tekst — symbol zastępczy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16" name="Tekst — symbol zastępczy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17" name="Tekst — symbol zastępczy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15" name="Tekst — symbol zastępczy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18" name="Tekst — symbol zastępczy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19" name="Tekst — symbol zastępczy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11" name="Tekst — symbol zastępczy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solidFill>
                <a:latin typeface="Calibri" panose="020F0502020204030204" pitchFamily="34" charset="0"/>
              </a:defRPr>
            </a:lvl1pPr>
          </a:lstStyle>
          <a:p>
            <a:pPr lvl="0" rtl="0"/>
            <a:r>
              <a:rPr lang="pl-PL" noProof="0"/>
              <a:t>Rok</a:t>
            </a:r>
          </a:p>
        </p:txBody>
      </p:sp>
      <p:sp>
        <p:nvSpPr>
          <p:cNvPr id="20" name="Tekst — symbol zastępczy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21" name="Tekst — symbol zastępczy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22" name="Tekst — symbol zastępczy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23" name="Tekst — symbol zastępczy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24" name="Tekst — symbol zastępczy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25" name="Tekst — symbol zastępczy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26" name="Tekst — symbol zastępczy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28" name="Tekst — symbol zastępczy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29" name="Tekst — symbol zastępczy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27" name="Tekst — symbol zastępczy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30" name="Tekst — symbol zastępczy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31" name="Tekst — symbol zastępczy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32" name="Prostokąt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solidFill>
                <a:schemeClr val="tx1">
                  <a:lumMod val="75000"/>
                  <a:lumOff val="25000"/>
                </a:schemeClr>
              </a:solidFill>
              <a:latin typeface="Calibri" panose="020F0502020204030204" pitchFamily="34" charset="0"/>
            </a:endParaRPr>
          </a:p>
        </p:txBody>
      </p:sp>
      <p:sp>
        <p:nvSpPr>
          <p:cNvPr id="36" name="Data — symbol zastępczy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pl-PL" noProof="0"/>
              <a:t>20XX</a:t>
            </a:r>
          </a:p>
        </p:txBody>
      </p:sp>
      <p:sp>
        <p:nvSpPr>
          <p:cNvPr id="37" name="Stopka — symbol zastępczy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pl-PL" noProof="0"/>
              <a:t>Prezentacja</a:t>
            </a:r>
          </a:p>
        </p:txBody>
      </p:sp>
      <p:sp>
        <p:nvSpPr>
          <p:cNvPr id="38" name="Numer slajdu — symbol zastępczy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Art">
    <p:bg>
      <p:bgRef idx="1001">
        <a:schemeClr val="bg1"/>
      </p:bgRef>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7" name="Grafika SmartArt 6 — symbol zastępczy">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rtlCol="0"/>
          <a:lstStyle/>
          <a:p>
            <a:pPr rtl="0"/>
            <a:r>
              <a:rPr lang="en-GB" noProof="0"/>
              <a:t>Click icon to add SmartArt graphic</a:t>
            </a:r>
            <a:endParaRPr lang="pl-PL" noProof="0"/>
          </a:p>
        </p:txBody>
      </p:sp>
      <p:sp>
        <p:nvSpPr>
          <p:cNvPr id="3" name="Data — symbol zastępczy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pl-PL" noProof="0"/>
              <a:t>20XX</a:t>
            </a:r>
          </a:p>
        </p:txBody>
      </p:sp>
      <p:sp>
        <p:nvSpPr>
          <p:cNvPr id="4" name="Stopka — symbol zastępczy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pl-PL" noProof="0"/>
              <a:t>Prezentacja</a:t>
            </a:r>
          </a:p>
        </p:txBody>
      </p:sp>
      <p:cxnSp>
        <p:nvCxnSpPr>
          <p:cNvPr id="10" name="Łącznik prosty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Łącznik prosty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Numer slajdu — symbol zastępczy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ajd zespołu — 4 osoby">
    <p:bg>
      <p:bgRef idx="1001">
        <a:schemeClr val="bg1"/>
      </p:bgRef>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11" name="Obraz — symbol zastępczy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rtlCol="0"/>
          <a:lstStyle/>
          <a:p>
            <a:pPr rtl="0"/>
            <a:r>
              <a:rPr lang="en-GB" noProof="0"/>
              <a:t>Click icon to add picture</a:t>
            </a:r>
            <a:endParaRPr lang="pl-PL" noProof="0"/>
          </a:p>
        </p:txBody>
      </p:sp>
      <p:sp>
        <p:nvSpPr>
          <p:cNvPr id="3" name="Tekst — symbol zastępczy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rtlCol="0" anchor="ctr">
            <a:noAutofit/>
          </a:bodyPr>
          <a:lstStyle>
            <a:lvl1pPr marL="0" indent="0" algn="ctr">
              <a:buNone/>
              <a:defRPr lang="en-US" sz="14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26" name="Tekst — symbol zastępczy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17" name="Obraz — symbol zastępczy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rtlCol="0"/>
          <a:lstStyle/>
          <a:p>
            <a:pPr rtl="0"/>
            <a:r>
              <a:rPr lang="en-GB" noProof="0"/>
              <a:t>Click icon to add picture</a:t>
            </a:r>
            <a:endParaRPr lang="pl-PL" noProof="0"/>
          </a:p>
        </p:txBody>
      </p:sp>
      <p:sp>
        <p:nvSpPr>
          <p:cNvPr id="23" name="Tekst — symbol zastępczy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rtlCol="0" anchor="ctr">
            <a:noAutofit/>
          </a:bodyPr>
          <a:lstStyle>
            <a:lvl1pPr marL="0" indent="0" algn="ctr">
              <a:buNone/>
              <a:defRPr lang="en-US" sz="14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27" name="Tekst — symbol zastępczy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18" name="Obraz — symbol zastępczy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rtlCol="0"/>
          <a:lstStyle/>
          <a:p>
            <a:pPr lvl="1" rtl="0"/>
            <a:r>
              <a:rPr lang="en-GB" noProof="0"/>
              <a:t>Click icon to add picture</a:t>
            </a:r>
            <a:endParaRPr lang="pl-PL" noProof="0"/>
          </a:p>
        </p:txBody>
      </p:sp>
      <p:sp>
        <p:nvSpPr>
          <p:cNvPr id="24" name="Tekst — symbol zastępczy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rtlCol="0" anchor="ctr">
            <a:noAutofit/>
          </a:bodyPr>
          <a:lstStyle>
            <a:lvl1pPr marL="0" indent="0" algn="ctr">
              <a:buNone/>
              <a:defRPr lang="en-US" sz="14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28" name="Tekst — symbol zastępczy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19" name="Obraz — symbol zastępczy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rtlCol="0"/>
          <a:lstStyle/>
          <a:p>
            <a:pPr rtl="0"/>
            <a:r>
              <a:rPr lang="en-GB" noProof="0"/>
              <a:t>Click icon to add picture</a:t>
            </a:r>
            <a:endParaRPr lang="pl-PL" noProof="0"/>
          </a:p>
        </p:txBody>
      </p:sp>
      <p:sp>
        <p:nvSpPr>
          <p:cNvPr id="25" name="Tekst — symbol zastępczy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rtlCol="0" anchor="ctr">
            <a:noAutofit/>
          </a:bodyPr>
          <a:lstStyle>
            <a:lvl1pPr marL="0" indent="0" algn="ctr">
              <a:buNone/>
              <a:defRPr lang="en-US" sz="14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29" name="Tekst — symbol zastępczy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cxnSp>
        <p:nvCxnSpPr>
          <p:cNvPr id="10" name="Łącznik prosty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Łącznik prosty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a — symbol zastępczy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pl-PL" noProof="0"/>
              <a:t>20XX</a:t>
            </a:r>
          </a:p>
        </p:txBody>
      </p:sp>
      <p:sp>
        <p:nvSpPr>
          <p:cNvPr id="8" name="Stopka — symbol zastępczy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pl-PL" noProof="0"/>
              <a:t>Prezentacja</a:t>
            </a:r>
          </a:p>
        </p:txBody>
      </p:sp>
      <p:sp>
        <p:nvSpPr>
          <p:cNvPr id="9" name="Numer slajdu — symbol zastępczy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lajd zespołu — 8 osób">
    <p:bg>
      <p:bgPr>
        <a:solidFill>
          <a:schemeClr val="bg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11" name="Obraz — symbol zastępczy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GB" noProof="0"/>
              <a:t>Click icon to add picture</a:t>
            </a:r>
            <a:endParaRPr lang="pl-PL" noProof="0"/>
          </a:p>
        </p:txBody>
      </p:sp>
      <p:sp>
        <p:nvSpPr>
          <p:cNvPr id="3" name="Tekst — symbol zastępczy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26" name="Tekst — symbol zastępczy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accent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17" name="Obraz — symbol zastępczy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GB" noProof="0"/>
              <a:t>Click icon to add picture</a:t>
            </a:r>
            <a:endParaRPr lang="pl-PL" noProof="0"/>
          </a:p>
        </p:txBody>
      </p:sp>
      <p:sp>
        <p:nvSpPr>
          <p:cNvPr id="23" name="Tekst — symbol zastępczy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27" name="Tekst — symbol zastępczy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accent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18" name="Obraz — symbol zastępczy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en-GB" noProof="0"/>
              <a:t>Click icon to add picture</a:t>
            </a:r>
            <a:endParaRPr lang="pl-PL" noProof="0"/>
          </a:p>
        </p:txBody>
      </p:sp>
      <p:sp>
        <p:nvSpPr>
          <p:cNvPr id="24" name="Tekst — symbol zastępczy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28" name="Tekst — symbol zastępczy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accent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19" name="Obraz — symbol zastępczy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GB" noProof="0"/>
              <a:t>Click icon to add picture</a:t>
            </a:r>
            <a:endParaRPr lang="pl-PL" noProof="0"/>
          </a:p>
        </p:txBody>
      </p:sp>
      <p:sp>
        <p:nvSpPr>
          <p:cNvPr id="25" name="Tekst — symbol zastępczy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29" name="Tekst — symbol zastępczy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accent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55" name="Obraz — symbol zastępczy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GB" noProof="0"/>
              <a:t>Click icon to add picture</a:t>
            </a:r>
            <a:endParaRPr lang="pl-PL" noProof="0"/>
          </a:p>
        </p:txBody>
      </p:sp>
      <p:sp>
        <p:nvSpPr>
          <p:cNvPr id="54" name="Tekst — symbol zastępczy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62" name="Tekst — symbol zastępczy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accent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56" name="Obraz — symbol zastępczy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GB" noProof="0"/>
              <a:t>Click icon to add picture</a:t>
            </a:r>
            <a:endParaRPr lang="pl-PL" noProof="0"/>
          </a:p>
        </p:txBody>
      </p:sp>
      <p:sp>
        <p:nvSpPr>
          <p:cNvPr id="59" name="Tekst — symbol zastępczy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63" name="Tekst — symbol zastępczy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accent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57" name="Obraz — symbol zastępczy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en-GB" noProof="0"/>
              <a:t>Click icon to add picture</a:t>
            </a:r>
            <a:endParaRPr lang="pl-PL" noProof="0"/>
          </a:p>
        </p:txBody>
      </p:sp>
      <p:sp>
        <p:nvSpPr>
          <p:cNvPr id="60" name="Tekst — symbol zastępczy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64" name="Tekst — symbol zastępczy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accent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58" name="Obraz — symbol zastępczy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GB" noProof="0"/>
              <a:t>Click icon to add picture</a:t>
            </a:r>
            <a:endParaRPr lang="pl-PL" noProof="0"/>
          </a:p>
        </p:txBody>
      </p:sp>
      <p:sp>
        <p:nvSpPr>
          <p:cNvPr id="61" name="Tekst — symbol zastępczy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65" name="Tekst — symbol zastępczy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accent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7" name="Data — symbol zastępczy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pl-PL" noProof="0"/>
              <a:t>20XX</a:t>
            </a:r>
          </a:p>
        </p:txBody>
      </p:sp>
      <p:sp>
        <p:nvSpPr>
          <p:cNvPr id="8" name="Stopka — symbol zastępczy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pl-PL" noProof="0"/>
              <a:t>Prezentacja</a:t>
            </a:r>
          </a:p>
        </p:txBody>
      </p:sp>
      <p:sp>
        <p:nvSpPr>
          <p:cNvPr id="9" name="Numer slajdu — symbol zastępczy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pl-PL" noProof="0" smtClean="0"/>
              <a:t>‹#›</a:t>
            </a:fld>
            <a:endParaRPr lang="pl-PL" noProof="0"/>
          </a:p>
        </p:txBody>
      </p:sp>
      <p:pic>
        <p:nvPicPr>
          <p:cNvPr id="13" name="Grafika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fika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nansowanie">
    <p:bg>
      <p:bgPr>
        <a:solidFill>
          <a:schemeClr val="bg1"/>
        </a:solidFill>
        <a:effectLst/>
      </p:bgPr>
    </p:bg>
    <p:spTree>
      <p:nvGrpSpPr>
        <p:cNvPr id="1" name=""/>
        <p:cNvGrpSpPr/>
        <p:nvPr/>
      </p:nvGrpSpPr>
      <p:grpSpPr>
        <a:xfrm>
          <a:off x="0" y="0"/>
          <a:ext cx="0" cy="0"/>
          <a:chOff x="0" y="0"/>
          <a:chExt cx="0" cy="0"/>
        </a:xfrm>
      </p:grpSpPr>
      <p:cxnSp>
        <p:nvCxnSpPr>
          <p:cNvPr id="16" name="Łącznik prosty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Łącznik prosty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ytuł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11" name="Zawartość — symbol zastępczy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pl-PL" noProof="0"/>
              <a:t>Kliknij, aby dodać zawartość</a:t>
            </a:r>
          </a:p>
        </p:txBody>
      </p:sp>
      <p:sp>
        <p:nvSpPr>
          <p:cNvPr id="3" name="Tekst — symbol zastępczy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a:t>
            </a:r>
          </a:p>
        </p:txBody>
      </p:sp>
      <p:sp>
        <p:nvSpPr>
          <p:cNvPr id="17" name="Tekst — symbol zastępczy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4" name="Zawartość — symbol zastępczy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200"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wzorców tekstu</a:t>
            </a:r>
          </a:p>
        </p:txBody>
      </p:sp>
      <p:sp>
        <p:nvSpPr>
          <p:cNvPr id="24" name="Zawartość — symbol zastępczy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pl-PL" noProof="0"/>
              <a:t>Kliknij, aby dodać zawartość</a:t>
            </a:r>
          </a:p>
        </p:txBody>
      </p:sp>
      <p:sp>
        <p:nvSpPr>
          <p:cNvPr id="5" name="Tekst — symbol zastępczy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a:t>
            </a:r>
          </a:p>
        </p:txBody>
      </p:sp>
      <p:sp>
        <p:nvSpPr>
          <p:cNvPr id="18" name="Tekst — symbol zastępczy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pl-PL" noProof="0"/>
              <a:t>KLIKNIJ, ABY EDYTOWAĆ</a:t>
            </a:r>
          </a:p>
        </p:txBody>
      </p:sp>
      <p:sp>
        <p:nvSpPr>
          <p:cNvPr id="6" name="Zawartość — symbol zastępczy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3562665" y="5120722"/>
            <a:ext cx="2342205"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wzorców tekstu</a:t>
            </a:r>
          </a:p>
        </p:txBody>
      </p:sp>
      <p:sp>
        <p:nvSpPr>
          <p:cNvPr id="25" name="Zawartość — symbol zastępczy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pl-PL" noProof="0"/>
              <a:t>Kliknij, aby dodać zawartość</a:t>
            </a:r>
          </a:p>
        </p:txBody>
      </p:sp>
      <p:sp>
        <p:nvSpPr>
          <p:cNvPr id="21" name="Tekst — symbol zastępczy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a:t>
            </a:r>
          </a:p>
        </p:txBody>
      </p:sp>
      <p:sp>
        <p:nvSpPr>
          <p:cNvPr id="19" name="Tekst — symbol zastępczy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22" name="Zawartość — symbol zastępczy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6298609"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wzorców tekstu</a:t>
            </a:r>
          </a:p>
        </p:txBody>
      </p:sp>
      <p:sp>
        <p:nvSpPr>
          <p:cNvPr id="26" name="Zawartość — symbol zastępczy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pl-PL" noProof="0"/>
              <a:t>Kliknij, aby dodać zawartość</a:t>
            </a:r>
          </a:p>
        </p:txBody>
      </p:sp>
      <p:sp>
        <p:nvSpPr>
          <p:cNvPr id="14" name="Tekst — symbol zastępczy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a:t>
            </a:r>
          </a:p>
        </p:txBody>
      </p:sp>
      <p:sp>
        <p:nvSpPr>
          <p:cNvPr id="23" name="Tekst — symbol zastępczy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15" name="Zawartość — symbol zastępczy 3">
            <a:extLst>
              <a:ext uri="{FF2B5EF4-FFF2-40B4-BE49-F238E27FC236}">
                <a16:creationId xmlns:a16="http://schemas.microsoft.com/office/drawing/2014/main" id="{492F9083-A886-4EEB-94D6-1FAE6DC33000}"/>
              </a:ext>
            </a:extLst>
          </p:cNvPr>
          <p:cNvSpPr>
            <a:spLocks noGrp="1"/>
          </p:cNvSpPr>
          <p:nvPr>
            <p:ph sz="half" idx="16" hasCustomPrompt="1"/>
          </p:nvPr>
        </p:nvSpPr>
        <p:spPr>
          <a:xfrm>
            <a:off x="9023074" y="5120366"/>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wzorców tekstu</a:t>
            </a:r>
          </a:p>
        </p:txBody>
      </p:sp>
      <p:sp>
        <p:nvSpPr>
          <p:cNvPr id="7" name="Data — symbol zastępczy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pl-PL" noProof="0"/>
              <a:t>20XX</a:t>
            </a:r>
          </a:p>
        </p:txBody>
      </p:sp>
      <p:sp>
        <p:nvSpPr>
          <p:cNvPr id="8" name="Stopka — symbol zastępczy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pl-PL" noProof="0"/>
              <a:t>Prezentacja</a:t>
            </a:r>
          </a:p>
        </p:txBody>
      </p:sp>
      <p:sp>
        <p:nvSpPr>
          <p:cNvPr id="9" name="Numer slajdu — symbol zastępczy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Podsumow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3" name="Tekst — symbol zastępczy 2">
            <a:extLst>
              <a:ext uri="{FF2B5EF4-FFF2-40B4-BE49-F238E27FC236}">
                <a16:creationId xmlns:a16="http://schemas.microsoft.com/office/drawing/2014/main" id="{92FD4279-EA62-4397-878A-73F4948DB176}"/>
              </a:ext>
            </a:extLst>
          </p:cNvPr>
          <p:cNvSpPr>
            <a:spLocks noGrp="1"/>
          </p:cNvSpPr>
          <p:nvPr>
            <p:ph type="body" idx="1" hasCustomPrompt="1"/>
          </p:nvPr>
        </p:nvSpPr>
        <p:spPr>
          <a:xfrm>
            <a:off x="5476875" y="3682546"/>
            <a:ext cx="5111750" cy="1525588"/>
          </a:xfrm>
        </p:spPr>
        <p:txBody>
          <a:bodyPr rtlCol="0"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Kliknij, aby edytować style wzorców tekstu</a:t>
            </a:r>
          </a:p>
        </p:txBody>
      </p:sp>
      <p:cxnSp>
        <p:nvCxnSpPr>
          <p:cNvPr id="23" name="Łącznik prosty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Łącznik prosty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a — symbol zastępczy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pl-PL" noProof="0"/>
              <a:t>20XX</a:t>
            </a:r>
          </a:p>
        </p:txBody>
      </p:sp>
      <p:sp>
        <p:nvSpPr>
          <p:cNvPr id="22" name="Stopka — symbol zastępczy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pl-PL" noProof="0"/>
              <a:t>Prezentacja</a:t>
            </a:r>
          </a:p>
        </p:txBody>
      </p:sp>
      <p:sp>
        <p:nvSpPr>
          <p:cNvPr id="24" name="Numer slajdu — symbol zastępczy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lan spotkania">
    <p:bg>
      <p:bgPr>
        <a:solidFill>
          <a:schemeClr val="tx1"/>
        </a:solidFill>
        <a:effectLst/>
      </p:bgPr>
    </p:bg>
    <p:spTree>
      <p:nvGrpSpPr>
        <p:cNvPr id="1" name=""/>
        <p:cNvGrpSpPr/>
        <p:nvPr/>
      </p:nvGrpSpPr>
      <p:grpSpPr>
        <a:xfrm>
          <a:off x="0" y="0"/>
          <a:ext cx="0" cy="0"/>
          <a:chOff x="0" y="0"/>
          <a:chExt cx="0" cy="0"/>
        </a:xfrm>
      </p:grpSpPr>
      <p:pic>
        <p:nvPicPr>
          <p:cNvPr id="8" name="Grafika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ytuł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bg1"/>
                </a:solidFill>
              </a:defRPr>
            </a:lvl1pPr>
          </a:lstStyle>
          <a:p>
            <a:pPr rtl="0"/>
            <a:r>
              <a:rPr lang="pl-PL" noProof="0"/>
              <a:t>KLIKNIJ, ABY EDYTOWAĆ STYL WZORCA TYTUŁU</a:t>
            </a:r>
          </a:p>
        </p:txBody>
      </p:sp>
      <p:sp>
        <p:nvSpPr>
          <p:cNvPr id="3" name="Zawartość — symbol zastępczy 2">
            <a:extLst>
              <a:ext uri="{FF2B5EF4-FFF2-40B4-BE49-F238E27FC236}">
                <a16:creationId xmlns:a16="http://schemas.microsoft.com/office/drawing/2014/main" id="{2DA41CE6-5A88-4C5C-B2A4-6A5D2153B16F}"/>
              </a:ext>
            </a:extLst>
          </p:cNvPr>
          <p:cNvSpPr>
            <a:spLocks noGrp="1"/>
          </p:cNvSpPr>
          <p:nvPr>
            <p:ph idx="1" hasCustomPrompt="1"/>
          </p:nvPr>
        </p:nvSpPr>
        <p:spPr>
          <a:xfrm>
            <a:off x="1333499" y="2924175"/>
            <a:ext cx="3171825" cy="2519363"/>
          </a:xfrm>
        </p:spPr>
        <p:txBody>
          <a:bodyPr rtlCol="0">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4" name="Data — symbol zastępczy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pl-PL" noProof="0"/>
              <a:t>20XX</a:t>
            </a:r>
          </a:p>
        </p:txBody>
      </p:sp>
      <p:sp>
        <p:nvSpPr>
          <p:cNvPr id="5" name="Stopka — symbol zastępczy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pl-PL" noProof="0"/>
              <a:t>Prezentacja</a:t>
            </a:r>
          </a:p>
        </p:txBody>
      </p:sp>
      <p:sp>
        <p:nvSpPr>
          <p:cNvPr id="6" name="Numer slajdu — symbol zastępczy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Zakończenie">
    <p:bg>
      <p:bgPr>
        <a:solidFill>
          <a:schemeClr val="tx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bg1"/>
                </a:solidFill>
              </a:defRPr>
            </a:lvl1pPr>
          </a:lstStyle>
          <a:p>
            <a:pPr rtl="0"/>
            <a:r>
              <a:rPr lang="pl-PL" noProof="0"/>
              <a:t>KLIKNIJ, ABY EDYTOWAĆ STYL WZORCA TYTUŁU</a:t>
            </a:r>
          </a:p>
        </p:txBody>
      </p:sp>
      <p:sp>
        <p:nvSpPr>
          <p:cNvPr id="3" name="Podtytuł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rtlCol="0">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endParaRPr lang="pl-PL" noProof="0"/>
          </a:p>
        </p:txBody>
      </p:sp>
      <p:pic>
        <p:nvPicPr>
          <p:cNvPr id="6" name="Grafika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a — symbol zastępczy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pl-PL" noProof="0"/>
              <a:t>20XX</a:t>
            </a:r>
          </a:p>
        </p:txBody>
      </p:sp>
      <p:sp>
        <p:nvSpPr>
          <p:cNvPr id="10" name="Stopka — symbol zastępczy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pl-PL" noProof="0"/>
              <a:t>Prezentacja</a:t>
            </a:r>
          </a:p>
        </p:txBody>
      </p:sp>
      <p:sp>
        <p:nvSpPr>
          <p:cNvPr id="11" name="Numer slajdu — symbol zastępczy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Oś czasu">
    <p:spTree>
      <p:nvGrpSpPr>
        <p:cNvPr id="1" name=""/>
        <p:cNvGrpSpPr/>
        <p:nvPr/>
      </p:nvGrpSpPr>
      <p:grpSpPr>
        <a:xfrm>
          <a:off x="0" y="0"/>
          <a:ext cx="0" cy="0"/>
          <a:chOff x="0" y="0"/>
          <a:chExt cx="0" cy="0"/>
        </a:xfrm>
      </p:grpSpPr>
      <p:sp>
        <p:nvSpPr>
          <p:cNvPr id="12" name="Grafika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pl-PL" noProof="0">
              <a:latin typeface="Calibri" panose="020F0502020204030204" pitchFamily="34" charset="0"/>
            </a:endParaRPr>
          </a:p>
        </p:txBody>
      </p:sp>
      <p:sp>
        <p:nvSpPr>
          <p:cNvPr id="2" name="Tytuł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solidFill>
                <a:latin typeface="Calibri" panose="020F0502020204030204" pitchFamily="34" charset="0"/>
                <a:ea typeface="+mj-ea"/>
                <a:cs typeface="+mj-cs"/>
              </a:defRPr>
            </a:lvl1pPr>
          </a:lstStyle>
          <a:p>
            <a:pPr rtl="0"/>
            <a:r>
              <a:rPr lang="pl-PL" noProof="0"/>
              <a:t>KLIKNIJ, ABY EDYTOWAĆ TYTUŁ</a:t>
            </a:r>
          </a:p>
        </p:txBody>
      </p:sp>
      <p:sp>
        <p:nvSpPr>
          <p:cNvPr id="16" name="Tekst — symbol zastępczy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lvl1pPr>
          </a:lstStyle>
          <a:p>
            <a:pPr lvl="0" rtl="0"/>
            <a:r>
              <a:rPr lang="pl-PL" noProof="0"/>
              <a:t>KLIKNIJ, ABY EDYTOWAĆ STYLE WZORCA TEKSTU</a:t>
            </a:r>
          </a:p>
        </p:txBody>
      </p:sp>
      <p:sp>
        <p:nvSpPr>
          <p:cNvPr id="17" name="Tekst — symbol zastępczy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lvl1pPr>
          </a:lstStyle>
          <a:p>
            <a:pPr lvl="0" rtl="0"/>
            <a:r>
              <a:rPr lang="pl-PL" noProof="0"/>
              <a:t>KLIKNIJ, ABY EDYTOWAĆ STYLE WZORCA TEKSTU</a:t>
            </a:r>
          </a:p>
        </p:txBody>
      </p:sp>
      <p:sp>
        <p:nvSpPr>
          <p:cNvPr id="18" name="Tekst — symbol zastępczy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lvl1pPr>
          </a:lstStyle>
          <a:p>
            <a:pPr lvl="0" rtl="0"/>
            <a:r>
              <a:rPr lang="pl-PL" noProof="0"/>
              <a:t>KLIKNIJ, ABY EDYTOWAĆ STYLE WZORCA TEKSTU</a:t>
            </a:r>
          </a:p>
        </p:txBody>
      </p:sp>
      <p:sp>
        <p:nvSpPr>
          <p:cNvPr id="19" name="Tekst — symbol zastępczy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lvl1pPr>
          </a:lstStyle>
          <a:p>
            <a:pPr lvl="0" rtl="0"/>
            <a:r>
              <a:rPr lang="pl-PL" noProof="0"/>
              <a:t>KLIKNIJ, ABY EDYTOWAĆ STYLE WZORCA TEKSTU</a:t>
            </a:r>
          </a:p>
        </p:txBody>
      </p:sp>
      <p:sp>
        <p:nvSpPr>
          <p:cNvPr id="34" name="Tekst — symbol zastępczy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lvl1pPr>
          </a:lstStyle>
          <a:p>
            <a:pPr lvl="0" rtl="0"/>
            <a:r>
              <a:rPr lang="pl-PL" noProof="0"/>
              <a:t>Kliknij, aby edytować styl wzorca tekstu</a:t>
            </a:r>
          </a:p>
        </p:txBody>
      </p:sp>
      <p:sp>
        <p:nvSpPr>
          <p:cNvPr id="35" name="Tekst — symbol zastępczy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rtlCol="0" anchor="t">
            <a:normAutofit/>
          </a:bodyPr>
          <a:lstStyle>
            <a:lvl1pPr marL="0" indent="0" algn="l">
              <a:lnSpc>
                <a:spcPct val="100000"/>
              </a:lnSpc>
              <a:buNone/>
              <a:defRPr sz="1400" spc="50" baseline="0"/>
            </a:lvl1pPr>
          </a:lstStyle>
          <a:p>
            <a:pPr lvl="0" rtl="0"/>
            <a:r>
              <a:rPr lang="pl-PL" noProof="0"/>
              <a:t>Kliknij, aby edytować styl wzorca tekstu</a:t>
            </a:r>
          </a:p>
        </p:txBody>
      </p:sp>
      <p:sp>
        <p:nvSpPr>
          <p:cNvPr id="36" name="Tekst — symbol zastępczy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lvl1pPr>
          </a:lstStyle>
          <a:p>
            <a:pPr lvl="0" rtl="0"/>
            <a:r>
              <a:rPr lang="pl-PL" noProof="0"/>
              <a:t>Kliknij, aby edytować styl wzorca tekstu</a:t>
            </a:r>
          </a:p>
        </p:txBody>
      </p:sp>
      <p:sp>
        <p:nvSpPr>
          <p:cNvPr id="37" name="Tekst — symbol zastępczy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lvl1pPr>
          </a:lstStyle>
          <a:p>
            <a:pPr lvl="0" rtl="0"/>
            <a:r>
              <a:rPr lang="pl-PL" noProof="0"/>
              <a:t>Kliknij, aby edytować styl wzorca tekstu</a:t>
            </a:r>
          </a:p>
        </p:txBody>
      </p:sp>
      <p:cxnSp>
        <p:nvCxnSpPr>
          <p:cNvPr id="3" name="Łącznik prosty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Łącznik prosty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Łącznik prosty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Łącznik prosty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a — symbol zastępczy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pl-PL" noProof="0"/>
              <a:t>20XX</a:t>
            </a:r>
          </a:p>
        </p:txBody>
      </p:sp>
      <p:sp>
        <p:nvSpPr>
          <p:cNvPr id="6" name="Stopka — symbol zastępczy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rtlCol="0"/>
          <a:lstStyle>
            <a:lvl1pPr>
              <a:defRPr sz="900"/>
            </a:lvl1pPr>
          </a:lstStyle>
          <a:p>
            <a:pPr algn="l" rtl="0"/>
            <a:r>
              <a:rPr lang="pl-PL" noProof="0"/>
              <a:t>Prezentacja</a:t>
            </a:r>
          </a:p>
        </p:txBody>
      </p:sp>
      <p:sp>
        <p:nvSpPr>
          <p:cNvPr id="7" name="Numer slajdu — symbol zastępczy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olumna zawartości 2">
    <p:bg>
      <p:bgPr>
        <a:solidFill>
          <a:schemeClr val="tx1"/>
        </a:solidFill>
        <a:effectLst/>
      </p:bgPr>
    </p:bg>
    <p:spTree>
      <p:nvGrpSpPr>
        <p:cNvPr id="1" name=""/>
        <p:cNvGrpSpPr/>
        <p:nvPr/>
      </p:nvGrpSpPr>
      <p:grpSpPr>
        <a:xfrm>
          <a:off x="0" y="0"/>
          <a:ext cx="0" cy="0"/>
          <a:chOff x="0" y="0"/>
          <a:chExt cx="0" cy="0"/>
        </a:xfrm>
      </p:grpSpPr>
      <p:sp>
        <p:nvSpPr>
          <p:cNvPr id="14" name="Tytuł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solidFill>
                <a:latin typeface="Calibri" panose="020F0502020204030204" pitchFamily="34" charset="0"/>
                <a:ea typeface="+mj-ea"/>
                <a:cs typeface="+mj-cs"/>
              </a:defRPr>
            </a:lvl1pPr>
          </a:lstStyle>
          <a:p>
            <a:pPr rtl="0"/>
            <a:r>
              <a:rPr lang="pl-PL" noProof="0"/>
              <a:t>KLIKNIJ, ABY EDYTOWAĆ STYL WZORCA TYTUŁU</a:t>
            </a:r>
          </a:p>
        </p:txBody>
      </p:sp>
      <p:sp>
        <p:nvSpPr>
          <p:cNvPr id="15" name="Tekst — symbol zastępczy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bg1"/>
                </a:solidFill>
                <a:latin typeface="Calibri" panose="020F0502020204030204" pitchFamily="34" charset="0"/>
                <a:ea typeface="+mj-ea"/>
                <a:cs typeface="+mj-cs"/>
              </a:defRPr>
            </a:lvl1pPr>
          </a:lstStyle>
          <a:p>
            <a:pPr lvl="0" rtl="0"/>
            <a:r>
              <a:rPr lang="pl-PL" noProof="0"/>
              <a:t>KLIKNIJ, ABY DODAĆ PODTYTUŁ</a:t>
            </a:r>
          </a:p>
        </p:txBody>
      </p:sp>
      <p:sp>
        <p:nvSpPr>
          <p:cNvPr id="17" name="Tekst — symbol zastępczy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pl-PL" noProof="0"/>
              <a:t>Kliknij, aby dodać tekst</a:t>
            </a:r>
          </a:p>
        </p:txBody>
      </p:sp>
      <p:sp>
        <p:nvSpPr>
          <p:cNvPr id="31" name="Tekst — symbol zastępczy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bg1"/>
                </a:solidFill>
                <a:latin typeface="Calibri" panose="020F0502020204030204" pitchFamily="34" charset="0"/>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pl-PL" noProof="0"/>
              <a:t>KLIKNIJ, ABY DODAĆ PODTYTUŁ</a:t>
            </a:r>
          </a:p>
        </p:txBody>
      </p:sp>
      <p:sp>
        <p:nvSpPr>
          <p:cNvPr id="32" name="Tekst — symbol zastępczy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pl-PL" noProof="0"/>
              <a:t>Kliknij, aby dodać tekst</a:t>
            </a:r>
          </a:p>
        </p:txBody>
      </p:sp>
      <p:sp>
        <p:nvSpPr>
          <p:cNvPr id="33" name="Tekst — symbol zastępczy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bg1"/>
                </a:solidFill>
                <a:latin typeface="Calibri" panose="020F0502020204030204" pitchFamily="34" charset="0"/>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pl-PL" noProof="0"/>
              <a:t>KLIKNIJ, ABY DODAĆ PODTYTUŁ</a:t>
            </a:r>
          </a:p>
        </p:txBody>
      </p:sp>
      <p:sp>
        <p:nvSpPr>
          <p:cNvPr id="34" name="Tekst — symbol zastępczy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pl-PL" noProof="0"/>
              <a:t>Kliknij, aby dodać tekst</a:t>
            </a:r>
          </a:p>
        </p:txBody>
      </p:sp>
      <p:sp>
        <p:nvSpPr>
          <p:cNvPr id="12" name="Tekst — symbol zastępczy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bg1"/>
                </a:solidFill>
                <a:latin typeface="Calibri" panose="020F0502020204030204" pitchFamily="34" charset="0"/>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pl-PL" noProof="0"/>
              <a:t>KLIKNIJ, ABY DODAĆ PODTYTUŁ</a:t>
            </a:r>
          </a:p>
        </p:txBody>
      </p:sp>
      <p:sp>
        <p:nvSpPr>
          <p:cNvPr id="13" name="Tekst — symbol zastępczy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pl-PL" noProof="0"/>
              <a:t>Kliknij, aby dodać tekst</a:t>
            </a:r>
          </a:p>
        </p:txBody>
      </p:sp>
      <p:sp>
        <p:nvSpPr>
          <p:cNvPr id="3" name="Data — symbol zastępczy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pl-PL" noProof="0"/>
              <a:t>20XX</a:t>
            </a:r>
          </a:p>
        </p:txBody>
      </p:sp>
      <p:sp>
        <p:nvSpPr>
          <p:cNvPr id="4" name="Stopka — symbol zastępczy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pl-PL" noProof="0"/>
              <a:t>Prezentacja</a:t>
            </a:r>
          </a:p>
        </p:txBody>
      </p:sp>
      <p:sp>
        <p:nvSpPr>
          <p:cNvPr id="5" name="Numer slajdu — symbol zastępczy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pl-PL" noProof="0" smtClean="0"/>
              <a:t>‹#›</a:t>
            </a:fld>
            <a:endParaRPr lang="pl-PL" noProof="0"/>
          </a:p>
        </p:txBody>
      </p:sp>
      <p:cxnSp>
        <p:nvCxnSpPr>
          <p:cNvPr id="2" name="Łącznik prosty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Łącznik prosty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olumna zawartości 3">
    <p:bg>
      <p:bgPr>
        <a:solidFill>
          <a:schemeClr val="bg1"/>
        </a:solidFill>
        <a:effectLst/>
      </p:bgPr>
    </p:bg>
    <p:spTree>
      <p:nvGrpSpPr>
        <p:cNvPr id="1" name=""/>
        <p:cNvGrpSpPr/>
        <p:nvPr/>
      </p:nvGrpSpPr>
      <p:grpSpPr>
        <a:xfrm>
          <a:off x="0" y="0"/>
          <a:ext cx="0" cy="0"/>
          <a:chOff x="0" y="0"/>
          <a:chExt cx="0" cy="0"/>
        </a:xfrm>
      </p:grpSpPr>
      <p:sp>
        <p:nvSpPr>
          <p:cNvPr id="14" name="Tytuł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15" name="Tekst — symbol zastępczy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solidFill>
                <a:latin typeface="Calibri" panose="020F0502020204030204" pitchFamily="34" charset="0"/>
                <a:ea typeface="+mj-ea"/>
                <a:cs typeface="+mj-cs"/>
              </a:defRPr>
            </a:lvl1pPr>
          </a:lstStyle>
          <a:p>
            <a:pPr lvl="0" rtl="0"/>
            <a:r>
              <a:rPr lang="pl-PL" noProof="0"/>
              <a:t>KLIKNIJ, ABY DODAĆ PODTYTUŁ</a:t>
            </a:r>
          </a:p>
        </p:txBody>
      </p:sp>
      <p:sp>
        <p:nvSpPr>
          <p:cNvPr id="17" name="Tekst — symbol zastępczy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pl-PL" noProof="0"/>
              <a:t>Kliknij, aby dodać tekst</a:t>
            </a:r>
          </a:p>
        </p:txBody>
      </p:sp>
      <p:sp>
        <p:nvSpPr>
          <p:cNvPr id="16" name="Tekst — symbol zastępczy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solidFill>
                <a:latin typeface="Calibri" panose="020F0502020204030204" pitchFamily="34" charset="0"/>
                <a:ea typeface="+mj-ea"/>
                <a:cs typeface="+mj-cs"/>
              </a:defRPr>
            </a:lvl1pPr>
          </a:lstStyle>
          <a:p>
            <a:pPr lvl="0" rtl="0"/>
            <a:r>
              <a:rPr lang="pl-PL" noProof="0"/>
              <a:t>KLIKNIJ, ABY DODAĆ PODTYTUŁ</a:t>
            </a:r>
          </a:p>
        </p:txBody>
      </p:sp>
      <p:sp>
        <p:nvSpPr>
          <p:cNvPr id="18" name="Tekst — symbol zastępczy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pl-PL" noProof="0"/>
              <a:t>Kliknij, aby dodać tekst</a:t>
            </a:r>
          </a:p>
        </p:txBody>
      </p:sp>
      <p:sp>
        <p:nvSpPr>
          <p:cNvPr id="19" name="Tekst — symbol zastępczy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solidFill>
                <a:latin typeface="Calibri" panose="020F0502020204030204" pitchFamily="34" charset="0"/>
                <a:ea typeface="+mj-ea"/>
                <a:cs typeface="+mj-cs"/>
              </a:defRPr>
            </a:lvl1pPr>
          </a:lstStyle>
          <a:p>
            <a:pPr lvl="0" rtl="0"/>
            <a:r>
              <a:rPr lang="pl-PL" noProof="0"/>
              <a:t>KLIKNIJ, ABY DODAĆ PODTYTUŁ</a:t>
            </a:r>
          </a:p>
        </p:txBody>
      </p:sp>
      <p:sp>
        <p:nvSpPr>
          <p:cNvPr id="20" name="Tekst — symbol zastępczy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pl-PL" noProof="0"/>
              <a:t>Kliknij, aby dodać tekst</a:t>
            </a:r>
          </a:p>
        </p:txBody>
      </p:sp>
      <p:sp>
        <p:nvSpPr>
          <p:cNvPr id="23" name="Tekst — symbol zastępczy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solidFill>
                <a:latin typeface="Calibri" panose="020F0502020204030204" pitchFamily="34" charset="0"/>
                <a:ea typeface="+mj-ea"/>
                <a:cs typeface="+mj-cs"/>
              </a:defRPr>
            </a:lvl1pPr>
          </a:lstStyle>
          <a:p>
            <a:pPr lvl="0" rtl="0"/>
            <a:r>
              <a:rPr lang="pl-PL" noProof="0"/>
              <a:t>KLIKNIJ, ABY DODAĆ PODTYTUŁ</a:t>
            </a:r>
          </a:p>
        </p:txBody>
      </p:sp>
      <p:sp>
        <p:nvSpPr>
          <p:cNvPr id="24" name="Tekst — symbol zastępczy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pl-PL" noProof="0"/>
              <a:t>Kliknij, aby dodać tekst</a:t>
            </a:r>
          </a:p>
        </p:txBody>
      </p:sp>
      <p:sp>
        <p:nvSpPr>
          <p:cNvPr id="3" name="Data — symbol zastępczy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pl-PL" noProof="0"/>
              <a:t>20XX</a:t>
            </a:r>
          </a:p>
        </p:txBody>
      </p:sp>
      <p:sp>
        <p:nvSpPr>
          <p:cNvPr id="4" name="Stopka — symbol zastępczy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pl-PL" noProof="0"/>
              <a:t>Prezentacja</a:t>
            </a:r>
          </a:p>
        </p:txBody>
      </p:sp>
      <p:sp>
        <p:nvSpPr>
          <p:cNvPr id="5" name="Numer slajdu — symbol zastępczy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pl-PL" noProof="0" smtClean="0"/>
              <a:pPr rtl="0"/>
              <a:t>‹#›</a:t>
            </a:fld>
            <a:endParaRPr lang="pl-PL" noProof="0"/>
          </a:p>
        </p:txBody>
      </p:sp>
      <p:pic>
        <p:nvPicPr>
          <p:cNvPr id="2" name="Grafika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Wstęp">
    <p:bg>
      <p:bgPr>
        <a:solidFill>
          <a:schemeClr val="accent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3" name="Tekst — symbol zastępczy 2">
            <a:extLst>
              <a:ext uri="{FF2B5EF4-FFF2-40B4-BE49-F238E27FC236}">
                <a16:creationId xmlns:a16="http://schemas.microsoft.com/office/drawing/2014/main" id="{92FD4279-EA62-4397-878A-73F4948DB176}"/>
              </a:ext>
            </a:extLst>
          </p:cNvPr>
          <p:cNvSpPr>
            <a:spLocks noGrp="1"/>
          </p:cNvSpPr>
          <p:nvPr>
            <p:ph type="body" idx="1" hasCustomPrompt="1"/>
          </p:nvPr>
        </p:nvSpPr>
        <p:spPr>
          <a:xfrm>
            <a:off x="1362075" y="3660774"/>
            <a:ext cx="5111750" cy="1525588"/>
          </a:xfrm>
        </p:spPr>
        <p:txBody>
          <a:bodyPr rtlCol="0">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Kliknij, aby edytować style wzorców tekstu</a:t>
            </a:r>
          </a:p>
        </p:txBody>
      </p:sp>
      <p:cxnSp>
        <p:nvCxnSpPr>
          <p:cNvPr id="14" name="Łącznik prosty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Łącznik prosty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a — symbol zastępczy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pl-PL" noProof="0"/>
              <a:t>20XX</a:t>
            </a:r>
          </a:p>
        </p:txBody>
      </p:sp>
      <p:sp>
        <p:nvSpPr>
          <p:cNvPr id="10" name="Stopka — symbol zastępczy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pl-PL" noProof="0"/>
              <a:t>Prezentacja</a:t>
            </a:r>
          </a:p>
        </p:txBody>
      </p:sp>
      <p:sp>
        <p:nvSpPr>
          <p:cNvPr id="11" name="Numer slajdu — symbol zastępczy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odział sekcji">
    <p:bg>
      <p:bgPr>
        <a:solidFill>
          <a:schemeClr val="tx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bg1"/>
                </a:solidFill>
              </a:defRPr>
            </a:lvl1pPr>
          </a:lstStyle>
          <a:p>
            <a:pPr rtl="0"/>
            <a:r>
              <a:rPr lang="pl-PL" noProof="0"/>
              <a:t>KLIKNIJ, ABY EDYTOWAĆ STYL WZORCA TYTUŁU</a:t>
            </a:r>
          </a:p>
        </p:txBody>
      </p:sp>
      <p:pic>
        <p:nvPicPr>
          <p:cNvPr id="5" name="Grafika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ytat">
    <p:spTree>
      <p:nvGrpSpPr>
        <p:cNvPr id="1" name=""/>
        <p:cNvGrpSpPr/>
        <p:nvPr/>
      </p:nvGrpSpPr>
      <p:grpSpPr>
        <a:xfrm>
          <a:off x="0" y="0"/>
          <a:ext cx="0" cy="0"/>
          <a:chOff x="0" y="0"/>
          <a:chExt cx="0" cy="0"/>
        </a:xfrm>
      </p:grpSpPr>
      <p:pic>
        <p:nvPicPr>
          <p:cNvPr id="7" name="Grafika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ytuł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cxnSp>
        <p:nvCxnSpPr>
          <p:cNvPr id="9" name="Łącznik prosty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kst — symbol zastępczy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Calibri" panose="020F0502020204030204" pitchFamily="34" charset="0"/>
                <a:ea typeface="+mj-ea"/>
                <a:cs typeface="+mj-cs"/>
              </a:defRPr>
            </a:lvl1pPr>
          </a:lstStyle>
          <a:p>
            <a:pPr lvl="0" rtl="0"/>
            <a:r>
              <a:rPr lang="pl-PL" noProof="0"/>
              <a:t>KLIKNIJ, ABY DODAĆ PODTYTUŁ</a:t>
            </a:r>
          </a:p>
        </p:txBody>
      </p:sp>
      <p:sp>
        <p:nvSpPr>
          <p:cNvPr id="12" name="Tekst — symbol zastępczy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pl-PL" noProof="0"/>
              <a:t>Kliknij, aby dodać tekst</a:t>
            </a:r>
          </a:p>
        </p:txBody>
      </p:sp>
      <p:sp>
        <p:nvSpPr>
          <p:cNvPr id="13" name="Tekst — symbol zastępczy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Calibri" panose="020F0502020204030204" pitchFamily="34" charset="0"/>
                <a:ea typeface="+mj-ea"/>
                <a:cs typeface="+mj-cs"/>
              </a:defRPr>
            </a:lvl1pPr>
          </a:lstStyle>
          <a:p>
            <a:pPr lvl="0" rtl="0"/>
            <a:r>
              <a:rPr lang="pl-PL" noProof="0"/>
              <a:t>KLIKNIJ, ABY DODAĆ PODTYTUŁ</a:t>
            </a:r>
          </a:p>
        </p:txBody>
      </p:sp>
      <p:sp>
        <p:nvSpPr>
          <p:cNvPr id="14" name="Tekst — symbol zastępczy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pl-PL" noProof="0"/>
              <a:t>Kliknij, aby dodać tekst</a:t>
            </a:r>
          </a:p>
        </p:txBody>
      </p:sp>
      <p:sp>
        <p:nvSpPr>
          <p:cNvPr id="15" name="Tekst — symbol zastępczy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Calibri" panose="020F0502020204030204" pitchFamily="34" charset="0"/>
                <a:ea typeface="+mj-ea"/>
                <a:cs typeface="+mj-cs"/>
              </a:defRPr>
            </a:lvl1pPr>
          </a:lstStyle>
          <a:p>
            <a:pPr lvl="0" rtl="0"/>
            <a:r>
              <a:rPr lang="pl-PL" noProof="0"/>
              <a:t>KLIKNIJ, ABY DODAĆ PODTYTUŁ</a:t>
            </a:r>
          </a:p>
        </p:txBody>
      </p:sp>
      <p:sp>
        <p:nvSpPr>
          <p:cNvPr id="16" name="Tekst — symbol zastępczy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pl-PL" noProof="0"/>
              <a:t>Kliknij, aby dodać tekst</a:t>
            </a:r>
          </a:p>
        </p:txBody>
      </p:sp>
      <p:sp>
        <p:nvSpPr>
          <p:cNvPr id="17" name="Data — symbol zastępczy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pl-PL" noProof="0"/>
              <a:t>20XX</a:t>
            </a:r>
          </a:p>
        </p:txBody>
      </p:sp>
      <p:sp>
        <p:nvSpPr>
          <p:cNvPr id="18" name="Stopka — symbol zastępczy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pl-PL" noProof="0"/>
              <a:t>Prezentacja</a:t>
            </a:r>
          </a:p>
        </p:txBody>
      </p:sp>
      <p:sp>
        <p:nvSpPr>
          <p:cNvPr id="19" name="Numer slajdu — symbol zastępczy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pl-PL" noProof="0" smtClean="0"/>
              <a:pPr rtl="0"/>
              <a:t>‹#›</a:t>
            </a:fld>
            <a:endParaRPr lang="pl-PL"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rzy elementy zawartości">
    <p:bg>
      <p:bgRef idx="1001">
        <a:schemeClr val="bg1"/>
      </p:bgRef>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3" name="Tekst — symbol zastępczy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 WZORZEC TEKSTU</a:t>
            </a:r>
          </a:p>
        </p:txBody>
      </p:sp>
      <p:sp>
        <p:nvSpPr>
          <p:cNvPr id="4" name="Zawartość — symbol zastępczy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243104"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5" name="Tekst — symbol zastępczy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pl-PL" noProof="0"/>
              <a:t>KLIKNIJ, ABY EDYTOWAĆ WZORZEC TEKSTU</a:t>
            </a:r>
          </a:p>
        </p:txBody>
      </p:sp>
      <p:sp>
        <p:nvSpPr>
          <p:cNvPr id="6" name="Zawartość — symbol zastępczy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647665" y="3834606"/>
            <a:ext cx="2896671"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cxnSp>
        <p:nvCxnSpPr>
          <p:cNvPr id="16" name="Łącznik prosty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Łącznik prosty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kst — symbol zastępczy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 WZORZEC TEKSTU</a:t>
            </a:r>
          </a:p>
        </p:txBody>
      </p:sp>
      <p:sp>
        <p:nvSpPr>
          <p:cNvPr id="22" name="Zawartość — symbol zastępczy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8066421"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7" name="Data — symbol zastępczy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pl-PL" noProof="0"/>
              <a:t>20XX</a:t>
            </a:r>
          </a:p>
        </p:txBody>
      </p:sp>
      <p:sp>
        <p:nvSpPr>
          <p:cNvPr id="8" name="Stopka — symbol zastępczy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pl-PL" noProof="0"/>
              <a:t>Prezentacja</a:t>
            </a:r>
          </a:p>
        </p:txBody>
      </p:sp>
      <p:sp>
        <p:nvSpPr>
          <p:cNvPr id="9" name="Numer slajdu — symbol zastępczy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ytuł — symbol zastępczy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pl-PL" noProof="0"/>
              <a:t>Kliknij, aby edytować styl wzorca tytułu</a:t>
            </a:r>
          </a:p>
        </p:txBody>
      </p:sp>
      <p:sp>
        <p:nvSpPr>
          <p:cNvPr id="3" name="Tekst — symbol zastępczy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4" name="Data — symbol zastępczy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latin typeface="Calibri" panose="020F0502020204030204" pitchFamily="34" charset="0"/>
              </a:defRPr>
            </a:lvl1pPr>
          </a:lstStyle>
          <a:p>
            <a:r>
              <a:rPr lang="pl-PL" noProof="0"/>
              <a:t>20XX</a:t>
            </a:r>
          </a:p>
        </p:txBody>
      </p:sp>
      <p:sp>
        <p:nvSpPr>
          <p:cNvPr id="5" name="Stopka — symbol zastępczy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latin typeface="Calibri" panose="020F0502020204030204" pitchFamily="34" charset="0"/>
              </a:defRPr>
            </a:lvl1pPr>
          </a:lstStyle>
          <a:p>
            <a:r>
              <a:rPr lang="pl-PL" noProof="0"/>
              <a:t>Prezentacja</a:t>
            </a:r>
          </a:p>
        </p:txBody>
      </p:sp>
      <p:sp>
        <p:nvSpPr>
          <p:cNvPr id="6" name="Numer slajdu — symbol zastępczy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latin typeface="Calibri" panose="020F0502020204030204" pitchFamily="34" charset="0"/>
              </a:defRPr>
            </a:lvl1pPr>
          </a:lstStyle>
          <a:p>
            <a:fld id="{B5CEABB6-07DC-46E8-9B57-56EC44A396E5}" type="slidenum">
              <a:rPr lang="pl-PL" noProof="0" smtClean="0"/>
              <a:pPr/>
              <a:t>‹#›</a:t>
            </a:fld>
            <a:endParaRPr lang="pl-PL"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16815C6-3AD0-46E6-A74A-1967BD91AF50}"/>
              </a:ext>
            </a:extLst>
          </p:cNvPr>
          <p:cNvSpPr>
            <a:spLocks noGrp="1"/>
          </p:cNvSpPr>
          <p:nvPr>
            <p:ph type="ctrTitle"/>
          </p:nvPr>
        </p:nvSpPr>
        <p:spPr>
          <a:xfrm>
            <a:off x="6416040" y="3886200"/>
            <a:ext cx="4941771" cy="1670842"/>
          </a:xfrm>
        </p:spPr>
        <p:txBody>
          <a:bodyPr rtlCol="0"/>
          <a:lstStyle/>
          <a:p>
            <a:pPr rtl="0"/>
            <a:r>
              <a:rPr lang="pl-PL"/>
              <a:t>Performance Prism for LHD: A global courier company</a:t>
            </a:r>
          </a:p>
        </p:txBody>
      </p:sp>
      <p:sp>
        <p:nvSpPr>
          <p:cNvPr id="3" name="Podtytuł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714850"/>
          </a:xfrm>
        </p:spPr>
        <p:txBody>
          <a:bodyPr rtlCol="0">
            <a:normAutofit/>
          </a:bodyPr>
          <a:lstStyle/>
          <a:p>
            <a:pPr rtl="0"/>
            <a:r>
              <a:rPr lang="pl-PL"/>
              <a:t>Adam Narożniak, Maciej Pawlikowski, Hubert Ruczyński,</a:t>
            </a:r>
          </a:p>
          <a:p>
            <a:pPr rtl="0"/>
            <a:r>
              <a:rPr lang="pl-PL"/>
              <a:t>Bartosz Siński, Adrian Stańdo</a:t>
            </a:r>
          </a:p>
        </p:txBody>
      </p:sp>
      <p:pic>
        <p:nvPicPr>
          <p:cNvPr id="7" name="Picture 6" descr="A logo of a delivery truck&#10;&#10;Description automatically generated">
            <a:extLst>
              <a:ext uri="{FF2B5EF4-FFF2-40B4-BE49-F238E27FC236}">
                <a16:creationId xmlns:a16="http://schemas.microsoft.com/office/drawing/2014/main" id="{90D7243F-7E08-A979-9F86-900686DAF43B}"/>
              </a:ext>
            </a:extLst>
          </p:cNvPr>
          <p:cNvPicPr>
            <a:picLocks noChangeAspect="1"/>
          </p:cNvPicPr>
          <p:nvPr/>
        </p:nvPicPr>
        <p:blipFill>
          <a:blip r:embed="rId3"/>
          <a:stretch>
            <a:fillRect/>
          </a:stretch>
        </p:blipFill>
        <p:spPr>
          <a:xfrm>
            <a:off x="8521906" y="586008"/>
            <a:ext cx="2835905" cy="28429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CE54ABB-4929-4810-950B-2DAEA0A5BAB4}"/>
              </a:ext>
            </a:extLst>
          </p:cNvPr>
          <p:cNvSpPr>
            <a:spLocks noGrp="1"/>
          </p:cNvSpPr>
          <p:nvPr>
            <p:ph type="title"/>
          </p:nvPr>
        </p:nvSpPr>
        <p:spPr>
          <a:xfrm>
            <a:off x="1885156" y="469189"/>
            <a:ext cx="8421688" cy="1325563"/>
          </a:xfrm>
        </p:spPr>
        <p:txBody>
          <a:bodyPr rtlCol="0"/>
          <a:lstStyle/>
          <a:p>
            <a:pPr rtl="0"/>
            <a:r>
              <a:rPr lang="pl-PL"/>
              <a:t>Stakeholders Satisfaction</a:t>
            </a:r>
          </a:p>
        </p:txBody>
      </p:sp>
      <p:sp>
        <p:nvSpPr>
          <p:cNvPr id="4" name="Tekst — symbol zastępczy 3">
            <a:extLst>
              <a:ext uri="{FF2B5EF4-FFF2-40B4-BE49-F238E27FC236}">
                <a16:creationId xmlns:a16="http://schemas.microsoft.com/office/drawing/2014/main" id="{A112B089-A8F9-45B1-BE6E-EAC10163F082}"/>
              </a:ext>
            </a:extLst>
          </p:cNvPr>
          <p:cNvSpPr>
            <a:spLocks noGrp="1"/>
          </p:cNvSpPr>
          <p:nvPr>
            <p:ph type="body" idx="1"/>
          </p:nvPr>
        </p:nvSpPr>
        <p:spPr>
          <a:xfrm>
            <a:off x="838199" y="1983080"/>
            <a:ext cx="3287379" cy="378677"/>
          </a:xfrm>
        </p:spPr>
        <p:txBody>
          <a:bodyPr rtlCol="0"/>
          <a:lstStyle/>
          <a:p>
            <a:pPr rtl="0"/>
            <a:r>
              <a:rPr lang="pl-PL"/>
              <a:t>Couriers</a:t>
            </a:r>
          </a:p>
        </p:txBody>
      </p:sp>
      <p:sp>
        <p:nvSpPr>
          <p:cNvPr id="7" name="Zawartość — symbol zastępczy 6">
            <a:extLst>
              <a:ext uri="{FF2B5EF4-FFF2-40B4-BE49-F238E27FC236}">
                <a16:creationId xmlns:a16="http://schemas.microsoft.com/office/drawing/2014/main" id="{6B35F89A-6CDF-41F7-BD87-18B45BD7330B}"/>
              </a:ext>
            </a:extLst>
          </p:cNvPr>
          <p:cNvSpPr>
            <a:spLocks noGrp="1"/>
          </p:cNvSpPr>
          <p:nvPr>
            <p:ph sz="half" idx="2"/>
          </p:nvPr>
        </p:nvSpPr>
        <p:spPr>
          <a:xfrm>
            <a:off x="838199" y="2478489"/>
            <a:ext cx="3287379" cy="3571791"/>
          </a:xfrm>
        </p:spPr>
        <p:txBody>
          <a:bodyPr vert="horz" lIns="91440" tIns="45720" rIns="91440" bIns="45720" rtlCol="0" anchor="t">
            <a:normAutofit/>
          </a:bodyPr>
          <a:lstStyle/>
          <a:p>
            <a:pPr marL="342900" indent="-342900" algn="just" rtl="0">
              <a:buFont typeface="+mj-lt"/>
              <a:buAutoNum type="arabicPeriod"/>
            </a:pPr>
            <a:r>
              <a:rPr lang="pl-PL" noProof="1"/>
              <a:t>Reasonable working hours with time to rest.</a:t>
            </a:r>
          </a:p>
          <a:p>
            <a:pPr marL="342900" indent="-342900" algn="just" rtl="0">
              <a:buFont typeface="+mj-lt"/>
              <a:buAutoNum type="arabicPeriod"/>
            </a:pPr>
            <a:r>
              <a:rPr lang="pl-PL" noProof="1"/>
              <a:t>Private healthcare, specific for common work-related issues.</a:t>
            </a:r>
          </a:p>
          <a:p>
            <a:pPr marL="342900" indent="-342900" rtl="0">
              <a:buFont typeface="+mj-lt"/>
              <a:buAutoNum type="arabicPeriod"/>
            </a:pPr>
            <a:r>
              <a:rPr lang="pl-PL" noProof="1"/>
              <a:t>Attractive bonuses for working during the weekends and holidays.</a:t>
            </a:r>
          </a:p>
          <a:p>
            <a:pPr marL="342900" indent="-342900" algn="just" rtl="0">
              <a:buFont typeface="+mj-lt"/>
              <a:buAutoNum type="arabicPeriod"/>
            </a:pPr>
            <a:r>
              <a:rPr lang="pl-PL" noProof="1"/>
              <a:t>Providing high-quality equipment in terms of vehicles, phones, etc.</a:t>
            </a:r>
          </a:p>
          <a:p>
            <a:pPr marL="342900" indent="-342900" algn="just" rtl="0">
              <a:buFont typeface="+mj-lt"/>
              <a:buAutoNum type="arabicPeriod"/>
            </a:pPr>
            <a:r>
              <a:rPr lang="pl-PL" noProof="1"/>
              <a:t>Regular driving training.</a:t>
            </a:r>
          </a:p>
          <a:p>
            <a:pPr marL="342900" indent="-342900" algn="just" rtl="0">
              <a:buFont typeface="+mj-lt"/>
              <a:buAutoNum type="arabicPeriod"/>
            </a:pPr>
            <a:r>
              <a:rPr lang="pl-PL" noProof="1"/>
              <a:t>Elasticity in preplanned routes in case of random events</a:t>
            </a:r>
          </a:p>
          <a:p>
            <a:pPr marL="342900" indent="-342900" algn="just" rtl="0">
              <a:buFont typeface="+mj-lt"/>
              <a:buAutoNum type="arabicPeriod"/>
            </a:pPr>
            <a:endParaRPr lang="pl-PL" noProof="1"/>
          </a:p>
        </p:txBody>
      </p:sp>
      <p:sp>
        <p:nvSpPr>
          <p:cNvPr id="6" name="Tekst — symbol zastępczy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4" y="1947282"/>
            <a:ext cx="3193316" cy="378677"/>
          </a:xfrm>
        </p:spPr>
        <p:txBody>
          <a:bodyPr rtlCol="0"/>
          <a:lstStyle/>
          <a:p>
            <a:pPr rtl="0"/>
            <a:r>
              <a:rPr lang="pl-PL"/>
              <a:t>Intellectual Workers</a:t>
            </a:r>
          </a:p>
        </p:txBody>
      </p:sp>
      <p:sp>
        <p:nvSpPr>
          <p:cNvPr id="3" name="Tekst — symbol zastępczy 2">
            <a:extLst>
              <a:ext uri="{FF2B5EF4-FFF2-40B4-BE49-F238E27FC236}">
                <a16:creationId xmlns:a16="http://schemas.microsoft.com/office/drawing/2014/main" id="{D5E1C399-8F48-44F5-9461-3C89866D4CE1}"/>
              </a:ext>
            </a:extLst>
          </p:cNvPr>
          <p:cNvSpPr>
            <a:spLocks noGrp="1"/>
          </p:cNvSpPr>
          <p:nvPr>
            <p:ph sz="quarter" idx="4"/>
          </p:nvPr>
        </p:nvSpPr>
        <p:spPr>
          <a:xfrm>
            <a:off x="4647664" y="2478489"/>
            <a:ext cx="3193316" cy="3842063"/>
          </a:xfrm>
        </p:spPr>
        <p:txBody>
          <a:bodyPr vert="horz" lIns="91440" tIns="45720" rIns="91440" bIns="45720" rtlCol="0" anchor="t">
            <a:normAutofit/>
          </a:bodyPr>
          <a:lstStyle/>
          <a:p>
            <a:pPr marL="342900" indent="-342900">
              <a:buFont typeface="+mj-lt"/>
              <a:buAutoNum type="arabicPeriod"/>
            </a:pPr>
            <a:r>
              <a:rPr lang="pl-PL" err="1">
                <a:latin typeface="Calibri"/>
                <a:ea typeface="Calibri"/>
                <a:cs typeface="Calibri"/>
              </a:rPr>
              <a:t>Flexibility</a:t>
            </a:r>
            <a:r>
              <a:rPr lang="pl-PL">
                <a:latin typeface="Calibri"/>
                <a:ea typeface="Calibri"/>
                <a:cs typeface="Calibri"/>
              </a:rPr>
              <a:t> in </a:t>
            </a:r>
            <a:r>
              <a:rPr lang="pl-PL" err="1">
                <a:latin typeface="Calibri"/>
                <a:ea typeface="Calibri"/>
                <a:cs typeface="Calibri"/>
              </a:rPr>
              <a:t>terms</a:t>
            </a:r>
            <a:r>
              <a:rPr lang="pl-PL">
                <a:latin typeface="Calibri"/>
                <a:ea typeface="Calibri"/>
                <a:cs typeface="Calibri"/>
              </a:rPr>
              <a:t> of </a:t>
            </a:r>
            <a:r>
              <a:rPr lang="pl-PL" err="1">
                <a:latin typeface="Calibri"/>
                <a:ea typeface="Calibri"/>
                <a:cs typeface="Calibri"/>
              </a:rPr>
              <a:t>remote</a:t>
            </a:r>
            <a:r>
              <a:rPr lang="pl-PL">
                <a:latin typeface="Calibri"/>
                <a:ea typeface="Calibri"/>
                <a:cs typeface="Calibri"/>
              </a:rPr>
              <a:t> </a:t>
            </a:r>
            <a:r>
              <a:rPr lang="pl-PL" err="1">
                <a:latin typeface="Calibri"/>
                <a:ea typeface="Calibri"/>
                <a:cs typeface="Calibri"/>
              </a:rPr>
              <a:t>work</a:t>
            </a:r>
            <a:r>
              <a:rPr lang="pl-PL">
                <a:latin typeface="Calibri"/>
                <a:ea typeface="Calibri"/>
                <a:cs typeface="Calibri"/>
              </a:rPr>
              <a:t>.</a:t>
            </a:r>
          </a:p>
          <a:p>
            <a:pPr marL="342900" indent="-342900" rtl="0">
              <a:buFont typeface="+mj-lt"/>
              <a:buAutoNum type="arabicPeriod"/>
            </a:pPr>
            <a:r>
              <a:rPr lang="pl-PL" err="1">
                <a:latin typeface="Calibri"/>
                <a:ea typeface="Calibri"/>
                <a:cs typeface="Calibri"/>
              </a:rPr>
              <a:t>Private</a:t>
            </a:r>
            <a:r>
              <a:rPr lang="pl-PL">
                <a:latin typeface="Calibri"/>
                <a:ea typeface="Calibri"/>
                <a:cs typeface="Calibri"/>
              </a:rPr>
              <a:t> </a:t>
            </a:r>
            <a:r>
              <a:rPr lang="pl-PL" err="1">
                <a:latin typeface="Calibri"/>
                <a:ea typeface="Calibri"/>
                <a:cs typeface="Calibri"/>
              </a:rPr>
              <a:t>healthcare</a:t>
            </a:r>
            <a:r>
              <a:rPr lang="pl-PL">
                <a:latin typeface="Calibri"/>
                <a:ea typeface="Calibri"/>
                <a:cs typeface="Calibri"/>
              </a:rPr>
              <a:t>.</a:t>
            </a:r>
          </a:p>
          <a:p>
            <a:pPr marL="342900" indent="-342900">
              <a:buFont typeface="+mj-lt"/>
              <a:buAutoNum type="arabicPeriod"/>
            </a:pPr>
            <a:r>
              <a:rPr lang="pl-PL" err="1">
                <a:latin typeface="Calibri"/>
                <a:ea typeface="Calibri"/>
                <a:cs typeface="Calibri"/>
              </a:rPr>
              <a:t>Free</a:t>
            </a:r>
            <a:r>
              <a:rPr lang="pl-PL">
                <a:latin typeface="Calibri"/>
                <a:ea typeface="Calibri"/>
                <a:cs typeface="Calibri"/>
              </a:rPr>
              <a:t> </a:t>
            </a:r>
            <a:r>
              <a:rPr lang="pl-PL" err="1">
                <a:latin typeface="Calibri"/>
                <a:ea typeface="Calibri"/>
                <a:cs typeface="Calibri"/>
              </a:rPr>
              <a:t>weekends</a:t>
            </a:r>
            <a:r>
              <a:rPr lang="pl-PL">
                <a:latin typeface="Calibri"/>
                <a:ea typeface="Calibri"/>
                <a:cs typeface="Calibri"/>
              </a:rPr>
              <a:t> and </a:t>
            </a:r>
            <a:r>
              <a:rPr lang="pl-PL" err="1">
                <a:latin typeface="Calibri"/>
                <a:ea typeface="Calibri"/>
                <a:cs typeface="Calibri"/>
              </a:rPr>
              <a:t>holidays</a:t>
            </a:r>
            <a:r>
              <a:rPr lang="pl-PL">
                <a:latin typeface="Calibri"/>
                <a:ea typeface="Calibri"/>
                <a:cs typeface="Calibri"/>
              </a:rPr>
              <a:t>.</a:t>
            </a:r>
          </a:p>
          <a:p>
            <a:pPr marL="342900" indent="-342900">
              <a:buFont typeface="+mj-lt"/>
              <a:buAutoNum type="arabicPeriod"/>
            </a:pPr>
            <a:r>
              <a:rPr lang="pl-PL" err="1">
                <a:latin typeface="Calibri"/>
                <a:ea typeface="Calibri"/>
                <a:cs typeface="Calibri"/>
              </a:rPr>
              <a:t>Satisfaction</a:t>
            </a:r>
            <a:r>
              <a:rPr lang="pl-PL">
                <a:latin typeface="Calibri"/>
                <a:ea typeface="Calibri"/>
                <a:cs typeface="Calibri"/>
              </a:rPr>
              <a:t> and </a:t>
            </a:r>
            <a:r>
              <a:rPr lang="pl-PL" err="1">
                <a:latin typeface="Calibri"/>
                <a:ea typeface="Calibri"/>
                <a:cs typeface="Calibri"/>
              </a:rPr>
              <a:t>praise</a:t>
            </a:r>
            <a:r>
              <a:rPr lang="pl-PL">
                <a:latin typeface="Calibri"/>
                <a:ea typeface="Calibri"/>
                <a:cs typeface="Calibri"/>
              </a:rPr>
              <a:t> </a:t>
            </a:r>
            <a:r>
              <a:rPr lang="pl-PL" err="1">
                <a:latin typeface="Calibri"/>
                <a:ea typeface="Calibri"/>
                <a:cs typeface="Calibri"/>
              </a:rPr>
              <a:t>gained</a:t>
            </a:r>
            <a:r>
              <a:rPr lang="pl-PL">
                <a:latin typeface="Calibri"/>
                <a:ea typeface="Calibri"/>
                <a:cs typeface="Calibri"/>
              </a:rPr>
              <a:t> from </a:t>
            </a:r>
            <a:r>
              <a:rPr lang="pl-PL" err="1">
                <a:latin typeface="Calibri"/>
                <a:ea typeface="Calibri"/>
                <a:cs typeface="Calibri"/>
              </a:rPr>
              <a:t>work</a:t>
            </a:r>
            <a:r>
              <a:rPr lang="pl-PL">
                <a:latin typeface="Calibri"/>
                <a:ea typeface="Calibri"/>
                <a:cs typeface="Calibri"/>
              </a:rPr>
              <a:t>.</a:t>
            </a:r>
          </a:p>
          <a:p>
            <a:pPr marL="342900" indent="-342900" rtl="0">
              <a:buFont typeface="+mj-lt"/>
              <a:buAutoNum type="arabicPeriod"/>
            </a:pPr>
            <a:r>
              <a:rPr lang="pl-PL" err="1">
                <a:latin typeface="Calibri"/>
                <a:ea typeface="Calibri"/>
                <a:cs typeface="Calibri"/>
              </a:rPr>
              <a:t>Ensuring</a:t>
            </a:r>
            <a:r>
              <a:rPr lang="pl-PL">
                <a:latin typeface="Calibri"/>
                <a:ea typeface="Calibri"/>
                <a:cs typeface="Calibri"/>
              </a:rPr>
              <a:t> </a:t>
            </a:r>
            <a:r>
              <a:rPr lang="pl-PL" err="1">
                <a:latin typeface="Calibri"/>
                <a:ea typeface="Calibri"/>
                <a:cs typeface="Calibri"/>
              </a:rPr>
              <a:t>that</a:t>
            </a:r>
            <a:r>
              <a:rPr lang="pl-PL">
                <a:latin typeface="Calibri"/>
                <a:ea typeface="Calibri"/>
                <a:cs typeface="Calibri"/>
              </a:rPr>
              <a:t> </a:t>
            </a:r>
            <a:r>
              <a:rPr lang="pl-PL" err="1">
                <a:latin typeface="Calibri"/>
                <a:ea typeface="Calibri"/>
                <a:cs typeface="Calibri"/>
              </a:rPr>
              <a:t>their</a:t>
            </a:r>
            <a:r>
              <a:rPr lang="pl-PL">
                <a:latin typeface="Calibri"/>
                <a:ea typeface="Calibri"/>
                <a:cs typeface="Calibri"/>
              </a:rPr>
              <a:t> </a:t>
            </a:r>
            <a:r>
              <a:rPr lang="pl-PL" err="1">
                <a:latin typeface="Calibri"/>
                <a:ea typeface="Calibri"/>
                <a:cs typeface="Calibri"/>
              </a:rPr>
              <a:t>work</a:t>
            </a:r>
            <a:r>
              <a:rPr lang="pl-PL">
                <a:latin typeface="Calibri"/>
                <a:ea typeface="Calibri"/>
                <a:cs typeface="Calibri"/>
              </a:rPr>
              <a:t> </a:t>
            </a:r>
            <a:r>
              <a:rPr lang="pl-PL" err="1">
                <a:latin typeface="Calibri"/>
                <a:ea typeface="Calibri"/>
                <a:cs typeface="Calibri"/>
              </a:rPr>
              <a:t>has</a:t>
            </a:r>
            <a:r>
              <a:rPr lang="pl-PL">
                <a:latin typeface="Calibri"/>
                <a:ea typeface="Calibri"/>
                <a:cs typeface="Calibri"/>
              </a:rPr>
              <a:t> a real </a:t>
            </a:r>
            <a:r>
              <a:rPr lang="pl-PL" err="1">
                <a:latin typeface="Calibri"/>
                <a:ea typeface="Calibri"/>
                <a:cs typeface="Calibri"/>
              </a:rPr>
              <a:t>impact</a:t>
            </a:r>
            <a:r>
              <a:rPr lang="pl-PL">
                <a:latin typeface="Calibri"/>
                <a:ea typeface="Calibri"/>
                <a:cs typeface="Calibri"/>
              </a:rPr>
              <a:t> on the </a:t>
            </a:r>
            <a:r>
              <a:rPr lang="pl-PL" err="1">
                <a:latin typeface="Calibri"/>
                <a:ea typeface="Calibri"/>
                <a:cs typeface="Calibri"/>
              </a:rPr>
              <a:t>industry</a:t>
            </a:r>
            <a:r>
              <a:rPr lang="pl-PL">
                <a:latin typeface="Calibri"/>
                <a:ea typeface="Calibri"/>
                <a:cs typeface="Calibri"/>
              </a:rPr>
              <a:t>.</a:t>
            </a:r>
          </a:p>
          <a:p>
            <a:pPr marL="342900" indent="-342900" rtl="0">
              <a:buFont typeface="+mj-lt"/>
              <a:buAutoNum type="arabicPeriod"/>
            </a:pPr>
            <a:r>
              <a:rPr lang="pl-PL" err="1">
                <a:latin typeface="Calibri"/>
                <a:ea typeface="Calibri"/>
                <a:cs typeface="Calibri"/>
              </a:rPr>
              <a:t>Competitive</a:t>
            </a:r>
            <a:r>
              <a:rPr lang="pl-PL">
                <a:latin typeface="Calibri"/>
                <a:ea typeface="Calibri"/>
                <a:cs typeface="Calibri"/>
              </a:rPr>
              <a:t> </a:t>
            </a:r>
            <a:r>
              <a:rPr lang="pl-PL" err="1">
                <a:latin typeface="Calibri"/>
                <a:ea typeface="Calibri"/>
                <a:cs typeface="Calibri"/>
              </a:rPr>
              <a:t>salary</a:t>
            </a:r>
            <a:r>
              <a:rPr lang="pl-PL">
                <a:latin typeface="Calibri"/>
                <a:ea typeface="Calibri"/>
                <a:cs typeface="Calibri"/>
              </a:rPr>
              <a:t> with </a:t>
            </a:r>
            <a:r>
              <a:rPr lang="pl-PL" err="1">
                <a:latin typeface="Calibri"/>
                <a:ea typeface="Calibri"/>
                <a:cs typeface="Calibri"/>
              </a:rPr>
              <a:t>large</a:t>
            </a:r>
            <a:r>
              <a:rPr lang="pl-PL">
                <a:latin typeface="Calibri"/>
                <a:ea typeface="Calibri"/>
                <a:cs typeface="Calibri"/>
              </a:rPr>
              <a:t> </a:t>
            </a:r>
            <a:r>
              <a:rPr lang="pl-PL" err="1">
                <a:latin typeface="Calibri"/>
                <a:ea typeface="Calibri"/>
                <a:cs typeface="Calibri"/>
              </a:rPr>
              <a:t>bonuses</a:t>
            </a:r>
            <a:r>
              <a:rPr lang="pl-PL">
                <a:latin typeface="Calibri"/>
                <a:ea typeface="Calibri"/>
                <a:cs typeface="Calibri"/>
              </a:rPr>
              <a:t> for developing </a:t>
            </a:r>
            <a:r>
              <a:rPr lang="pl-PL" err="1">
                <a:latin typeface="Calibri"/>
                <a:ea typeface="Calibri"/>
                <a:cs typeface="Calibri"/>
              </a:rPr>
              <a:t>novel</a:t>
            </a:r>
            <a:r>
              <a:rPr lang="pl-PL">
                <a:latin typeface="Calibri"/>
                <a:ea typeface="Calibri"/>
                <a:cs typeface="Calibri"/>
              </a:rPr>
              <a:t>, </a:t>
            </a:r>
            <a:r>
              <a:rPr lang="pl-PL" err="1">
                <a:latin typeface="Calibri"/>
                <a:ea typeface="Calibri"/>
                <a:cs typeface="Calibri"/>
              </a:rPr>
              <a:t>more</a:t>
            </a:r>
            <a:r>
              <a:rPr lang="pl-PL">
                <a:latin typeface="Calibri"/>
                <a:ea typeface="Calibri"/>
                <a:cs typeface="Calibri"/>
              </a:rPr>
              <a:t> </a:t>
            </a:r>
            <a:r>
              <a:rPr lang="pl-PL" err="1">
                <a:latin typeface="Calibri"/>
                <a:ea typeface="Calibri"/>
                <a:cs typeface="Calibri"/>
              </a:rPr>
              <a:t>effective</a:t>
            </a:r>
            <a:r>
              <a:rPr lang="pl-PL">
                <a:latin typeface="Calibri"/>
                <a:ea typeface="Calibri"/>
                <a:cs typeface="Calibri"/>
              </a:rPr>
              <a:t> </a:t>
            </a:r>
            <a:r>
              <a:rPr lang="pl-PL" err="1">
                <a:latin typeface="Calibri"/>
                <a:ea typeface="Calibri"/>
                <a:cs typeface="Calibri"/>
              </a:rPr>
              <a:t>solutions</a:t>
            </a:r>
            <a:r>
              <a:rPr lang="pl-PL">
                <a:latin typeface="Calibri"/>
                <a:ea typeface="Calibri"/>
                <a:cs typeface="Calibri"/>
              </a:rPr>
              <a:t>.</a:t>
            </a:r>
          </a:p>
          <a:p>
            <a:pPr marL="342900" indent="-342900" rtl="0">
              <a:buFont typeface="+mj-lt"/>
              <a:buAutoNum type="arabicPeriod"/>
            </a:pPr>
            <a:r>
              <a:rPr lang="pl-PL" err="1">
                <a:latin typeface="Calibri"/>
                <a:ea typeface="Calibri"/>
                <a:cs typeface="Calibri"/>
              </a:rPr>
              <a:t>Support</a:t>
            </a:r>
            <a:r>
              <a:rPr lang="pl-PL">
                <a:latin typeface="Calibri"/>
                <a:ea typeface="Calibri"/>
                <a:cs typeface="Calibri"/>
              </a:rPr>
              <a:t> for </a:t>
            </a:r>
            <a:r>
              <a:rPr lang="pl-PL" err="1">
                <a:latin typeface="Calibri"/>
                <a:ea typeface="Calibri"/>
                <a:cs typeface="Calibri"/>
              </a:rPr>
              <a:t>self</a:t>
            </a:r>
            <a:r>
              <a:rPr lang="pl-PL">
                <a:latin typeface="Calibri"/>
                <a:ea typeface="Calibri"/>
                <a:cs typeface="Calibri"/>
              </a:rPr>
              <a:t>-development in </a:t>
            </a:r>
            <a:r>
              <a:rPr lang="pl-PL" err="1">
                <a:latin typeface="Calibri"/>
                <a:ea typeface="Calibri"/>
                <a:cs typeface="Calibri"/>
              </a:rPr>
              <a:t>terms</a:t>
            </a:r>
            <a:r>
              <a:rPr lang="pl-PL">
                <a:latin typeface="Calibri"/>
                <a:ea typeface="Calibri"/>
                <a:cs typeface="Calibri"/>
              </a:rPr>
              <a:t> of </a:t>
            </a:r>
            <a:r>
              <a:rPr lang="pl-PL" err="1">
                <a:latin typeface="Calibri"/>
                <a:ea typeface="Calibri"/>
                <a:cs typeface="Calibri"/>
              </a:rPr>
              <a:t>time</a:t>
            </a:r>
            <a:r>
              <a:rPr lang="pl-PL">
                <a:latin typeface="Calibri"/>
                <a:ea typeface="Calibri"/>
                <a:cs typeface="Calibri"/>
              </a:rPr>
              <a:t> and funding.</a:t>
            </a:r>
          </a:p>
          <a:p>
            <a:pPr marL="342900" indent="-342900">
              <a:buFont typeface="Tenorite"/>
              <a:buAutoNum type="arabicPeriod"/>
            </a:pPr>
            <a:endParaRPr lang="pl-PL">
              <a:ea typeface="Calibri" panose="020F0502020204030204" pitchFamily="34" charset="0"/>
            </a:endParaRPr>
          </a:p>
        </p:txBody>
      </p:sp>
      <p:sp>
        <p:nvSpPr>
          <p:cNvPr id="5" name="Zawartość — symbol zastępczy 4">
            <a:extLst>
              <a:ext uri="{FF2B5EF4-FFF2-40B4-BE49-F238E27FC236}">
                <a16:creationId xmlns:a16="http://schemas.microsoft.com/office/drawing/2014/main" id="{CF515C5D-2CDB-4E66-B2B8-1451BC44247F}"/>
              </a:ext>
            </a:extLst>
          </p:cNvPr>
          <p:cNvSpPr>
            <a:spLocks noGrp="1"/>
          </p:cNvSpPr>
          <p:nvPr>
            <p:ph type="body" idx="13"/>
          </p:nvPr>
        </p:nvSpPr>
        <p:spPr>
          <a:xfrm>
            <a:off x="8363066" y="1947282"/>
            <a:ext cx="3112653" cy="378677"/>
          </a:xfrm>
        </p:spPr>
        <p:txBody>
          <a:bodyPr vert="horz" lIns="91440" tIns="45720" rIns="91440" bIns="45720" rtlCol="0" anchor="b">
            <a:normAutofit/>
          </a:bodyPr>
          <a:lstStyle/>
          <a:p>
            <a:pPr rtl="0"/>
            <a:r>
              <a:rPr lang="pl-PL"/>
              <a:t>Shipment Suppliers</a:t>
            </a:r>
          </a:p>
        </p:txBody>
      </p:sp>
      <p:sp>
        <p:nvSpPr>
          <p:cNvPr id="8" name="Tekst — symbol zastępczy 7">
            <a:extLst>
              <a:ext uri="{FF2B5EF4-FFF2-40B4-BE49-F238E27FC236}">
                <a16:creationId xmlns:a16="http://schemas.microsoft.com/office/drawing/2014/main" id="{E92B9716-8D44-4864-8986-720957B34362}"/>
              </a:ext>
            </a:extLst>
          </p:cNvPr>
          <p:cNvSpPr>
            <a:spLocks noGrp="1"/>
          </p:cNvSpPr>
          <p:nvPr>
            <p:ph sz="half" idx="14"/>
          </p:nvPr>
        </p:nvSpPr>
        <p:spPr>
          <a:xfrm>
            <a:off x="8363066" y="2478489"/>
            <a:ext cx="3112653" cy="3571791"/>
          </a:xfrm>
        </p:spPr>
        <p:txBody>
          <a:bodyPr rtlCol="0">
            <a:normAutofit/>
          </a:bodyPr>
          <a:lstStyle/>
          <a:p>
            <a:pPr marL="342900" indent="-342900" algn="just" rtl="0">
              <a:buFont typeface="+mj-lt"/>
              <a:buAutoNum type="arabicPeriod"/>
            </a:pPr>
            <a:r>
              <a:rPr lang="pl-PL"/>
              <a:t>Exclusive usage of their services.</a:t>
            </a:r>
          </a:p>
          <a:p>
            <a:pPr marL="342900" indent="-342900" rtl="0">
              <a:buFont typeface="+mj-lt"/>
              <a:buAutoNum type="arabicPeriod"/>
            </a:pPr>
            <a:r>
              <a:rPr lang="pl-PL"/>
              <a:t>Exposure of the brand by associating with our company.</a:t>
            </a:r>
          </a:p>
          <a:p>
            <a:pPr marL="342900" indent="-342900" algn="just" rtl="0">
              <a:buFont typeface="+mj-lt"/>
              <a:buAutoNum type="arabicPeriod"/>
            </a:pPr>
            <a:r>
              <a:rPr lang="pl-PL"/>
              <a:t>Clear division of responsibilities between LHD, and them.</a:t>
            </a:r>
          </a:p>
          <a:p>
            <a:pPr marL="342900" indent="-342900" algn="just" rtl="0">
              <a:buFont typeface="+mj-lt"/>
              <a:buAutoNum type="arabicPeriod"/>
            </a:pPr>
            <a:r>
              <a:rPr lang="pl-PL"/>
              <a:t>Clear, and unified reports, when something breaks down.</a:t>
            </a:r>
          </a:p>
        </p:txBody>
      </p:sp>
      <p:sp>
        <p:nvSpPr>
          <p:cNvPr id="9" name="Data — symbol zastępczy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pl-PL"/>
              <a:t>2023</a:t>
            </a:r>
          </a:p>
        </p:txBody>
      </p:sp>
      <p:sp>
        <p:nvSpPr>
          <p:cNvPr id="10" name="Stopka — symbol zastępczy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rtlCol="0"/>
          <a:lstStyle/>
          <a:p>
            <a:r>
              <a:rPr lang="pl-PL"/>
              <a:t>Performance Prism for LHD</a:t>
            </a:r>
          </a:p>
        </p:txBody>
      </p:sp>
      <p:sp>
        <p:nvSpPr>
          <p:cNvPr id="11" name="Numer slajdu — symbol zastępczy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49"/>
            <a:ext cx="2743200" cy="365125"/>
          </a:xfrm>
        </p:spPr>
        <p:txBody>
          <a:bodyPr rtlCol="0"/>
          <a:lstStyle/>
          <a:p>
            <a:pPr rtl="0"/>
            <a:fld id="{B5CEABB6-07DC-46E8-9B57-56EC44A396E5}" type="slidenum">
              <a:rPr lang="pl-PL" smtClean="0"/>
              <a:pPr rtl="0"/>
              <a:t>10</a:t>
            </a:fld>
            <a:endParaRPr lang="pl-PL"/>
          </a:p>
        </p:txBody>
      </p:sp>
    </p:spTree>
    <p:extLst>
      <p:ext uri="{BB962C8B-B14F-4D97-AF65-F5344CB8AC3E}">
        <p14:creationId xmlns:p14="http://schemas.microsoft.com/office/powerpoint/2010/main" val="14883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5"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rtlCol="0">
            <a:normAutofit/>
          </a:bodyPr>
          <a:lstStyle/>
          <a:p>
            <a:r>
              <a:rPr lang="pl-PL">
                <a:latin typeface="Calibri"/>
                <a:ea typeface="Calibri"/>
                <a:cs typeface="Calibri"/>
              </a:rPr>
              <a:t>Stakeholders Contribution</a:t>
            </a:r>
            <a:endParaRPr lang="pl-PL" sz="2000">
              <a:ea typeface="Calibri"/>
              <a:cs typeface="Calibri"/>
            </a:endParaRPr>
          </a:p>
        </p:txBody>
      </p:sp>
      <p:sp>
        <p:nvSpPr>
          <p:cNvPr id="32" name="Data — symbol zastępczy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rtlCol="0"/>
          <a:lstStyle/>
          <a:p>
            <a:pPr rtl="0"/>
            <a:r>
              <a:rPr lang="pl-PL"/>
              <a:t>2023</a:t>
            </a:r>
          </a:p>
        </p:txBody>
      </p:sp>
      <p:sp>
        <p:nvSpPr>
          <p:cNvPr id="3" name="Stopka — symbol zastępczy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rtlCol="0"/>
          <a:lstStyle/>
          <a:p>
            <a:r>
              <a:rPr lang="pl-PL"/>
              <a:t>Performance Prism for LHD</a:t>
            </a:r>
          </a:p>
        </p:txBody>
      </p:sp>
      <p:sp>
        <p:nvSpPr>
          <p:cNvPr id="4" name="Numer slajdu — symbol zastępczy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rtlCol="0"/>
          <a:lstStyle/>
          <a:p>
            <a:pPr rtl="0"/>
            <a:fld id="{19B51A1E-902D-48AF-9020-955120F399B6}" type="slidenum">
              <a:rPr lang="pl-PL" smtClean="0"/>
              <a:pPr rtl="0"/>
              <a:t>11</a:t>
            </a:fld>
            <a:endParaRPr lang="pl-PL"/>
          </a:p>
        </p:txBody>
      </p:sp>
      <p:sp>
        <p:nvSpPr>
          <p:cNvPr id="8" name="Tekst — symbol zastępczy 6">
            <a:extLst>
              <a:ext uri="{FF2B5EF4-FFF2-40B4-BE49-F238E27FC236}">
                <a16:creationId xmlns:a16="http://schemas.microsoft.com/office/drawing/2014/main" id="{B076FAA1-2CFC-0851-786D-2DA2AA0E34DC}"/>
              </a:ext>
            </a:extLst>
          </p:cNvPr>
          <p:cNvSpPr txBox="1">
            <a:spLocks/>
          </p:cNvSpPr>
          <p:nvPr/>
        </p:nvSpPr>
        <p:spPr>
          <a:xfrm>
            <a:off x="5919680" y="2371880"/>
            <a:ext cx="5431971" cy="3660620"/>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l-PL" sz="2200" noProof="1">
                <a:ea typeface="Calibri" panose="020F0502020204030204" pitchFamily="34" charset="0"/>
              </a:rPr>
              <a:t>Satisfied stakeholders are more likely to contribute to our partnership on a much larger scale. To find the right tradeoff between the satisfaction level, and efficiency we have to understand their contributions to the company.</a:t>
            </a:r>
          </a:p>
        </p:txBody>
      </p:sp>
    </p:spTree>
    <p:extLst>
      <p:ext uri="{BB962C8B-B14F-4D97-AF65-F5344CB8AC3E}">
        <p14:creationId xmlns:p14="http://schemas.microsoft.com/office/powerpoint/2010/main" val="1311323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rtlCol="0"/>
          <a:lstStyle/>
          <a:p>
            <a:pPr rtl="0"/>
            <a:r>
              <a:rPr lang="pl-PL"/>
              <a:t>Stakeholders </a:t>
            </a:r>
            <a:r>
              <a:rPr lang="pl-PL" err="1"/>
              <a:t>Contribution</a:t>
            </a:r>
            <a:endParaRPr lang="pl-PL"/>
          </a:p>
        </p:txBody>
      </p:sp>
      <p:sp>
        <p:nvSpPr>
          <p:cNvPr id="3" name="Zawartość — symbol zastępczy 2">
            <a:extLst>
              <a:ext uri="{FF2B5EF4-FFF2-40B4-BE49-F238E27FC236}">
                <a16:creationId xmlns:a16="http://schemas.microsoft.com/office/drawing/2014/main" id="{D4A2EB3F-4D60-451F-8F45-7D6654D2FCD9}"/>
              </a:ext>
            </a:extLst>
          </p:cNvPr>
          <p:cNvSpPr>
            <a:spLocks noGrp="1"/>
          </p:cNvSpPr>
          <p:nvPr>
            <p:ph type="body" sz="quarter" idx="13"/>
          </p:nvPr>
        </p:nvSpPr>
        <p:spPr>
          <a:xfrm>
            <a:off x="1485497" y="2121194"/>
            <a:ext cx="4031945" cy="365125"/>
          </a:xfrm>
        </p:spPr>
        <p:txBody>
          <a:bodyPr vert="horz" lIns="91440" tIns="45720" rIns="91440" bIns="45720" rtlCol="0" anchor="t">
            <a:normAutofit lnSpcReduction="10000"/>
          </a:bodyPr>
          <a:lstStyle/>
          <a:p>
            <a:pPr rtl="0"/>
            <a:r>
              <a:rPr lang="pl-PL"/>
              <a:t>Regular Customers</a:t>
            </a:r>
          </a:p>
        </p:txBody>
      </p:sp>
      <p:sp>
        <p:nvSpPr>
          <p:cNvPr id="4" name="Tekst — symbol zastępczy 3">
            <a:extLst>
              <a:ext uri="{FF2B5EF4-FFF2-40B4-BE49-F238E27FC236}">
                <a16:creationId xmlns:a16="http://schemas.microsoft.com/office/drawing/2014/main" id="{AC1C80FB-53F9-42EE-B1E6-D0F998EC5DFA}"/>
              </a:ext>
            </a:extLst>
          </p:cNvPr>
          <p:cNvSpPr>
            <a:spLocks noGrp="1"/>
          </p:cNvSpPr>
          <p:nvPr>
            <p:ph type="body" sz="quarter" idx="15"/>
          </p:nvPr>
        </p:nvSpPr>
        <p:spPr>
          <a:xfrm>
            <a:off x="1485261" y="2628419"/>
            <a:ext cx="4031030" cy="3459352"/>
          </a:xfrm>
        </p:spPr>
        <p:txBody>
          <a:bodyPr vert="horz" lIns="91440" tIns="45720" rIns="91440" bIns="45720" rtlCol="0" anchor="t">
            <a:normAutofit/>
          </a:bodyPr>
          <a:lstStyle/>
          <a:p>
            <a:pPr marL="342900" indent="-342900" algn="l">
              <a:buAutoNum type="arabicPeriod"/>
            </a:pPr>
            <a:r>
              <a:rPr lang="en-US">
                <a:latin typeface="Calibri"/>
                <a:ea typeface="Calibri"/>
                <a:cs typeface="Calibri"/>
              </a:rPr>
              <a:t>Sustainable source of money (independent from the advantage customers)</a:t>
            </a:r>
            <a:br>
              <a:rPr lang="en-US">
                <a:latin typeface="Calibri"/>
                <a:ea typeface="Calibri"/>
                <a:cs typeface="Calibri"/>
              </a:rPr>
            </a:br>
            <a:r>
              <a:rPr lang="en-US">
                <a:latin typeface="Calibri"/>
                <a:ea typeface="Calibri"/>
                <a:cs typeface="Calibri"/>
              </a:rPr>
              <a:t>Measure: total income from regular customers vs. total income from advantage customers.</a:t>
            </a:r>
            <a:br>
              <a:rPr lang="en-US">
                <a:latin typeface="Calibri"/>
                <a:ea typeface="Calibri"/>
                <a:cs typeface="Calibri"/>
              </a:rPr>
            </a:br>
            <a:endParaRPr lang="en-US">
              <a:latin typeface="Calibri"/>
              <a:ea typeface="Calibri"/>
              <a:cs typeface="Calibri"/>
            </a:endParaRPr>
          </a:p>
          <a:p>
            <a:pPr marL="342900" indent="-342900" algn="l">
              <a:buAutoNum type="arabicPeriod"/>
            </a:pPr>
            <a:r>
              <a:rPr lang="en-US">
                <a:latin typeface="Calibri"/>
                <a:ea typeface="Calibri"/>
                <a:cs typeface="Calibri"/>
              </a:rPr>
              <a:t>Reliable money flow (even if the advantage customers had financial problems)</a:t>
            </a:r>
            <a:br>
              <a:rPr lang="en-US"/>
            </a:br>
            <a:r>
              <a:rPr lang="en-US">
                <a:latin typeface="Calibri"/>
                <a:ea typeface="Calibri"/>
                <a:cs typeface="Calibri"/>
              </a:rPr>
              <a:t>Measure: payment delays.</a:t>
            </a:r>
            <a:br>
              <a:rPr lang="en-US"/>
            </a:br>
            <a:endParaRPr lang="en-US"/>
          </a:p>
          <a:p>
            <a:pPr marL="342900" indent="-342900" algn="l">
              <a:buAutoNum type="arabicPeriod"/>
            </a:pPr>
            <a:r>
              <a:rPr lang="en-US">
                <a:latin typeface="Calibri"/>
                <a:ea typeface="Calibri"/>
                <a:cs typeface="Calibri"/>
              </a:rPr>
              <a:t>Long-term cooperation – regular customers may become advantage customers; good opinion among potential customers about good partnership.</a:t>
            </a:r>
            <a:endParaRPr lang="en-US">
              <a:ea typeface="Calibri"/>
            </a:endParaRPr>
          </a:p>
        </p:txBody>
      </p:sp>
      <p:sp>
        <p:nvSpPr>
          <p:cNvPr id="5" name="Tekst — symbol zastępczy 4">
            <a:extLst>
              <a:ext uri="{FF2B5EF4-FFF2-40B4-BE49-F238E27FC236}">
                <a16:creationId xmlns:a16="http://schemas.microsoft.com/office/drawing/2014/main" id="{E81BA2B5-6A90-4204-ABDD-7183FBB03A02}"/>
              </a:ext>
            </a:extLst>
          </p:cNvPr>
          <p:cNvSpPr>
            <a:spLocks noGrp="1"/>
          </p:cNvSpPr>
          <p:nvPr>
            <p:ph type="body" sz="quarter" idx="16"/>
          </p:nvPr>
        </p:nvSpPr>
        <p:spPr>
          <a:xfrm>
            <a:off x="6672601" y="2121194"/>
            <a:ext cx="4031945" cy="365125"/>
          </a:xfrm>
        </p:spPr>
        <p:txBody>
          <a:bodyPr rtlCol="0">
            <a:normAutofit lnSpcReduction="10000"/>
          </a:bodyPr>
          <a:lstStyle/>
          <a:p>
            <a:pPr rtl="0"/>
            <a:r>
              <a:rPr lang="pl-PL"/>
              <a:t>Advantage Customers</a:t>
            </a:r>
          </a:p>
        </p:txBody>
      </p:sp>
      <p:sp>
        <p:nvSpPr>
          <p:cNvPr id="6" name="Tekst — symbol zastępczy 5">
            <a:extLst>
              <a:ext uri="{FF2B5EF4-FFF2-40B4-BE49-F238E27FC236}">
                <a16:creationId xmlns:a16="http://schemas.microsoft.com/office/drawing/2014/main" id="{7E7D4C34-22A0-4D54-A07D-E1E9A11463E5}"/>
              </a:ext>
            </a:extLst>
          </p:cNvPr>
          <p:cNvSpPr>
            <a:spLocks noGrp="1"/>
          </p:cNvSpPr>
          <p:nvPr>
            <p:ph type="body" sz="quarter" idx="17"/>
          </p:nvPr>
        </p:nvSpPr>
        <p:spPr>
          <a:xfrm>
            <a:off x="6672740" y="2628419"/>
            <a:ext cx="4031030" cy="3459352"/>
          </a:xfrm>
        </p:spPr>
        <p:txBody>
          <a:bodyPr vert="horz" lIns="91440" tIns="45720" rIns="91440" bIns="45720" rtlCol="0" anchor="t">
            <a:normAutofit fontScale="92500" lnSpcReduction="10000"/>
          </a:bodyPr>
          <a:lstStyle/>
          <a:p>
            <a:pPr marL="342900" indent="-342900" algn="l">
              <a:buAutoNum type="arabicPeriod"/>
            </a:pPr>
            <a:r>
              <a:rPr lang="en-US">
                <a:latin typeface="Calibri"/>
                <a:ea typeface="Calibri"/>
                <a:cs typeface="Calibri"/>
              </a:rPr>
              <a:t>The biggest money intake source and huge source of parcels.</a:t>
            </a:r>
            <a:br>
              <a:rPr lang="en-US">
                <a:latin typeface="Calibri"/>
                <a:ea typeface="Calibri"/>
                <a:cs typeface="Calibri"/>
              </a:rPr>
            </a:br>
            <a:r>
              <a:rPr lang="en-US">
                <a:latin typeface="Calibri"/>
                <a:ea typeface="Calibri"/>
                <a:cs typeface="Calibri"/>
              </a:rPr>
              <a:t>Measure: Percentage of all income/all parcels in company.</a:t>
            </a:r>
            <a:br>
              <a:rPr lang="en-US">
                <a:latin typeface="Calibri"/>
                <a:ea typeface="Calibri"/>
                <a:cs typeface="Calibri"/>
              </a:rPr>
            </a:br>
            <a:endParaRPr lang="en-US">
              <a:latin typeface="Calibri"/>
              <a:ea typeface="Calibri"/>
              <a:cs typeface="Calibri"/>
            </a:endParaRPr>
          </a:p>
          <a:p>
            <a:pPr marL="342900" indent="-342900" algn="l">
              <a:buAutoNum type="arabicPeriod"/>
            </a:pPr>
            <a:r>
              <a:rPr lang="en-US">
                <a:latin typeface="Calibri"/>
                <a:ea typeface="Calibri"/>
                <a:cs typeface="Calibri"/>
              </a:rPr>
              <a:t>Lower operational costs than regular customers: the deals do not need to be renewed very often and require less time (and people) than a number of smaller customers.</a:t>
            </a:r>
            <a:br>
              <a:rPr lang="en-US">
                <a:latin typeface="Calibri"/>
                <a:ea typeface="Calibri"/>
                <a:cs typeface="Calibri"/>
              </a:rPr>
            </a:br>
            <a:r>
              <a:rPr lang="en-US">
                <a:latin typeface="Calibri"/>
                <a:ea typeface="Calibri"/>
                <a:cs typeface="Calibri"/>
              </a:rPr>
              <a:t>Measure: mean operational time and number of people involved in the process.</a:t>
            </a:r>
          </a:p>
          <a:p>
            <a:pPr marL="342900" indent="-342900" algn="l">
              <a:buAutoNum type="arabicPeriod"/>
            </a:pPr>
            <a:r>
              <a:rPr lang="en-US">
                <a:latin typeface="Calibri"/>
                <a:ea typeface="Calibri"/>
                <a:cs typeface="Calibri"/>
              </a:rPr>
              <a:t>Long-term contract thanks to IT systems merger.</a:t>
            </a:r>
            <a:br>
              <a:rPr lang="en-US">
                <a:latin typeface="Calibri"/>
                <a:ea typeface="Calibri"/>
                <a:cs typeface="Calibri"/>
              </a:rPr>
            </a:br>
            <a:r>
              <a:rPr lang="en-US">
                <a:latin typeface="Calibri"/>
                <a:ea typeface="Calibri"/>
                <a:cs typeface="Calibri"/>
              </a:rPr>
              <a:t>Measure: Investment cost</a:t>
            </a:r>
          </a:p>
          <a:p>
            <a:pPr marL="342900" indent="-342900" algn="l">
              <a:buAutoNum type="arabicPeriod"/>
            </a:pPr>
            <a:r>
              <a:rPr lang="en-US">
                <a:latin typeface="Calibri"/>
                <a:ea typeface="Calibri"/>
                <a:cs typeface="Calibri"/>
              </a:rPr>
              <a:t>Long-term contract thanks to joint public recognition.</a:t>
            </a:r>
            <a:br>
              <a:rPr lang="en-US">
                <a:latin typeface="Calibri"/>
                <a:ea typeface="Calibri"/>
                <a:cs typeface="Calibri"/>
              </a:rPr>
            </a:br>
            <a:r>
              <a:rPr lang="en-US">
                <a:latin typeface="Calibri"/>
                <a:ea typeface="Calibri"/>
                <a:cs typeface="Calibri"/>
              </a:rPr>
              <a:t>Measure: Surveys</a:t>
            </a:r>
          </a:p>
        </p:txBody>
      </p:sp>
      <p:sp>
        <p:nvSpPr>
          <p:cNvPr id="80" name="Data — symbol zastępczy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rtlCol="0"/>
          <a:lstStyle/>
          <a:p>
            <a:pPr rtl="0"/>
            <a:r>
              <a:rPr lang="pl-PL"/>
              <a:t>2023</a:t>
            </a:r>
          </a:p>
        </p:txBody>
      </p:sp>
      <p:sp>
        <p:nvSpPr>
          <p:cNvPr id="82" name="Numer slajdu — symbol zastępczy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rtlCol="0"/>
          <a:lstStyle/>
          <a:p>
            <a:pPr rtl="0"/>
            <a:fld id="{B5CEABB6-07DC-46E8-9B57-56EC44A396E5}" type="slidenum">
              <a:rPr lang="pl-PL" smtClean="0"/>
              <a:pPr rtl="0"/>
              <a:t>12</a:t>
            </a:fld>
            <a:endParaRPr lang="pl-PL"/>
          </a:p>
        </p:txBody>
      </p:sp>
      <p:sp>
        <p:nvSpPr>
          <p:cNvPr id="7" name="Stopka — symbol zastępczy 80">
            <a:extLst>
              <a:ext uri="{FF2B5EF4-FFF2-40B4-BE49-F238E27FC236}">
                <a16:creationId xmlns:a16="http://schemas.microsoft.com/office/drawing/2014/main" id="{451AF307-80CE-21AF-F00A-7719AEF56FCD}"/>
              </a:ext>
            </a:extLst>
          </p:cNvPr>
          <p:cNvSpPr>
            <a:spLocks noGrp="1"/>
          </p:cNvSpPr>
          <p:nvPr>
            <p:ph type="ftr" sz="quarter" idx="21"/>
          </p:nvPr>
        </p:nvSpPr>
        <p:spPr>
          <a:xfrm>
            <a:off x="4038600" y="6356350"/>
            <a:ext cx="4114800" cy="365125"/>
          </a:xfrm>
        </p:spPr>
        <p:txBody>
          <a:bodyPr rtlCol="0"/>
          <a:lstStyle/>
          <a:p>
            <a:r>
              <a:rPr lang="pl-PL"/>
              <a:t>Performance Prism for LHD</a:t>
            </a:r>
          </a:p>
        </p:txBody>
      </p:sp>
    </p:spTree>
    <p:extLst>
      <p:ext uri="{BB962C8B-B14F-4D97-AF65-F5344CB8AC3E}">
        <p14:creationId xmlns:p14="http://schemas.microsoft.com/office/powerpoint/2010/main" val="179051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CE54ABB-4929-4810-950B-2DAEA0A5BAB4}"/>
              </a:ext>
            </a:extLst>
          </p:cNvPr>
          <p:cNvSpPr>
            <a:spLocks noGrp="1"/>
          </p:cNvSpPr>
          <p:nvPr>
            <p:ph type="title"/>
          </p:nvPr>
        </p:nvSpPr>
        <p:spPr>
          <a:xfrm>
            <a:off x="1885156" y="469189"/>
            <a:ext cx="8421688" cy="1325563"/>
          </a:xfrm>
        </p:spPr>
        <p:txBody>
          <a:bodyPr rtlCol="0"/>
          <a:lstStyle/>
          <a:p>
            <a:pPr rtl="0"/>
            <a:r>
              <a:rPr lang="pl-PL"/>
              <a:t>Stakeholders Contribution</a:t>
            </a:r>
          </a:p>
        </p:txBody>
      </p:sp>
      <p:sp>
        <p:nvSpPr>
          <p:cNvPr id="4" name="Tekst — symbol zastępczy 3">
            <a:extLst>
              <a:ext uri="{FF2B5EF4-FFF2-40B4-BE49-F238E27FC236}">
                <a16:creationId xmlns:a16="http://schemas.microsoft.com/office/drawing/2014/main" id="{A112B089-A8F9-45B1-BE6E-EAC10163F082}"/>
              </a:ext>
            </a:extLst>
          </p:cNvPr>
          <p:cNvSpPr>
            <a:spLocks noGrp="1"/>
          </p:cNvSpPr>
          <p:nvPr>
            <p:ph type="body" idx="1"/>
          </p:nvPr>
        </p:nvSpPr>
        <p:spPr>
          <a:xfrm>
            <a:off x="1243103" y="1983080"/>
            <a:ext cx="2882475" cy="378677"/>
          </a:xfrm>
        </p:spPr>
        <p:txBody>
          <a:bodyPr rtlCol="0"/>
          <a:lstStyle/>
          <a:p>
            <a:pPr rtl="0"/>
            <a:r>
              <a:rPr lang="pl-PL"/>
              <a:t>Couriers</a:t>
            </a:r>
          </a:p>
        </p:txBody>
      </p:sp>
      <p:sp>
        <p:nvSpPr>
          <p:cNvPr id="7" name="Zawartość — symbol zastępczy 6">
            <a:extLst>
              <a:ext uri="{FF2B5EF4-FFF2-40B4-BE49-F238E27FC236}">
                <a16:creationId xmlns:a16="http://schemas.microsoft.com/office/drawing/2014/main" id="{6B35F89A-6CDF-41F7-BD87-18B45BD7330B}"/>
              </a:ext>
            </a:extLst>
          </p:cNvPr>
          <p:cNvSpPr>
            <a:spLocks noGrp="1"/>
          </p:cNvSpPr>
          <p:nvPr>
            <p:ph sz="half" idx="2"/>
          </p:nvPr>
        </p:nvSpPr>
        <p:spPr>
          <a:xfrm>
            <a:off x="1243103" y="2478489"/>
            <a:ext cx="2882475" cy="3996512"/>
          </a:xfrm>
        </p:spPr>
        <p:txBody>
          <a:bodyPr vert="horz" lIns="91440" tIns="45720" rIns="91440" bIns="45720" rtlCol="0" anchor="t">
            <a:normAutofit/>
          </a:bodyPr>
          <a:lstStyle/>
          <a:p>
            <a:pPr marL="342900" indent="-342900">
              <a:buAutoNum type="arabicPeriod"/>
            </a:pPr>
            <a:r>
              <a:rPr lang="pl-PL" noProof="1">
                <a:latin typeface="Calibri"/>
                <a:ea typeface="Calibri"/>
                <a:cs typeface="Calibri"/>
              </a:rPr>
              <a:t>Excellent customer service and flexibility</a:t>
            </a:r>
            <a:br>
              <a:rPr lang="pl-PL" noProof="1">
                <a:latin typeface="Calibri"/>
                <a:ea typeface="Calibri"/>
                <a:cs typeface="Calibri"/>
              </a:rPr>
            </a:br>
            <a:r>
              <a:rPr lang="pl-PL" noProof="1">
                <a:latin typeface="Calibri"/>
                <a:ea typeface="Calibri"/>
                <a:cs typeface="Calibri"/>
              </a:rPr>
              <a:t>Measure: customer survey in the app or sent via e-mail.</a:t>
            </a:r>
          </a:p>
          <a:p>
            <a:pPr marL="342900" indent="-342900">
              <a:buAutoNum type="arabicPeriod"/>
            </a:pPr>
            <a:r>
              <a:rPr lang="pl-PL" noProof="1">
                <a:latin typeface="Calibri"/>
                <a:ea typeface="Calibri"/>
                <a:cs typeface="Calibri"/>
              </a:rPr>
              <a:t>Punctuality</a:t>
            </a:r>
            <a:br>
              <a:rPr lang="pl-PL" noProof="1">
                <a:latin typeface="Calibri"/>
                <a:ea typeface="Calibri"/>
                <a:cs typeface="Calibri"/>
              </a:rPr>
            </a:br>
            <a:r>
              <a:rPr lang="pl-PL" noProof="1">
                <a:latin typeface="Calibri"/>
                <a:ea typeface="Calibri"/>
                <a:cs typeface="Calibri"/>
              </a:rPr>
              <a:t>Measure: based on the current traffic, expectation time.</a:t>
            </a:r>
          </a:p>
          <a:p>
            <a:pPr marL="342900" indent="-342900">
              <a:buAutoNum type="arabicPeriod"/>
            </a:pPr>
            <a:r>
              <a:rPr lang="pl-PL" noProof="1">
                <a:latin typeface="Calibri"/>
                <a:ea typeface="Calibri"/>
                <a:cs typeface="Calibri"/>
              </a:rPr>
              <a:t>Package feedback</a:t>
            </a:r>
            <a:br>
              <a:rPr lang="pl-PL" noProof="1">
                <a:latin typeface="Calibri"/>
                <a:ea typeface="Calibri"/>
                <a:cs typeface="Calibri"/>
              </a:rPr>
            </a:br>
            <a:r>
              <a:rPr lang="pl-PL" noProof="1">
                <a:latin typeface="Calibri"/>
                <a:ea typeface="Calibri"/>
                <a:cs typeface="Calibri"/>
              </a:rPr>
              <a:t>Measure: number of reported destroyed parcels.</a:t>
            </a:r>
          </a:p>
          <a:p>
            <a:pPr marL="342900" indent="-342900">
              <a:buAutoNum type="arabicPeriod"/>
            </a:pPr>
            <a:r>
              <a:rPr lang="pl-PL" noProof="1">
                <a:latin typeface="Calibri"/>
                <a:ea typeface="Calibri"/>
                <a:cs typeface="Calibri"/>
              </a:rPr>
              <a:t>Integrity</a:t>
            </a:r>
            <a:br>
              <a:rPr lang="pl-PL" noProof="1">
                <a:latin typeface="Calibri"/>
                <a:ea typeface="Calibri"/>
                <a:cs typeface="Calibri"/>
              </a:rPr>
            </a:br>
            <a:r>
              <a:rPr lang="pl-PL" noProof="1">
                <a:latin typeface="Calibri"/>
                <a:ea typeface="Calibri"/>
                <a:cs typeface="Calibri"/>
              </a:rPr>
              <a:t>Measure: number of reported potential thefts.</a:t>
            </a:r>
            <a:endParaRPr lang="pl-PL" noProof="1">
              <a:ea typeface="Calibri"/>
            </a:endParaRPr>
          </a:p>
        </p:txBody>
      </p:sp>
      <p:sp>
        <p:nvSpPr>
          <p:cNvPr id="6" name="Tekst — symbol zastępczy 5">
            <a:extLst>
              <a:ext uri="{FF2B5EF4-FFF2-40B4-BE49-F238E27FC236}">
                <a16:creationId xmlns:a16="http://schemas.microsoft.com/office/drawing/2014/main" id="{0FE22F9B-4BF8-41DC-8F1C-836B546E59AD}"/>
              </a:ext>
            </a:extLst>
          </p:cNvPr>
          <p:cNvSpPr>
            <a:spLocks noGrp="1"/>
          </p:cNvSpPr>
          <p:nvPr>
            <p:ph type="body" sz="quarter" idx="3"/>
          </p:nvPr>
        </p:nvSpPr>
        <p:spPr>
          <a:xfrm>
            <a:off x="4427957" y="1947282"/>
            <a:ext cx="3534723" cy="378677"/>
          </a:xfrm>
        </p:spPr>
        <p:txBody>
          <a:bodyPr rtlCol="0"/>
          <a:lstStyle/>
          <a:p>
            <a:pPr rtl="0"/>
            <a:r>
              <a:rPr lang="pl-PL"/>
              <a:t>Intellectual Workers</a:t>
            </a:r>
          </a:p>
        </p:txBody>
      </p:sp>
      <p:sp>
        <p:nvSpPr>
          <p:cNvPr id="3" name="Tekst — symbol zastępczy 2">
            <a:extLst>
              <a:ext uri="{FF2B5EF4-FFF2-40B4-BE49-F238E27FC236}">
                <a16:creationId xmlns:a16="http://schemas.microsoft.com/office/drawing/2014/main" id="{D5E1C399-8F48-44F5-9461-3C89866D4CE1}"/>
              </a:ext>
            </a:extLst>
          </p:cNvPr>
          <p:cNvSpPr>
            <a:spLocks noGrp="1"/>
          </p:cNvSpPr>
          <p:nvPr>
            <p:ph sz="quarter" idx="4"/>
          </p:nvPr>
        </p:nvSpPr>
        <p:spPr>
          <a:xfrm>
            <a:off x="4421081" y="2478489"/>
            <a:ext cx="3645341" cy="3996511"/>
          </a:xfrm>
        </p:spPr>
        <p:txBody>
          <a:bodyPr vert="horz" lIns="91440" tIns="45720" rIns="91440" bIns="45720" rtlCol="0" anchor="t">
            <a:noAutofit/>
          </a:bodyPr>
          <a:lstStyle/>
          <a:p>
            <a:pPr marL="342900" indent="-342900">
              <a:buAutoNum type="arabicPeriod"/>
            </a:pPr>
            <a:r>
              <a:rPr lang="pl-PL" err="1">
                <a:latin typeface="Calibri"/>
                <a:ea typeface="Calibri"/>
                <a:cs typeface="Calibri"/>
              </a:rPr>
              <a:t>Process</a:t>
            </a:r>
            <a:r>
              <a:rPr lang="pl-PL">
                <a:latin typeface="Calibri"/>
                <a:ea typeface="Calibri"/>
                <a:cs typeface="Calibri"/>
              </a:rPr>
              <a:t> </a:t>
            </a:r>
            <a:r>
              <a:rPr lang="pl-PL" err="1">
                <a:latin typeface="Calibri"/>
                <a:ea typeface="Calibri"/>
                <a:cs typeface="Calibri"/>
              </a:rPr>
              <a:t>optimisation</a:t>
            </a:r>
            <a:br>
              <a:rPr lang="pl-PL">
                <a:latin typeface="Calibri"/>
                <a:ea typeface="Calibri"/>
                <a:cs typeface="Calibri"/>
              </a:rPr>
            </a:br>
            <a:r>
              <a:rPr lang="pl-PL" err="1">
                <a:latin typeface="Calibri"/>
                <a:ea typeface="Calibri"/>
                <a:cs typeface="Calibri"/>
              </a:rPr>
              <a:t>Measure</a:t>
            </a:r>
            <a:r>
              <a:rPr lang="pl-PL">
                <a:latin typeface="Calibri"/>
                <a:ea typeface="Calibri"/>
                <a:cs typeface="Calibri"/>
              </a:rPr>
              <a:t>: A/B </a:t>
            </a:r>
            <a:r>
              <a:rPr lang="pl-PL" err="1">
                <a:latin typeface="Calibri"/>
                <a:ea typeface="Calibri"/>
                <a:cs typeface="Calibri"/>
              </a:rPr>
              <a:t>testing</a:t>
            </a:r>
            <a:r>
              <a:rPr lang="pl-PL">
                <a:latin typeface="Calibri"/>
                <a:ea typeface="Calibri"/>
                <a:cs typeface="Calibri"/>
              </a:rPr>
              <a:t>, </a:t>
            </a:r>
            <a:r>
              <a:rPr lang="pl-PL" err="1">
                <a:latin typeface="Calibri"/>
                <a:ea typeface="Calibri"/>
                <a:cs typeface="Calibri"/>
              </a:rPr>
              <a:t>estimated</a:t>
            </a:r>
            <a:r>
              <a:rPr lang="pl-PL">
                <a:latin typeface="Calibri"/>
                <a:ea typeface="Calibri"/>
                <a:cs typeface="Calibri"/>
              </a:rPr>
              <a:t> </a:t>
            </a:r>
            <a:r>
              <a:rPr lang="pl-PL" err="1">
                <a:latin typeface="Calibri"/>
                <a:ea typeface="Calibri"/>
                <a:cs typeface="Calibri"/>
              </a:rPr>
              <a:t>time</a:t>
            </a:r>
            <a:r>
              <a:rPr lang="pl-PL">
                <a:latin typeface="Calibri"/>
                <a:ea typeface="Calibri"/>
                <a:cs typeface="Calibri"/>
              </a:rPr>
              <a:t> </a:t>
            </a:r>
            <a:r>
              <a:rPr lang="pl-PL" err="1">
                <a:latin typeface="Calibri"/>
                <a:ea typeface="Calibri"/>
                <a:cs typeface="Calibri"/>
              </a:rPr>
              <a:t>saved</a:t>
            </a:r>
            <a:r>
              <a:rPr lang="pl-PL">
                <a:latin typeface="Calibri"/>
                <a:ea typeface="Calibri"/>
                <a:cs typeface="Calibri"/>
              </a:rPr>
              <a:t>.</a:t>
            </a:r>
          </a:p>
          <a:p>
            <a:pPr marL="342900" indent="-342900">
              <a:buAutoNum type="arabicPeriod"/>
            </a:pPr>
            <a:r>
              <a:rPr lang="pl-PL">
                <a:latin typeface="Calibri"/>
                <a:ea typeface="Calibri"/>
                <a:cs typeface="Calibri"/>
              </a:rPr>
              <a:t>IT system </a:t>
            </a:r>
            <a:r>
              <a:rPr lang="pl-PL" err="1">
                <a:latin typeface="Calibri"/>
                <a:ea typeface="Calibri"/>
                <a:cs typeface="Calibri"/>
              </a:rPr>
              <a:t>reliability</a:t>
            </a:r>
            <a:br>
              <a:rPr lang="pl-PL">
                <a:latin typeface="Calibri"/>
                <a:ea typeface="Calibri"/>
                <a:cs typeface="Calibri"/>
              </a:rPr>
            </a:br>
            <a:r>
              <a:rPr lang="pl-PL" err="1">
                <a:latin typeface="Calibri"/>
                <a:ea typeface="Calibri"/>
                <a:cs typeface="Calibri"/>
              </a:rPr>
              <a:t>Measure</a:t>
            </a:r>
            <a:r>
              <a:rPr lang="pl-PL">
                <a:latin typeface="Calibri"/>
                <a:ea typeface="Calibri"/>
                <a:cs typeface="Calibri"/>
              </a:rPr>
              <a:t>: </a:t>
            </a:r>
            <a:r>
              <a:rPr lang="pl-PL" err="1">
                <a:latin typeface="Calibri"/>
                <a:ea typeface="Calibri"/>
                <a:cs typeface="Calibri"/>
              </a:rPr>
              <a:t>time</a:t>
            </a:r>
            <a:r>
              <a:rPr lang="pl-PL">
                <a:latin typeface="Calibri"/>
                <a:ea typeface="Calibri"/>
                <a:cs typeface="Calibri"/>
              </a:rPr>
              <a:t> </a:t>
            </a:r>
            <a:r>
              <a:rPr lang="pl-PL" err="1">
                <a:latin typeface="Calibri"/>
                <a:ea typeface="Calibri"/>
                <a:cs typeface="Calibri"/>
              </a:rPr>
              <a:t>between</a:t>
            </a:r>
            <a:r>
              <a:rPr lang="pl-PL">
                <a:latin typeface="Calibri"/>
                <a:ea typeface="Calibri"/>
                <a:cs typeface="Calibri"/>
              </a:rPr>
              <a:t> </a:t>
            </a:r>
            <a:r>
              <a:rPr lang="pl-PL" err="1">
                <a:latin typeface="Calibri"/>
                <a:ea typeface="Calibri"/>
                <a:cs typeface="Calibri"/>
              </a:rPr>
              <a:t>failures</a:t>
            </a:r>
            <a:r>
              <a:rPr lang="pl-PL">
                <a:latin typeface="Calibri"/>
                <a:ea typeface="Calibri"/>
                <a:cs typeface="Calibri"/>
              </a:rPr>
              <a:t>, system </a:t>
            </a:r>
            <a:r>
              <a:rPr lang="pl-PL" err="1">
                <a:latin typeface="Calibri"/>
                <a:ea typeface="Calibri"/>
                <a:cs typeface="Calibri"/>
              </a:rPr>
              <a:t>availability</a:t>
            </a:r>
            <a:r>
              <a:rPr lang="pl-PL">
                <a:latin typeface="Calibri"/>
                <a:ea typeface="Calibri"/>
                <a:cs typeface="Calibri"/>
              </a:rPr>
              <a:t>.</a:t>
            </a:r>
            <a:endParaRPr lang="pl-PL">
              <a:ea typeface="Calibri" panose="020F0502020204030204" pitchFamily="34" charset="0"/>
            </a:endParaRPr>
          </a:p>
          <a:p>
            <a:pPr marL="342900" indent="-342900">
              <a:buAutoNum type="arabicPeriod"/>
            </a:pPr>
            <a:r>
              <a:rPr lang="en-US">
                <a:latin typeface="Calibri"/>
                <a:cs typeface="Calibri"/>
              </a:rPr>
              <a:t>New customer acquisition</a:t>
            </a:r>
            <a:br>
              <a:rPr lang="en-US"/>
            </a:br>
            <a:r>
              <a:rPr lang="en-US">
                <a:latin typeface="Calibri"/>
                <a:cs typeface="Calibri"/>
              </a:rPr>
              <a:t>Measure: number of adverts finished with buying a service</a:t>
            </a:r>
            <a:r>
              <a:rPr lang="pl-PL">
                <a:latin typeface="Calibri"/>
                <a:cs typeface="Calibri"/>
              </a:rPr>
              <a:t>.</a:t>
            </a:r>
            <a:br>
              <a:rPr lang="en-US"/>
            </a:br>
            <a:endParaRPr lang="en-US">
              <a:ea typeface="Calibri"/>
            </a:endParaRPr>
          </a:p>
          <a:p>
            <a:pPr marL="342900" indent="-342900">
              <a:buAutoNum type="arabicPeriod"/>
            </a:pPr>
            <a:r>
              <a:rPr lang="en-US">
                <a:latin typeface="+mn-ea"/>
                <a:cs typeface="Calibri"/>
              </a:rPr>
              <a:t>PR strategy: eco-friendliness, innovations (drones, autonomous vehicles, AI)</a:t>
            </a:r>
            <a:br>
              <a:rPr lang="en-US">
                <a:latin typeface="+mn-ea"/>
                <a:cs typeface="Calibri"/>
              </a:rPr>
            </a:br>
            <a:r>
              <a:rPr lang="en-US">
                <a:latin typeface="+mn-ea"/>
                <a:cs typeface="Calibri"/>
              </a:rPr>
              <a:t>Measure: perceived innovativeness by surveys and independent rankings</a:t>
            </a:r>
            <a:r>
              <a:rPr lang="pl-PL">
                <a:latin typeface="+mn-ea"/>
                <a:cs typeface="Calibri"/>
              </a:rPr>
              <a:t>.</a:t>
            </a:r>
          </a:p>
          <a:p>
            <a:pPr marL="342900" indent="-342900">
              <a:buAutoNum type="arabicPeriod"/>
            </a:pPr>
            <a:r>
              <a:rPr lang="pl-PL" err="1">
                <a:latin typeface="Calibri"/>
                <a:ea typeface="Calibri"/>
                <a:cs typeface="Calibri"/>
              </a:rPr>
              <a:t>Long</a:t>
            </a:r>
            <a:r>
              <a:rPr lang="pl-PL">
                <a:latin typeface="Calibri"/>
                <a:ea typeface="Calibri"/>
                <a:cs typeface="Calibri"/>
              </a:rPr>
              <a:t>-term </a:t>
            </a:r>
            <a:r>
              <a:rPr lang="pl-PL" err="1">
                <a:latin typeface="Calibri"/>
                <a:ea typeface="Calibri"/>
                <a:cs typeface="Calibri"/>
              </a:rPr>
              <a:t>contracts</a:t>
            </a:r>
            <a:r>
              <a:rPr lang="pl-PL">
                <a:latin typeface="Calibri"/>
                <a:ea typeface="Calibri"/>
                <a:cs typeface="Calibri"/>
              </a:rPr>
              <a:t>.</a:t>
            </a:r>
            <a:endParaRPr lang="pl-PL">
              <a:latin typeface="+mn-ea"/>
              <a:cs typeface="Calibri"/>
            </a:endParaRPr>
          </a:p>
        </p:txBody>
      </p:sp>
      <p:sp>
        <p:nvSpPr>
          <p:cNvPr id="5" name="Zawartość — symbol zastępczy 4">
            <a:extLst>
              <a:ext uri="{FF2B5EF4-FFF2-40B4-BE49-F238E27FC236}">
                <a16:creationId xmlns:a16="http://schemas.microsoft.com/office/drawing/2014/main" id="{CF515C5D-2CDB-4E66-B2B8-1451BC44247F}"/>
              </a:ext>
            </a:extLst>
          </p:cNvPr>
          <p:cNvSpPr>
            <a:spLocks noGrp="1"/>
          </p:cNvSpPr>
          <p:nvPr>
            <p:ph type="body" idx="13"/>
          </p:nvPr>
        </p:nvSpPr>
        <p:spPr>
          <a:xfrm>
            <a:off x="8363066" y="1947282"/>
            <a:ext cx="2882475" cy="378677"/>
          </a:xfrm>
        </p:spPr>
        <p:txBody>
          <a:bodyPr vert="horz" lIns="91440" tIns="45720" rIns="91440" bIns="45720" rtlCol="0" anchor="b">
            <a:normAutofit/>
          </a:bodyPr>
          <a:lstStyle/>
          <a:p>
            <a:pPr rtl="0"/>
            <a:r>
              <a:rPr lang="pl-PL"/>
              <a:t>Shipment Suppliers</a:t>
            </a:r>
          </a:p>
        </p:txBody>
      </p:sp>
      <p:sp>
        <p:nvSpPr>
          <p:cNvPr id="8" name="Tekst — symbol zastępczy 7">
            <a:extLst>
              <a:ext uri="{FF2B5EF4-FFF2-40B4-BE49-F238E27FC236}">
                <a16:creationId xmlns:a16="http://schemas.microsoft.com/office/drawing/2014/main" id="{E92B9716-8D44-4864-8986-720957B34362}"/>
              </a:ext>
            </a:extLst>
          </p:cNvPr>
          <p:cNvSpPr>
            <a:spLocks noGrp="1"/>
          </p:cNvSpPr>
          <p:nvPr>
            <p:ph sz="half" idx="14"/>
          </p:nvPr>
        </p:nvSpPr>
        <p:spPr>
          <a:xfrm>
            <a:off x="8363066" y="2478489"/>
            <a:ext cx="2882475" cy="3571791"/>
          </a:xfrm>
        </p:spPr>
        <p:txBody>
          <a:bodyPr vert="horz" lIns="91440" tIns="45720" rIns="91440" bIns="45720" rtlCol="0" anchor="t">
            <a:normAutofit/>
          </a:bodyPr>
          <a:lstStyle/>
          <a:p>
            <a:pPr marL="342900" indent="-342900">
              <a:buAutoNum type="arabicPeriod"/>
            </a:pPr>
            <a:r>
              <a:rPr lang="pl-PL" err="1">
                <a:latin typeface="Calibri"/>
                <a:ea typeface="Calibri"/>
                <a:cs typeface="Calibri"/>
              </a:rPr>
              <a:t>Providing</a:t>
            </a:r>
            <a:r>
              <a:rPr lang="pl-PL">
                <a:latin typeface="Calibri"/>
                <a:ea typeface="Calibri"/>
                <a:cs typeface="Calibri"/>
              </a:rPr>
              <a:t> </a:t>
            </a:r>
            <a:r>
              <a:rPr lang="pl-PL" err="1">
                <a:latin typeface="Calibri"/>
                <a:ea typeface="Calibri"/>
                <a:cs typeface="Calibri"/>
              </a:rPr>
              <a:t>reliable</a:t>
            </a:r>
            <a:r>
              <a:rPr lang="pl-PL">
                <a:latin typeface="Calibri"/>
                <a:ea typeface="Calibri"/>
                <a:cs typeface="Calibri"/>
              </a:rPr>
              <a:t> </a:t>
            </a:r>
            <a:r>
              <a:rPr lang="pl-PL" err="1">
                <a:latin typeface="Calibri"/>
                <a:ea typeface="Calibri"/>
                <a:cs typeface="Calibri"/>
              </a:rPr>
              <a:t>vehicles</a:t>
            </a:r>
            <a:r>
              <a:rPr lang="pl-PL">
                <a:latin typeface="Calibri"/>
                <a:ea typeface="Calibri"/>
                <a:cs typeface="Calibri"/>
              </a:rPr>
              <a:t> </a:t>
            </a:r>
            <a:r>
              <a:rPr lang="pl-PL" err="1">
                <a:latin typeface="Calibri"/>
                <a:ea typeface="Calibri"/>
                <a:cs typeface="Calibri"/>
              </a:rPr>
              <a:t>used</a:t>
            </a:r>
            <a:r>
              <a:rPr lang="pl-PL">
                <a:latin typeface="Calibri"/>
                <a:ea typeface="Calibri"/>
                <a:cs typeface="Calibri"/>
              </a:rPr>
              <a:t> for </a:t>
            </a:r>
            <a:r>
              <a:rPr lang="pl-PL" err="1">
                <a:latin typeface="Calibri"/>
                <a:ea typeface="Calibri"/>
                <a:cs typeface="Calibri"/>
              </a:rPr>
              <a:t>delivery</a:t>
            </a:r>
            <a:br>
              <a:rPr lang="pl-PL">
                <a:latin typeface="Calibri"/>
                <a:ea typeface="Calibri"/>
                <a:cs typeface="Calibri"/>
              </a:rPr>
            </a:br>
            <a:r>
              <a:rPr lang="pl-PL" err="1">
                <a:latin typeface="Calibri"/>
                <a:ea typeface="Calibri"/>
                <a:cs typeface="Calibri"/>
              </a:rPr>
              <a:t>Measure</a:t>
            </a:r>
            <a:r>
              <a:rPr lang="pl-PL">
                <a:latin typeface="Calibri"/>
                <a:ea typeface="Calibri"/>
                <a:cs typeface="Calibri"/>
              </a:rPr>
              <a:t>: </a:t>
            </a:r>
            <a:r>
              <a:rPr lang="pl-PL" err="1">
                <a:latin typeface="Calibri"/>
                <a:ea typeface="Calibri"/>
                <a:cs typeface="Calibri"/>
              </a:rPr>
              <a:t>tracking</a:t>
            </a:r>
            <a:r>
              <a:rPr lang="pl-PL">
                <a:latin typeface="Calibri"/>
                <a:ea typeface="Calibri"/>
                <a:cs typeface="Calibri"/>
              </a:rPr>
              <a:t> the </a:t>
            </a:r>
            <a:r>
              <a:rPr lang="pl-PL" err="1">
                <a:latin typeface="Calibri"/>
                <a:ea typeface="Calibri"/>
                <a:cs typeface="Calibri"/>
              </a:rPr>
              <a:t>number</a:t>
            </a:r>
            <a:r>
              <a:rPr lang="pl-PL">
                <a:latin typeface="Calibri"/>
                <a:ea typeface="Calibri"/>
                <a:cs typeface="Calibri"/>
              </a:rPr>
              <a:t> of breakdowns.</a:t>
            </a:r>
          </a:p>
          <a:p>
            <a:pPr marL="342900" indent="-342900">
              <a:buAutoNum type="arabicPeriod"/>
            </a:pPr>
            <a:r>
              <a:rPr lang="pl-PL">
                <a:latin typeface="Calibri"/>
                <a:ea typeface="Calibri"/>
                <a:cs typeface="Calibri"/>
              </a:rPr>
              <a:t>Fast and </a:t>
            </a:r>
            <a:r>
              <a:rPr lang="pl-PL" err="1">
                <a:latin typeface="Calibri"/>
                <a:ea typeface="Calibri"/>
                <a:cs typeface="Calibri"/>
              </a:rPr>
              <a:t>reliable</a:t>
            </a:r>
            <a:r>
              <a:rPr lang="pl-PL">
                <a:latin typeface="Calibri"/>
                <a:ea typeface="Calibri"/>
                <a:cs typeface="Calibri"/>
              </a:rPr>
              <a:t> </a:t>
            </a:r>
            <a:r>
              <a:rPr lang="pl-PL" err="1">
                <a:latin typeface="Calibri"/>
                <a:ea typeface="Calibri"/>
                <a:cs typeface="Calibri"/>
              </a:rPr>
              <a:t>vehicle</a:t>
            </a:r>
            <a:r>
              <a:rPr lang="pl-PL">
                <a:latin typeface="Calibri"/>
                <a:ea typeface="Calibri"/>
                <a:cs typeface="Calibri"/>
              </a:rPr>
              <a:t> service</a:t>
            </a:r>
            <a:br>
              <a:rPr lang="en-US"/>
            </a:br>
            <a:r>
              <a:rPr lang="pl-PL" err="1">
                <a:latin typeface="Calibri"/>
                <a:ea typeface="Calibri"/>
                <a:cs typeface="Calibri"/>
              </a:rPr>
              <a:t>Measure</a:t>
            </a:r>
            <a:r>
              <a:rPr lang="pl-PL">
                <a:latin typeface="Calibri"/>
                <a:ea typeface="Calibri"/>
                <a:cs typeface="Calibri"/>
              </a:rPr>
              <a:t>: </a:t>
            </a:r>
            <a:r>
              <a:rPr lang="pl-PL" err="1">
                <a:latin typeface="Calibri"/>
                <a:ea typeface="Calibri"/>
                <a:cs typeface="Calibri"/>
              </a:rPr>
              <a:t>mean</a:t>
            </a:r>
            <a:r>
              <a:rPr lang="pl-PL">
                <a:latin typeface="Calibri"/>
                <a:ea typeface="Calibri"/>
                <a:cs typeface="Calibri"/>
              </a:rPr>
              <a:t> </a:t>
            </a:r>
            <a:r>
              <a:rPr lang="pl-PL" err="1">
                <a:latin typeface="Calibri"/>
                <a:ea typeface="Calibri"/>
                <a:cs typeface="Calibri"/>
              </a:rPr>
              <a:t>time</a:t>
            </a:r>
            <a:r>
              <a:rPr lang="pl-PL">
                <a:latin typeface="Calibri"/>
                <a:ea typeface="Calibri"/>
                <a:cs typeface="Calibri"/>
              </a:rPr>
              <a:t> for </a:t>
            </a:r>
            <a:r>
              <a:rPr lang="pl-PL" err="1">
                <a:latin typeface="Calibri"/>
                <a:ea typeface="Calibri"/>
                <a:cs typeface="Calibri"/>
              </a:rPr>
              <a:t>repair</a:t>
            </a:r>
            <a:r>
              <a:rPr lang="pl-PL">
                <a:latin typeface="Calibri"/>
                <a:ea typeface="Calibri"/>
                <a:cs typeface="Calibri"/>
              </a:rPr>
              <a:t>, </a:t>
            </a:r>
            <a:r>
              <a:rPr lang="pl-PL" err="1">
                <a:latin typeface="Calibri"/>
                <a:ea typeface="Calibri"/>
                <a:cs typeface="Calibri"/>
              </a:rPr>
              <a:t>mean</a:t>
            </a:r>
            <a:r>
              <a:rPr lang="pl-PL">
                <a:latin typeface="Calibri"/>
                <a:ea typeface="Calibri"/>
                <a:cs typeface="Calibri"/>
              </a:rPr>
              <a:t> </a:t>
            </a:r>
            <a:r>
              <a:rPr lang="pl-PL" err="1">
                <a:latin typeface="Calibri"/>
                <a:ea typeface="Calibri"/>
                <a:cs typeface="Calibri"/>
              </a:rPr>
              <a:t>time</a:t>
            </a:r>
            <a:r>
              <a:rPr lang="pl-PL">
                <a:latin typeface="Calibri"/>
                <a:ea typeface="Calibri"/>
                <a:cs typeface="Calibri"/>
              </a:rPr>
              <a:t> </a:t>
            </a:r>
            <a:r>
              <a:rPr lang="pl-PL" err="1">
                <a:latin typeface="Calibri"/>
                <a:ea typeface="Calibri"/>
                <a:cs typeface="Calibri"/>
              </a:rPr>
              <a:t>between</a:t>
            </a:r>
            <a:r>
              <a:rPr lang="pl-PL">
                <a:latin typeface="Calibri"/>
                <a:ea typeface="Calibri"/>
                <a:cs typeface="Calibri"/>
              </a:rPr>
              <a:t> repairs.</a:t>
            </a:r>
          </a:p>
          <a:p>
            <a:pPr marL="342900" indent="-342900">
              <a:buAutoNum type="arabicPeriod"/>
            </a:pPr>
            <a:r>
              <a:rPr lang="pl-PL" err="1">
                <a:latin typeface="Calibri"/>
                <a:ea typeface="Calibri"/>
                <a:cs typeface="Calibri"/>
              </a:rPr>
              <a:t>Emergency</a:t>
            </a:r>
            <a:r>
              <a:rPr lang="pl-PL">
                <a:latin typeface="Calibri"/>
                <a:ea typeface="Calibri"/>
                <a:cs typeface="Calibri"/>
              </a:rPr>
              <a:t> </a:t>
            </a:r>
            <a:r>
              <a:rPr lang="pl-PL" err="1">
                <a:latin typeface="Calibri"/>
                <a:ea typeface="Calibri"/>
                <a:cs typeface="Calibri"/>
              </a:rPr>
              <a:t>vehicle</a:t>
            </a:r>
            <a:r>
              <a:rPr lang="pl-PL">
                <a:latin typeface="Calibri"/>
                <a:ea typeface="Calibri"/>
                <a:cs typeface="Calibri"/>
              </a:rPr>
              <a:t> </a:t>
            </a:r>
            <a:r>
              <a:rPr lang="pl-PL" err="1">
                <a:latin typeface="Calibri"/>
                <a:ea typeface="Calibri"/>
                <a:cs typeface="Calibri"/>
              </a:rPr>
              <a:t>repair</a:t>
            </a:r>
            <a:r>
              <a:rPr lang="pl-PL">
                <a:latin typeface="Calibri"/>
                <a:ea typeface="Calibri"/>
                <a:cs typeface="Calibri"/>
              </a:rPr>
              <a:t> and/</a:t>
            </a:r>
            <a:r>
              <a:rPr lang="pl-PL" err="1">
                <a:latin typeface="Calibri"/>
                <a:ea typeface="Calibri"/>
                <a:cs typeface="Calibri"/>
              </a:rPr>
              <a:t>or</a:t>
            </a:r>
            <a:r>
              <a:rPr lang="pl-PL">
                <a:latin typeface="Calibri"/>
                <a:ea typeface="Calibri"/>
                <a:cs typeface="Calibri"/>
              </a:rPr>
              <a:t> </a:t>
            </a:r>
            <a:r>
              <a:rPr lang="pl-PL" err="1">
                <a:latin typeface="Calibri"/>
                <a:ea typeface="Calibri"/>
                <a:cs typeface="Calibri"/>
              </a:rPr>
              <a:t>its</a:t>
            </a:r>
            <a:r>
              <a:rPr lang="pl-PL">
                <a:latin typeface="Calibri"/>
                <a:ea typeface="Calibri"/>
                <a:cs typeface="Calibri"/>
              </a:rPr>
              <a:t> </a:t>
            </a:r>
            <a:r>
              <a:rPr lang="pl-PL" err="1">
                <a:latin typeface="Calibri"/>
                <a:ea typeface="Calibri"/>
                <a:cs typeface="Calibri"/>
              </a:rPr>
              <a:t>replacement</a:t>
            </a:r>
            <a:br>
              <a:rPr lang="en-US"/>
            </a:br>
            <a:r>
              <a:rPr lang="pl-PL" err="1">
                <a:latin typeface="Calibri"/>
                <a:ea typeface="Calibri"/>
                <a:cs typeface="Calibri"/>
              </a:rPr>
              <a:t>Measure</a:t>
            </a:r>
            <a:r>
              <a:rPr lang="pl-PL">
                <a:latin typeface="Calibri"/>
                <a:ea typeface="Calibri"/>
                <a:cs typeface="Calibri"/>
              </a:rPr>
              <a:t>: </a:t>
            </a:r>
            <a:r>
              <a:rPr lang="pl-PL" err="1">
                <a:latin typeface="Calibri"/>
                <a:ea typeface="Calibri"/>
                <a:cs typeface="Calibri"/>
              </a:rPr>
              <a:t>mean</a:t>
            </a:r>
            <a:r>
              <a:rPr lang="pl-PL">
                <a:latin typeface="Calibri"/>
                <a:ea typeface="Calibri"/>
                <a:cs typeface="Calibri"/>
              </a:rPr>
              <a:t> </a:t>
            </a:r>
            <a:r>
              <a:rPr lang="pl-PL" err="1">
                <a:latin typeface="Calibri"/>
                <a:ea typeface="Calibri"/>
                <a:cs typeface="Calibri"/>
              </a:rPr>
              <a:t>waiting</a:t>
            </a:r>
            <a:r>
              <a:rPr lang="pl-PL">
                <a:latin typeface="Calibri"/>
                <a:ea typeface="Calibri"/>
                <a:cs typeface="Calibri"/>
              </a:rPr>
              <a:t> </a:t>
            </a:r>
            <a:r>
              <a:rPr lang="pl-PL" err="1">
                <a:latin typeface="Calibri"/>
                <a:ea typeface="Calibri"/>
                <a:cs typeface="Calibri"/>
              </a:rPr>
              <a:t>time</a:t>
            </a:r>
            <a:r>
              <a:rPr lang="pl-PL">
                <a:latin typeface="Calibri"/>
                <a:ea typeface="Calibri"/>
                <a:cs typeface="Calibri"/>
              </a:rPr>
              <a:t> for vehicle.</a:t>
            </a:r>
            <a:endParaRPr lang="pl-PL">
              <a:ea typeface="Calibri" panose="020F0502020204030204" pitchFamily="34" charset="0"/>
            </a:endParaRPr>
          </a:p>
        </p:txBody>
      </p:sp>
      <p:sp>
        <p:nvSpPr>
          <p:cNvPr id="9" name="Data — symbol zastępczy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pl-PL"/>
              <a:t>2023</a:t>
            </a:r>
          </a:p>
        </p:txBody>
      </p:sp>
      <p:sp>
        <p:nvSpPr>
          <p:cNvPr id="11" name="Numer slajdu — symbol zastępczy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49"/>
            <a:ext cx="2743200" cy="365125"/>
          </a:xfrm>
        </p:spPr>
        <p:txBody>
          <a:bodyPr rtlCol="0"/>
          <a:lstStyle/>
          <a:p>
            <a:pPr rtl="0"/>
            <a:fld id="{B5CEABB6-07DC-46E8-9B57-56EC44A396E5}" type="slidenum">
              <a:rPr lang="pl-PL" smtClean="0"/>
              <a:pPr rtl="0"/>
              <a:t>13</a:t>
            </a:fld>
            <a:endParaRPr lang="pl-PL"/>
          </a:p>
        </p:txBody>
      </p:sp>
      <p:sp>
        <p:nvSpPr>
          <p:cNvPr id="12" name="Stopka — symbol zastępczy 9">
            <a:extLst>
              <a:ext uri="{FF2B5EF4-FFF2-40B4-BE49-F238E27FC236}">
                <a16:creationId xmlns:a16="http://schemas.microsoft.com/office/drawing/2014/main" id="{AA37423A-DCC3-5971-3271-328D3340868A}"/>
              </a:ext>
            </a:extLst>
          </p:cNvPr>
          <p:cNvSpPr>
            <a:spLocks noGrp="1"/>
          </p:cNvSpPr>
          <p:nvPr>
            <p:ph type="ftr" sz="quarter" idx="11"/>
          </p:nvPr>
        </p:nvSpPr>
        <p:spPr>
          <a:xfrm>
            <a:off x="4038600" y="6356350"/>
            <a:ext cx="4114800" cy="365125"/>
          </a:xfrm>
        </p:spPr>
        <p:txBody>
          <a:bodyPr rtlCol="0"/>
          <a:lstStyle/>
          <a:p>
            <a:r>
              <a:rPr lang="pl-PL"/>
              <a:t>Performance Prism for LHD</a:t>
            </a:r>
          </a:p>
        </p:txBody>
      </p:sp>
    </p:spTree>
    <p:extLst>
      <p:ext uri="{BB962C8B-B14F-4D97-AF65-F5344CB8AC3E}">
        <p14:creationId xmlns:p14="http://schemas.microsoft.com/office/powerpoint/2010/main" val="1530626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5"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rtlCol="0">
            <a:normAutofit/>
          </a:bodyPr>
          <a:lstStyle/>
          <a:p>
            <a:pPr rtl="0"/>
            <a:r>
              <a:rPr lang="pl-PL"/>
              <a:t>Global Strategy</a:t>
            </a:r>
          </a:p>
        </p:txBody>
      </p:sp>
      <p:sp>
        <p:nvSpPr>
          <p:cNvPr id="7" name="Tekst — symbol zastępczy 6">
            <a:extLst>
              <a:ext uri="{FF2B5EF4-FFF2-40B4-BE49-F238E27FC236}">
                <a16:creationId xmlns:a16="http://schemas.microsoft.com/office/drawing/2014/main" id="{40297407-CE4E-4284-879D-AEC395713625}"/>
              </a:ext>
            </a:extLst>
          </p:cNvPr>
          <p:cNvSpPr>
            <a:spLocks noGrp="1"/>
          </p:cNvSpPr>
          <p:nvPr>
            <p:ph type="body" sz="quarter" idx="15"/>
          </p:nvPr>
        </p:nvSpPr>
        <p:spPr>
          <a:xfrm>
            <a:off x="5643047" y="2046234"/>
            <a:ext cx="5431971" cy="3658996"/>
          </a:xfrm>
        </p:spPr>
        <p:txBody>
          <a:bodyPr vert="horz" lIns="91440" tIns="45720" rIns="91440" bIns="45720" rtlCol="0" anchor="t">
            <a:normAutofit/>
          </a:bodyPr>
          <a:lstStyle/>
          <a:p>
            <a:pPr algn="just"/>
            <a:r>
              <a:rPr lang="en-US" sz="1100" noProof="1">
                <a:ea typeface="Calibri" panose="020F0502020204030204" pitchFamily="34" charset="0"/>
              </a:rPr>
              <a:t>Our primary goal is to keep the delivery flexible and on time therefore we apply various innovative measures and techniques to track that metric. We focus our efforts on making the delivery time faster, by having reliable machines, partners, teams of reliable couriers, as well as teams designed to innovate the way we transport. </a:t>
            </a:r>
            <a:endParaRPr lang="pl-PL" sz="1100" noProof="1">
              <a:ea typeface="Calibri" panose="020F0502020204030204" pitchFamily="34" charset="0"/>
            </a:endParaRPr>
          </a:p>
          <a:p>
            <a:pPr algn="just"/>
            <a:r>
              <a:rPr lang="en-US" sz="1100" noProof="1">
                <a:ea typeface="Calibri" panose="020F0502020204030204" pitchFamily="34" charset="0"/>
              </a:rPr>
              <a:t>We strive to provide a healthy work environment for our workers by rewarding innovative initiatives, providing competitive salaries, as well as growing opportunities by financing scholarships. Moreover, we ensure that our workers operate on high-quality equipment and that they are provided with leisure time, and proper health care. In return for all the benefits, we enforce strict rules of punctuality and integrity, especially from our couriers.</a:t>
            </a:r>
            <a:endParaRPr lang="pl-PL" sz="1100" noProof="1">
              <a:ea typeface="Calibri" panose="020F0502020204030204" pitchFamily="34" charset="0"/>
            </a:endParaRPr>
          </a:p>
          <a:p>
            <a:pPr algn="just"/>
            <a:r>
              <a:rPr lang="en-US" sz="1100" noProof="1">
                <a:ea typeface="Calibri" panose="020F0502020204030204" pitchFamily="34" charset="0"/>
              </a:rPr>
              <a:t>We divide our attention equally between advantage and regular customers to make the cash flow more reliable. We maintain open line communication with all of our customers and a dedicated special team to deliver excellent, individual service to advantage customers, which will include joined marketing campaigns to promote our businesses. In order to entice customers loyalty and joint growth we offer subscription plans and discounts for enterprises.</a:t>
            </a:r>
            <a:endParaRPr lang="pl-PL" sz="1100" noProof="1">
              <a:ea typeface="Calibri" panose="020F0502020204030204" pitchFamily="34" charset="0"/>
            </a:endParaRPr>
          </a:p>
          <a:p>
            <a:pPr algn="just"/>
            <a:r>
              <a:rPr lang="en-US" sz="1100" noProof="1">
                <a:ea typeface="Calibri" panose="020F0502020204030204" pitchFamily="34" charset="0"/>
              </a:rPr>
              <a:t>We maintain good relationships with vehicle suppliers and servicemen by having transparent agreements and exclusive usage of their services. While choosing business partners we look for lasting agreements that will offer benefits while we increase our cooperation.</a:t>
            </a:r>
            <a:endParaRPr lang="pl-PL" noProof="1">
              <a:ea typeface="Calibri" panose="020F0502020204030204" pitchFamily="34" charset="0"/>
            </a:endParaRPr>
          </a:p>
        </p:txBody>
      </p:sp>
      <p:sp>
        <p:nvSpPr>
          <p:cNvPr id="32" name="Data — symbol zastępczy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rtlCol="0"/>
          <a:lstStyle/>
          <a:p>
            <a:pPr rtl="0"/>
            <a:r>
              <a:rPr lang="pl-PL"/>
              <a:t>2023</a:t>
            </a:r>
          </a:p>
        </p:txBody>
      </p:sp>
      <p:sp>
        <p:nvSpPr>
          <p:cNvPr id="3" name="Stopka — symbol zastępczy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rtlCol="0"/>
          <a:lstStyle/>
          <a:p>
            <a:r>
              <a:rPr lang="pl-PL"/>
              <a:t>Performance Prism for LHD</a:t>
            </a:r>
          </a:p>
        </p:txBody>
      </p:sp>
      <p:sp>
        <p:nvSpPr>
          <p:cNvPr id="4" name="Numer slajdu — symbol zastępczy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rtlCol="0"/>
          <a:lstStyle/>
          <a:p>
            <a:pPr rtl="0"/>
            <a:fld id="{19B51A1E-902D-48AF-9020-955120F399B6}" type="slidenum">
              <a:rPr lang="pl-PL" smtClean="0"/>
              <a:pPr rtl="0"/>
              <a:t>14</a:t>
            </a:fld>
            <a:endParaRPr lang="pl-PL"/>
          </a:p>
        </p:txBody>
      </p:sp>
    </p:spTree>
    <p:extLst>
      <p:ext uri="{BB962C8B-B14F-4D97-AF65-F5344CB8AC3E}">
        <p14:creationId xmlns:p14="http://schemas.microsoft.com/office/powerpoint/2010/main" val="2069393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782561"/>
          </a:xfrm>
        </p:spPr>
        <p:txBody>
          <a:bodyPr rtlCol="0">
            <a:normAutofit/>
          </a:bodyPr>
          <a:lstStyle/>
          <a:p>
            <a:r>
              <a:rPr lang="pl-PL">
                <a:latin typeface="Calibri"/>
                <a:ea typeface="Calibri"/>
                <a:cs typeface="Calibri"/>
              </a:rPr>
              <a:t>Global Strategy- </a:t>
            </a:r>
            <a:br>
              <a:rPr lang="pl-PL">
                <a:latin typeface="Calibri"/>
                <a:ea typeface="Calibri"/>
                <a:cs typeface="Calibri"/>
              </a:rPr>
            </a:br>
            <a:r>
              <a:rPr lang="pl-PL" sz="2000">
                <a:latin typeface="Calibri"/>
                <a:ea typeface="Calibri"/>
                <a:cs typeface="Calibri"/>
              </a:rPr>
              <a:t>Primary goals</a:t>
            </a:r>
            <a:endParaRPr lang="pl-PL" sz="2000">
              <a:ea typeface="Calibri"/>
              <a:cs typeface="Calibri"/>
            </a:endParaRPr>
          </a:p>
        </p:txBody>
      </p:sp>
      <p:sp>
        <p:nvSpPr>
          <p:cNvPr id="7" name="Tekst — symbol zastępczy 6">
            <a:extLst>
              <a:ext uri="{FF2B5EF4-FFF2-40B4-BE49-F238E27FC236}">
                <a16:creationId xmlns:a16="http://schemas.microsoft.com/office/drawing/2014/main" id="{40297407-CE4E-4284-879D-AEC395713625}"/>
              </a:ext>
            </a:extLst>
          </p:cNvPr>
          <p:cNvSpPr>
            <a:spLocks noGrp="1"/>
          </p:cNvSpPr>
          <p:nvPr>
            <p:ph type="body" sz="quarter" idx="15"/>
          </p:nvPr>
        </p:nvSpPr>
        <p:spPr>
          <a:xfrm>
            <a:off x="4568698" y="2371880"/>
            <a:ext cx="6783442" cy="3660620"/>
          </a:xfrm>
        </p:spPr>
        <p:txBody>
          <a:bodyPr vert="horz" lIns="91440" tIns="45720" rIns="91440" bIns="45720" rtlCol="0" anchor="ctr">
            <a:normAutofit/>
          </a:bodyPr>
          <a:lstStyle/>
          <a:p>
            <a:pPr algn="just"/>
            <a:r>
              <a:rPr lang="en-US" sz="2200" noProof="1">
                <a:ea typeface="Calibri" panose="020F0502020204030204" pitchFamily="34" charset="0"/>
              </a:rPr>
              <a:t>Our primary goal is to keep the delivery f</a:t>
            </a:r>
            <a:r>
              <a:rPr lang="pl-PL" sz="2200" noProof="1">
                <a:ea typeface="Calibri" panose="020F0502020204030204" pitchFamily="34" charset="0"/>
              </a:rPr>
              <a:t>ast</a:t>
            </a:r>
            <a:r>
              <a:rPr lang="en-US" sz="2200" noProof="1">
                <a:ea typeface="Calibri" panose="020F0502020204030204" pitchFamily="34" charset="0"/>
              </a:rPr>
              <a:t> and on time therefore we apply various innovative measures and techniques to track that metric. We focus our efforts on making the delivery time faster, by having reliable machines, partners, teams of reliable couriers, as well as teams designed to innovate the way we transport. </a:t>
            </a:r>
            <a:endParaRPr lang="pl-PL" sz="2200" noProof="1">
              <a:ea typeface="Calibri" panose="020F0502020204030204" pitchFamily="34" charset="0"/>
            </a:endParaRPr>
          </a:p>
        </p:txBody>
      </p:sp>
      <p:sp>
        <p:nvSpPr>
          <p:cNvPr id="32" name="Data — symbol zastępczy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rtlCol="0"/>
          <a:lstStyle/>
          <a:p>
            <a:pPr rtl="0"/>
            <a:r>
              <a:rPr lang="pl-PL"/>
              <a:t>2023</a:t>
            </a:r>
          </a:p>
        </p:txBody>
      </p:sp>
      <p:sp>
        <p:nvSpPr>
          <p:cNvPr id="3" name="Stopka — symbol zastępczy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rtlCol="0"/>
          <a:lstStyle/>
          <a:p>
            <a:r>
              <a:rPr lang="pl-PL"/>
              <a:t>Performance Prism for LHD</a:t>
            </a:r>
          </a:p>
        </p:txBody>
      </p:sp>
      <p:sp>
        <p:nvSpPr>
          <p:cNvPr id="4" name="Numer slajdu — symbol zastępczy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rtlCol="0"/>
          <a:lstStyle/>
          <a:p>
            <a:pPr rtl="0"/>
            <a:fld id="{19B51A1E-902D-48AF-9020-955120F399B6}" type="slidenum">
              <a:rPr lang="pl-PL" smtClean="0"/>
              <a:pPr rtl="0"/>
              <a:t>15</a:t>
            </a:fld>
            <a:endParaRPr lang="pl-PL"/>
          </a:p>
        </p:txBody>
      </p:sp>
    </p:spTree>
    <p:extLst>
      <p:ext uri="{BB962C8B-B14F-4D97-AF65-F5344CB8AC3E}">
        <p14:creationId xmlns:p14="http://schemas.microsoft.com/office/powerpoint/2010/main" val="809472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rtlCol="0">
            <a:normAutofit fontScale="90000"/>
          </a:bodyPr>
          <a:lstStyle/>
          <a:p>
            <a:r>
              <a:rPr lang="pl-PL">
                <a:latin typeface="Calibri"/>
                <a:ea typeface="Calibri"/>
                <a:cs typeface="Calibri"/>
              </a:rPr>
              <a:t>Global </a:t>
            </a:r>
            <a:r>
              <a:rPr lang="pl-PL" err="1">
                <a:latin typeface="Calibri"/>
                <a:ea typeface="Calibri"/>
                <a:cs typeface="Calibri"/>
              </a:rPr>
              <a:t>Strategy</a:t>
            </a:r>
            <a:r>
              <a:rPr lang="pl-PL">
                <a:latin typeface="Calibri"/>
                <a:ea typeface="Calibri"/>
                <a:cs typeface="Calibri"/>
              </a:rPr>
              <a:t>- </a:t>
            </a:r>
            <a:br>
              <a:rPr lang="pl-PL">
                <a:latin typeface="Calibri"/>
                <a:ea typeface="Calibri"/>
                <a:cs typeface="Calibri"/>
              </a:rPr>
            </a:br>
            <a:r>
              <a:rPr lang="pl-PL">
                <a:latin typeface="Calibri"/>
                <a:ea typeface="Calibri"/>
                <a:cs typeface="Calibri"/>
              </a:rPr>
              <a:t>employees</a:t>
            </a:r>
            <a:endParaRPr lang="pl-PL" sz="2000">
              <a:ea typeface="Calibri"/>
              <a:cs typeface="Calibri"/>
            </a:endParaRPr>
          </a:p>
        </p:txBody>
      </p:sp>
      <p:sp>
        <p:nvSpPr>
          <p:cNvPr id="32" name="Data — symbol zastępczy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rtlCol="0"/>
          <a:lstStyle/>
          <a:p>
            <a:pPr rtl="0"/>
            <a:r>
              <a:rPr lang="pl-PL"/>
              <a:t>2023</a:t>
            </a:r>
          </a:p>
        </p:txBody>
      </p:sp>
      <p:sp>
        <p:nvSpPr>
          <p:cNvPr id="3" name="Stopka — symbol zastępczy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rtlCol="0"/>
          <a:lstStyle/>
          <a:p>
            <a:r>
              <a:rPr lang="pl-PL"/>
              <a:t>Performance Prism for LHD</a:t>
            </a:r>
          </a:p>
        </p:txBody>
      </p:sp>
      <p:sp>
        <p:nvSpPr>
          <p:cNvPr id="4" name="Numer slajdu — symbol zastępczy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rtlCol="0"/>
          <a:lstStyle/>
          <a:p>
            <a:pPr rtl="0"/>
            <a:fld id="{19B51A1E-902D-48AF-9020-955120F399B6}" type="slidenum">
              <a:rPr lang="pl-PL" smtClean="0"/>
              <a:pPr rtl="0"/>
              <a:t>16</a:t>
            </a:fld>
            <a:endParaRPr lang="pl-PL"/>
          </a:p>
        </p:txBody>
      </p:sp>
      <p:sp>
        <p:nvSpPr>
          <p:cNvPr id="5" name="Tekst — symbol zastępczy 6">
            <a:extLst>
              <a:ext uri="{FF2B5EF4-FFF2-40B4-BE49-F238E27FC236}">
                <a16:creationId xmlns:a16="http://schemas.microsoft.com/office/drawing/2014/main" id="{888C82AF-3CA5-55A4-0A6C-DEAFBA2C2D10}"/>
              </a:ext>
            </a:extLst>
          </p:cNvPr>
          <p:cNvSpPr txBox="1">
            <a:spLocks/>
          </p:cNvSpPr>
          <p:nvPr/>
        </p:nvSpPr>
        <p:spPr>
          <a:xfrm>
            <a:off x="4568698" y="2371880"/>
            <a:ext cx="6783442" cy="3660620"/>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200" noProof="1">
                <a:ea typeface="Calibri" panose="020F0502020204030204" pitchFamily="34" charset="0"/>
              </a:rPr>
              <a:t>We strive to provide a healthy work environment for our workers by rewarding innovative initiatives, providing competitive salaries, as well as growing opportunities by financing scholarships. Moreover, we ensure that our workers operate on high-quality equipment and that they are provided with leisure time, and proper health care. In return for all the benefits, we enforce strict rules of punctuality and integrity, especially from our couriers.</a:t>
            </a:r>
            <a:endParaRPr lang="pl-PL" sz="2200" noProof="1">
              <a:ea typeface="Calibri" panose="020F0502020204030204" pitchFamily="34" charset="0"/>
            </a:endParaRPr>
          </a:p>
        </p:txBody>
      </p:sp>
    </p:spTree>
    <p:extLst>
      <p:ext uri="{BB962C8B-B14F-4D97-AF65-F5344CB8AC3E}">
        <p14:creationId xmlns:p14="http://schemas.microsoft.com/office/powerpoint/2010/main" val="540016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rtlCol="0">
            <a:normAutofit fontScale="90000"/>
          </a:bodyPr>
          <a:lstStyle/>
          <a:p>
            <a:r>
              <a:rPr lang="pl-PL">
                <a:latin typeface="Calibri"/>
                <a:ea typeface="Calibri"/>
                <a:cs typeface="Calibri"/>
              </a:rPr>
              <a:t>Global </a:t>
            </a:r>
            <a:r>
              <a:rPr lang="pl-PL" err="1">
                <a:latin typeface="Calibri"/>
                <a:ea typeface="Calibri"/>
                <a:cs typeface="Calibri"/>
              </a:rPr>
              <a:t>Strategy</a:t>
            </a:r>
            <a:r>
              <a:rPr lang="pl-PL">
                <a:latin typeface="Calibri"/>
                <a:ea typeface="Calibri"/>
                <a:cs typeface="Calibri"/>
              </a:rPr>
              <a:t>- </a:t>
            </a:r>
            <a:br>
              <a:rPr lang="pl-PL">
                <a:latin typeface="Calibri"/>
                <a:ea typeface="Calibri"/>
                <a:cs typeface="Calibri"/>
              </a:rPr>
            </a:br>
            <a:r>
              <a:rPr lang="pl-PL">
                <a:latin typeface="Calibri"/>
                <a:ea typeface="Calibri"/>
                <a:cs typeface="Calibri"/>
              </a:rPr>
              <a:t>customers</a:t>
            </a:r>
            <a:endParaRPr lang="pl-PL" sz="2000">
              <a:ea typeface="Calibri"/>
              <a:cs typeface="Calibri"/>
            </a:endParaRPr>
          </a:p>
        </p:txBody>
      </p:sp>
      <p:sp>
        <p:nvSpPr>
          <p:cNvPr id="32" name="Data — symbol zastępczy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rtlCol="0"/>
          <a:lstStyle/>
          <a:p>
            <a:pPr rtl="0"/>
            <a:r>
              <a:rPr lang="pl-PL"/>
              <a:t>2023</a:t>
            </a:r>
          </a:p>
        </p:txBody>
      </p:sp>
      <p:sp>
        <p:nvSpPr>
          <p:cNvPr id="3" name="Stopka — symbol zastępczy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rtlCol="0"/>
          <a:lstStyle/>
          <a:p>
            <a:r>
              <a:rPr lang="pl-PL"/>
              <a:t>Performance Prism for LHD</a:t>
            </a:r>
          </a:p>
        </p:txBody>
      </p:sp>
      <p:sp>
        <p:nvSpPr>
          <p:cNvPr id="4" name="Numer slajdu — symbol zastępczy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rtlCol="0"/>
          <a:lstStyle/>
          <a:p>
            <a:pPr rtl="0"/>
            <a:fld id="{19B51A1E-902D-48AF-9020-955120F399B6}" type="slidenum">
              <a:rPr lang="pl-PL" smtClean="0"/>
              <a:pPr rtl="0"/>
              <a:t>17</a:t>
            </a:fld>
            <a:endParaRPr lang="pl-PL"/>
          </a:p>
        </p:txBody>
      </p:sp>
      <p:sp>
        <p:nvSpPr>
          <p:cNvPr id="9" name="Tekst — symbol zastępczy 6">
            <a:extLst>
              <a:ext uri="{FF2B5EF4-FFF2-40B4-BE49-F238E27FC236}">
                <a16:creationId xmlns:a16="http://schemas.microsoft.com/office/drawing/2014/main" id="{FC68E79E-D7C4-86C1-79CA-C0F4BA1D2D32}"/>
              </a:ext>
            </a:extLst>
          </p:cNvPr>
          <p:cNvSpPr txBox="1">
            <a:spLocks/>
          </p:cNvSpPr>
          <p:nvPr/>
        </p:nvSpPr>
        <p:spPr>
          <a:xfrm>
            <a:off x="4568698" y="2371880"/>
            <a:ext cx="6783442" cy="3660620"/>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200" noProof="1">
                <a:ea typeface="Calibri" panose="020F0502020204030204" pitchFamily="34" charset="0"/>
              </a:rPr>
              <a:t>We divide our attention equally between advantage and regular customers to make the cash flow more reliable. We maintain open line communication with all of our customers and a dedicated special team to deliver excellent, individual service to advantage customers, which will include joined marketing campaigns to promote our businesses. In order to entice customers loyalty and joint growth we offer subscription plans and discounts for enterprises.</a:t>
            </a:r>
            <a:endParaRPr lang="pl-PL" sz="2200" noProof="1">
              <a:ea typeface="Calibri" panose="020F0502020204030204" pitchFamily="34" charset="0"/>
            </a:endParaRPr>
          </a:p>
        </p:txBody>
      </p:sp>
    </p:spTree>
    <p:extLst>
      <p:ext uri="{BB962C8B-B14F-4D97-AF65-F5344CB8AC3E}">
        <p14:creationId xmlns:p14="http://schemas.microsoft.com/office/powerpoint/2010/main" val="2573649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rtlCol="0">
            <a:normAutofit fontScale="90000"/>
          </a:bodyPr>
          <a:lstStyle/>
          <a:p>
            <a:r>
              <a:rPr lang="pl-PL">
                <a:latin typeface="Calibri"/>
                <a:ea typeface="Calibri"/>
                <a:cs typeface="Calibri"/>
              </a:rPr>
              <a:t>Global Strategy- </a:t>
            </a:r>
            <a:br>
              <a:rPr lang="pl-PL">
                <a:latin typeface="Calibri"/>
                <a:ea typeface="Calibri"/>
                <a:cs typeface="Calibri"/>
              </a:rPr>
            </a:br>
            <a:r>
              <a:rPr lang="pl-PL">
                <a:latin typeface="Calibri"/>
                <a:ea typeface="Calibri"/>
                <a:cs typeface="Calibri"/>
              </a:rPr>
              <a:t>Shipment suppliers</a:t>
            </a:r>
            <a:endParaRPr lang="pl-PL" sz="2000">
              <a:ea typeface="Calibri"/>
              <a:cs typeface="Calibri"/>
            </a:endParaRPr>
          </a:p>
        </p:txBody>
      </p:sp>
      <p:sp>
        <p:nvSpPr>
          <p:cNvPr id="32" name="Data — symbol zastępczy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rtlCol="0"/>
          <a:lstStyle/>
          <a:p>
            <a:pPr rtl="0"/>
            <a:r>
              <a:rPr lang="pl-PL"/>
              <a:t>2023</a:t>
            </a:r>
          </a:p>
        </p:txBody>
      </p:sp>
      <p:sp>
        <p:nvSpPr>
          <p:cNvPr id="3" name="Stopka — symbol zastępczy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rtlCol="0"/>
          <a:lstStyle/>
          <a:p>
            <a:r>
              <a:rPr lang="pl-PL"/>
              <a:t>Performance Prism for LHD</a:t>
            </a:r>
          </a:p>
        </p:txBody>
      </p:sp>
      <p:sp>
        <p:nvSpPr>
          <p:cNvPr id="4" name="Numer slajdu — symbol zastępczy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rtlCol="0"/>
          <a:lstStyle/>
          <a:p>
            <a:pPr rtl="0"/>
            <a:fld id="{19B51A1E-902D-48AF-9020-955120F399B6}" type="slidenum">
              <a:rPr lang="pl-PL" smtClean="0"/>
              <a:pPr rtl="0"/>
              <a:t>18</a:t>
            </a:fld>
            <a:endParaRPr lang="pl-PL"/>
          </a:p>
        </p:txBody>
      </p:sp>
      <p:sp>
        <p:nvSpPr>
          <p:cNvPr id="8" name="Tekst — symbol zastępczy 6">
            <a:extLst>
              <a:ext uri="{FF2B5EF4-FFF2-40B4-BE49-F238E27FC236}">
                <a16:creationId xmlns:a16="http://schemas.microsoft.com/office/drawing/2014/main" id="{B076FAA1-2CFC-0851-786D-2DA2AA0E34DC}"/>
              </a:ext>
            </a:extLst>
          </p:cNvPr>
          <p:cNvSpPr txBox="1">
            <a:spLocks/>
          </p:cNvSpPr>
          <p:nvPr/>
        </p:nvSpPr>
        <p:spPr>
          <a:xfrm>
            <a:off x="4568698" y="2371880"/>
            <a:ext cx="6783442" cy="3660620"/>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200" noProof="1">
                <a:ea typeface="Calibri" panose="020F0502020204030204" pitchFamily="34" charset="0"/>
              </a:rPr>
              <a:t>We maintain good relationships with vehicle suppliers and servicemen by having transparent agreements and exclusive usage of their services. While choosing business partners we look for lasting agreements that will offer benefits while we increase our cooperation.</a:t>
            </a:r>
            <a:endParaRPr lang="pl-PL" sz="2200" noProof="1">
              <a:ea typeface="Calibri" panose="020F0502020204030204" pitchFamily="34" charset="0"/>
            </a:endParaRPr>
          </a:p>
        </p:txBody>
      </p:sp>
    </p:spTree>
    <p:extLst>
      <p:ext uri="{BB962C8B-B14F-4D97-AF65-F5344CB8AC3E}">
        <p14:creationId xmlns:p14="http://schemas.microsoft.com/office/powerpoint/2010/main" val="715102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rtlCol="0"/>
          <a:lstStyle/>
          <a:p>
            <a:pPr rtl="0"/>
            <a:r>
              <a:rPr lang="pl-PL"/>
              <a:t>Thank you for attention</a:t>
            </a:r>
          </a:p>
        </p:txBody>
      </p:sp>
      <p:sp>
        <p:nvSpPr>
          <p:cNvPr id="3" name="Zawartość — symbol zastępczy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rtlCol="0">
            <a:normAutofit/>
          </a:bodyPr>
          <a:lstStyle/>
          <a:p>
            <a:pPr rtl="0"/>
            <a:endParaRPr lang="pl-PL"/>
          </a:p>
        </p:txBody>
      </p:sp>
      <p:sp>
        <p:nvSpPr>
          <p:cNvPr id="4" name="Data — symbol zastępczy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rtlCol="0"/>
          <a:lstStyle/>
          <a:p>
            <a:pPr rtl="0"/>
            <a:r>
              <a:rPr lang="pl-PL"/>
              <a:t>2023</a:t>
            </a:r>
          </a:p>
        </p:txBody>
      </p:sp>
      <p:sp>
        <p:nvSpPr>
          <p:cNvPr id="5" name="Stopka — symbol zastępczy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rtlCol="0"/>
          <a:lstStyle/>
          <a:p>
            <a:r>
              <a:rPr lang="pl-PL"/>
              <a:t>Performance Prism for LHD</a:t>
            </a:r>
          </a:p>
        </p:txBody>
      </p:sp>
      <p:sp>
        <p:nvSpPr>
          <p:cNvPr id="6" name="Numer slajdu — symbol zastępczy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rtlCol="0"/>
          <a:lstStyle/>
          <a:p>
            <a:pPr rtl="0"/>
            <a:fld id="{B5CEABB6-07DC-46E8-9B57-56EC44A396E5}" type="slidenum">
              <a:rPr lang="pl-PL" smtClean="0"/>
              <a:pPr rtl="0"/>
              <a:t>19</a:t>
            </a:fld>
            <a:endParaRPr lang="pl-PL"/>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rtlCol="0"/>
          <a:lstStyle/>
          <a:p>
            <a:pPr rtl="0"/>
            <a:r>
              <a:rPr lang="pl-PL"/>
              <a:t>What is LHD doing?</a:t>
            </a:r>
          </a:p>
        </p:txBody>
      </p:sp>
      <p:sp>
        <p:nvSpPr>
          <p:cNvPr id="3" name="Podtytuł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3335791"/>
          </a:xfrm>
        </p:spPr>
        <p:txBody>
          <a:bodyPr vert="horz" lIns="91440" tIns="45720" rIns="91440" bIns="45720" rtlCol="0" anchor="t">
            <a:normAutofit/>
          </a:bodyPr>
          <a:lstStyle/>
          <a:p>
            <a:r>
              <a:rPr lang="pl-PL">
                <a:latin typeface="Calibri"/>
                <a:ea typeface="Calibri"/>
                <a:cs typeface="Calibri"/>
              </a:rPr>
              <a:t>LHD </a:t>
            </a:r>
            <a:r>
              <a:rPr lang="pl-PL" err="1">
                <a:latin typeface="Calibri"/>
                <a:ea typeface="Calibri"/>
                <a:cs typeface="Calibri"/>
              </a:rPr>
              <a:t>is</a:t>
            </a:r>
            <a:r>
              <a:rPr lang="pl-PL">
                <a:latin typeface="Calibri"/>
                <a:ea typeface="Calibri"/>
                <a:cs typeface="Calibri"/>
              </a:rPr>
              <a:t> a </a:t>
            </a:r>
            <a:r>
              <a:rPr lang="pl-PL" err="1">
                <a:latin typeface="Calibri"/>
                <a:ea typeface="Calibri"/>
                <a:cs typeface="Calibri"/>
              </a:rPr>
              <a:t>global</a:t>
            </a:r>
            <a:r>
              <a:rPr lang="pl-PL">
                <a:latin typeface="Calibri"/>
                <a:ea typeface="Calibri"/>
                <a:cs typeface="Calibri"/>
              </a:rPr>
              <a:t> </a:t>
            </a:r>
            <a:r>
              <a:rPr lang="pl-PL" err="1">
                <a:latin typeface="Calibri"/>
                <a:ea typeface="Calibri"/>
                <a:cs typeface="Calibri"/>
              </a:rPr>
              <a:t>courier</a:t>
            </a:r>
            <a:r>
              <a:rPr lang="pl-PL">
                <a:latin typeface="Calibri"/>
                <a:ea typeface="Calibri"/>
                <a:cs typeface="Calibri"/>
              </a:rPr>
              <a:t> </a:t>
            </a:r>
            <a:r>
              <a:rPr lang="pl-PL" err="1">
                <a:latin typeface="Calibri"/>
                <a:ea typeface="Calibri"/>
                <a:cs typeface="Calibri"/>
              </a:rPr>
              <a:t>company</a:t>
            </a:r>
            <a:r>
              <a:rPr lang="pl-PL">
                <a:latin typeface="Calibri"/>
                <a:ea typeface="Calibri"/>
                <a:cs typeface="Calibri"/>
              </a:rPr>
              <a:t> </a:t>
            </a:r>
            <a:r>
              <a:rPr lang="pl-PL" err="1">
                <a:latin typeface="Calibri"/>
                <a:ea typeface="Calibri"/>
                <a:cs typeface="Calibri"/>
              </a:rPr>
              <a:t>that</a:t>
            </a:r>
            <a:r>
              <a:rPr lang="pl-PL">
                <a:latin typeface="Calibri"/>
                <a:ea typeface="Calibri"/>
                <a:cs typeface="Calibri"/>
              </a:rPr>
              <a:t> </a:t>
            </a:r>
            <a:r>
              <a:rPr lang="pl-PL" err="1">
                <a:latin typeface="Calibri"/>
                <a:ea typeface="Calibri"/>
                <a:cs typeface="Calibri"/>
              </a:rPr>
              <a:t>specializes</a:t>
            </a:r>
            <a:r>
              <a:rPr lang="pl-PL">
                <a:latin typeface="Calibri"/>
                <a:ea typeface="Calibri"/>
                <a:cs typeface="Calibri"/>
              </a:rPr>
              <a:t> in </a:t>
            </a:r>
            <a:r>
              <a:rPr lang="pl-PL" err="1">
                <a:latin typeface="Calibri"/>
                <a:ea typeface="Calibri"/>
                <a:cs typeface="Calibri"/>
              </a:rPr>
              <a:t>providing</a:t>
            </a:r>
            <a:r>
              <a:rPr lang="pl-PL">
                <a:latin typeface="Calibri"/>
                <a:ea typeface="Calibri"/>
                <a:cs typeface="Calibri"/>
              </a:rPr>
              <a:t> </a:t>
            </a:r>
            <a:r>
              <a:rPr lang="pl-PL" err="1">
                <a:latin typeface="Calibri"/>
                <a:ea typeface="Calibri"/>
                <a:cs typeface="Calibri"/>
              </a:rPr>
              <a:t>efficient</a:t>
            </a:r>
            <a:r>
              <a:rPr lang="pl-PL">
                <a:latin typeface="Calibri"/>
                <a:ea typeface="Calibri"/>
                <a:cs typeface="Calibri"/>
              </a:rPr>
              <a:t> </a:t>
            </a:r>
            <a:r>
              <a:rPr lang="pl-PL" err="1">
                <a:latin typeface="Calibri"/>
                <a:ea typeface="Calibri"/>
                <a:cs typeface="Calibri"/>
              </a:rPr>
              <a:t>logistics</a:t>
            </a:r>
            <a:r>
              <a:rPr lang="pl-PL">
                <a:latin typeface="Calibri"/>
                <a:ea typeface="Calibri"/>
                <a:cs typeface="Calibri"/>
              </a:rPr>
              <a:t> </a:t>
            </a:r>
            <a:r>
              <a:rPr lang="pl-PL" err="1">
                <a:latin typeface="Calibri"/>
                <a:ea typeface="Calibri"/>
                <a:cs typeface="Calibri"/>
              </a:rPr>
              <a:t>solutions</a:t>
            </a:r>
            <a:r>
              <a:rPr lang="pl-PL">
                <a:latin typeface="Calibri"/>
                <a:ea typeface="Calibri"/>
                <a:cs typeface="Calibri"/>
              </a:rPr>
              <a:t>. </a:t>
            </a:r>
            <a:r>
              <a:rPr lang="pl-PL" err="1">
                <a:latin typeface="Calibri"/>
                <a:ea typeface="Calibri"/>
                <a:cs typeface="Calibri"/>
              </a:rPr>
              <a:t>LHD's</a:t>
            </a:r>
            <a:r>
              <a:rPr lang="pl-PL">
                <a:latin typeface="Calibri"/>
                <a:ea typeface="Calibri"/>
                <a:cs typeface="Calibri"/>
              </a:rPr>
              <a:t> </a:t>
            </a:r>
            <a:r>
              <a:rPr lang="pl-PL" err="1">
                <a:latin typeface="Calibri"/>
                <a:ea typeface="Calibri"/>
                <a:cs typeface="Calibri"/>
              </a:rPr>
              <a:t>core</a:t>
            </a:r>
            <a:r>
              <a:rPr lang="pl-PL">
                <a:latin typeface="Calibri"/>
                <a:ea typeface="Calibri"/>
                <a:cs typeface="Calibri"/>
              </a:rPr>
              <a:t> </a:t>
            </a:r>
            <a:r>
              <a:rPr lang="pl-PL" err="1">
                <a:latin typeface="Calibri"/>
                <a:ea typeface="Calibri"/>
                <a:cs typeface="Calibri"/>
              </a:rPr>
              <a:t>operations</a:t>
            </a:r>
            <a:r>
              <a:rPr lang="pl-PL">
                <a:latin typeface="Calibri"/>
                <a:ea typeface="Calibri"/>
                <a:cs typeface="Calibri"/>
              </a:rPr>
              <a:t> </a:t>
            </a:r>
            <a:r>
              <a:rPr lang="pl-PL" err="1">
                <a:latin typeface="Calibri"/>
                <a:ea typeface="Calibri"/>
                <a:cs typeface="Calibri"/>
              </a:rPr>
              <a:t>encompass</a:t>
            </a:r>
            <a:r>
              <a:rPr lang="pl-PL">
                <a:latin typeface="Calibri"/>
                <a:ea typeface="Calibri"/>
                <a:cs typeface="Calibri"/>
              </a:rPr>
              <a:t> the swift and </a:t>
            </a:r>
            <a:r>
              <a:rPr lang="pl-PL" err="1">
                <a:latin typeface="Calibri"/>
                <a:ea typeface="Calibri"/>
                <a:cs typeface="Calibri"/>
              </a:rPr>
              <a:t>secure</a:t>
            </a:r>
            <a:r>
              <a:rPr lang="pl-PL">
                <a:latin typeface="Calibri"/>
                <a:ea typeface="Calibri"/>
                <a:cs typeface="Calibri"/>
              </a:rPr>
              <a:t> </a:t>
            </a:r>
            <a:r>
              <a:rPr lang="pl-PL" err="1">
                <a:latin typeface="Calibri"/>
                <a:ea typeface="Calibri"/>
                <a:cs typeface="Calibri"/>
              </a:rPr>
              <a:t>transportation</a:t>
            </a:r>
            <a:r>
              <a:rPr lang="pl-PL">
                <a:latin typeface="Calibri"/>
                <a:ea typeface="Calibri"/>
                <a:cs typeface="Calibri"/>
              </a:rPr>
              <a:t> of </a:t>
            </a:r>
            <a:r>
              <a:rPr lang="pl-PL" err="1">
                <a:latin typeface="Calibri"/>
                <a:ea typeface="Calibri"/>
                <a:cs typeface="Calibri"/>
              </a:rPr>
              <a:t>packages</a:t>
            </a:r>
            <a:r>
              <a:rPr lang="pl-PL">
                <a:latin typeface="Calibri"/>
                <a:ea typeface="Calibri"/>
                <a:cs typeface="Calibri"/>
              </a:rPr>
              <a:t>, </a:t>
            </a:r>
            <a:r>
              <a:rPr lang="pl-PL" err="1">
                <a:latin typeface="Calibri"/>
                <a:ea typeface="Calibri"/>
                <a:cs typeface="Calibri"/>
              </a:rPr>
              <a:t>parcels</a:t>
            </a:r>
            <a:r>
              <a:rPr lang="pl-PL">
                <a:latin typeface="Calibri"/>
                <a:ea typeface="Calibri"/>
                <a:cs typeface="Calibri"/>
              </a:rPr>
              <a:t>, and </a:t>
            </a:r>
            <a:r>
              <a:rPr lang="pl-PL" err="1">
                <a:latin typeface="Calibri"/>
                <a:ea typeface="Calibri"/>
                <a:cs typeface="Calibri"/>
              </a:rPr>
              <a:t>freight</a:t>
            </a:r>
            <a:r>
              <a:rPr lang="pl-PL">
                <a:latin typeface="Calibri"/>
                <a:ea typeface="Calibri"/>
                <a:cs typeface="Calibri"/>
              </a:rPr>
              <a:t> </a:t>
            </a:r>
            <a:r>
              <a:rPr lang="pl-PL" err="1">
                <a:latin typeface="Calibri"/>
                <a:ea typeface="Calibri"/>
                <a:cs typeface="Calibri"/>
              </a:rPr>
              <a:t>across</a:t>
            </a:r>
            <a:r>
              <a:rPr lang="pl-PL">
                <a:latin typeface="Calibri"/>
                <a:ea typeface="Calibri"/>
                <a:cs typeface="Calibri"/>
              </a:rPr>
              <a:t> the </a:t>
            </a:r>
            <a:r>
              <a:rPr lang="pl-PL" err="1">
                <a:latin typeface="Calibri"/>
                <a:ea typeface="Calibri"/>
                <a:cs typeface="Calibri"/>
              </a:rPr>
              <a:t>world</a:t>
            </a:r>
            <a:r>
              <a:rPr lang="pl-PL">
                <a:latin typeface="Calibri"/>
                <a:ea typeface="Calibri"/>
                <a:cs typeface="Calibri"/>
              </a:rPr>
              <a:t>.</a:t>
            </a:r>
          </a:p>
          <a:p>
            <a:br>
              <a:rPr lang="pl-PL">
                <a:latin typeface="Calibri"/>
                <a:ea typeface="Calibri"/>
                <a:cs typeface="Calibri"/>
              </a:rPr>
            </a:br>
            <a:r>
              <a:rPr lang="pl-PL" err="1">
                <a:latin typeface="Calibri"/>
                <a:ea typeface="Calibri"/>
                <a:cs typeface="Calibri"/>
              </a:rPr>
              <a:t>Our</a:t>
            </a:r>
            <a:r>
              <a:rPr lang="pl-PL">
                <a:latin typeface="Calibri"/>
                <a:ea typeface="Calibri"/>
                <a:cs typeface="Calibri"/>
              </a:rPr>
              <a:t> mission </a:t>
            </a:r>
            <a:r>
              <a:rPr lang="pl-PL" err="1">
                <a:latin typeface="Calibri"/>
                <a:ea typeface="Calibri"/>
                <a:cs typeface="Calibri"/>
              </a:rPr>
              <a:t>is</a:t>
            </a:r>
            <a:r>
              <a:rPr lang="pl-PL">
                <a:latin typeface="Calibri"/>
                <a:ea typeface="Calibri"/>
                <a:cs typeface="Calibri"/>
              </a:rPr>
              <a:t> to </a:t>
            </a:r>
            <a:r>
              <a:rPr lang="pl-PL" err="1">
                <a:latin typeface="Calibri"/>
                <a:ea typeface="Calibri"/>
                <a:cs typeface="Calibri"/>
              </a:rPr>
              <a:t>bridge</a:t>
            </a:r>
            <a:r>
              <a:rPr lang="pl-PL">
                <a:latin typeface="Calibri"/>
                <a:ea typeface="Calibri"/>
                <a:cs typeface="Calibri"/>
              </a:rPr>
              <a:t> the gap </a:t>
            </a:r>
            <a:r>
              <a:rPr lang="pl-PL" err="1">
                <a:latin typeface="Calibri"/>
                <a:ea typeface="Calibri"/>
                <a:cs typeface="Calibri"/>
              </a:rPr>
              <a:t>between</a:t>
            </a:r>
            <a:r>
              <a:rPr lang="pl-PL">
                <a:latin typeface="Calibri"/>
                <a:ea typeface="Calibri"/>
                <a:cs typeface="Calibri"/>
              </a:rPr>
              <a:t> </a:t>
            </a:r>
            <a:r>
              <a:rPr lang="pl-PL" err="1">
                <a:latin typeface="Calibri"/>
                <a:ea typeface="Calibri"/>
                <a:cs typeface="Calibri"/>
              </a:rPr>
              <a:t>businesses</a:t>
            </a:r>
            <a:r>
              <a:rPr lang="pl-PL">
                <a:latin typeface="Calibri"/>
                <a:ea typeface="Calibri"/>
                <a:cs typeface="Calibri"/>
              </a:rPr>
              <a:t> and </a:t>
            </a:r>
            <a:r>
              <a:rPr lang="pl-PL" err="1">
                <a:latin typeface="Calibri"/>
                <a:ea typeface="Calibri"/>
                <a:cs typeface="Calibri"/>
              </a:rPr>
              <a:t>consumers</a:t>
            </a:r>
            <a:r>
              <a:rPr lang="pl-PL">
                <a:latin typeface="Calibri"/>
                <a:ea typeface="Calibri"/>
                <a:cs typeface="Calibri"/>
              </a:rPr>
              <a:t> - </a:t>
            </a:r>
            <a:r>
              <a:rPr lang="pl-PL" err="1">
                <a:latin typeface="Calibri"/>
                <a:ea typeface="Calibri"/>
                <a:cs typeface="Calibri"/>
              </a:rPr>
              <a:t>facilitating</a:t>
            </a:r>
            <a:r>
              <a:rPr lang="pl-PL">
                <a:latin typeface="Calibri"/>
                <a:ea typeface="Calibri"/>
                <a:cs typeface="Calibri"/>
              </a:rPr>
              <a:t> </a:t>
            </a:r>
            <a:r>
              <a:rPr lang="pl-PL" err="1">
                <a:latin typeface="Calibri"/>
                <a:ea typeface="Calibri"/>
                <a:cs typeface="Calibri"/>
              </a:rPr>
              <a:t>global</a:t>
            </a:r>
            <a:r>
              <a:rPr lang="pl-PL">
                <a:latin typeface="Calibri"/>
                <a:ea typeface="Calibri"/>
                <a:cs typeface="Calibri"/>
              </a:rPr>
              <a:t> trade by </a:t>
            </a:r>
            <a:r>
              <a:rPr lang="pl-PL" err="1">
                <a:latin typeface="Calibri"/>
                <a:ea typeface="Calibri"/>
                <a:cs typeface="Calibri"/>
              </a:rPr>
              <a:t>providing</a:t>
            </a:r>
            <a:r>
              <a:rPr lang="pl-PL">
                <a:latin typeface="Calibri"/>
                <a:ea typeface="Calibri"/>
                <a:cs typeface="Calibri"/>
              </a:rPr>
              <a:t> </a:t>
            </a:r>
            <a:r>
              <a:rPr lang="pl-PL" err="1">
                <a:latin typeface="Calibri"/>
                <a:ea typeface="Calibri"/>
                <a:cs typeface="Calibri"/>
              </a:rPr>
              <a:t>reliable</a:t>
            </a:r>
            <a:r>
              <a:rPr lang="pl-PL">
                <a:latin typeface="Calibri"/>
                <a:ea typeface="Calibri"/>
                <a:cs typeface="Calibri"/>
              </a:rPr>
              <a:t> </a:t>
            </a:r>
            <a:r>
              <a:rPr lang="pl-PL" err="1">
                <a:latin typeface="Calibri"/>
                <a:ea typeface="Calibri"/>
                <a:cs typeface="Calibri"/>
              </a:rPr>
              <a:t>solutions</a:t>
            </a:r>
            <a:r>
              <a:rPr lang="pl-PL">
                <a:latin typeface="Calibri"/>
                <a:ea typeface="Calibri"/>
                <a:cs typeface="Calibri"/>
              </a:rPr>
              <a:t> and </a:t>
            </a:r>
            <a:r>
              <a:rPr lang="pl-PL" err="1">
                <a:latin typeface="Calibri"/>
                <a:ea typeface="Calibri"/>
                <a:cs typeface="Calibri"/>
              </a:rPr>
              <a:t>cost-efficient</a:t>
            </a:r>
            <a:r>
              <a:rPr lang="pl-PL">
                <a:latin typeface="Calibri"/>
                <a:ea typeface="Calibri"/>
                <a:cs typeface="Calibri"/>
              </a:rPr>
              <a:t> </a:t>
            </a:r>
            <a:r>
              <a:rPr lang="pl-PL" err="1">
                <a:latin typeface="Calibri"/>
                <a:ea typeface="Calibri"/>
                <a:cs typeface="Calibri"/>
              </a:rPr>
              <a:t>shipping</a:t>
            </a:r>
            <a:r>
              <a:rPr lang="pl-PL">
                <a:latin typeface="Calibri"/>
                <a:ea typeface="Calibri"/>
                <a:cs typeface="Calibri"/>
              </a:rPr>
              <a:t>.</a:t>
            </a:r>
          </a:p>
        </p:txBody>
      </p:sp>
      <p:sp>
        <p:nvSpPr>
          <p:cNvPr id="6" name="Data — symbol zastępczy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rtlCol="0"/>
          <a:lstStyle/>
          <a:p>
            <a:pPr rtl="0"/>
            <a:r>
              <a:rPr lang="pl-PL"/>
              <a:t>2023</a:t>
            </a:r>
          </a:p>
        </p:txBody>
      </p:sp>
      <p:sp>
        <p:nvSpPr>
          <p:cNvPr id="5" name="Stopka — symbol zastępczy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rtlCol="0"/>
          <a:lstStyle/>
          <a:p>
            <a:pPr rtl="0"/>
            <a:r>
              <a:rPr lang="pl-PL"/>
              <a:t>Performance Prism for LHD</a:t>
            </a:r>
          </a:p>
        </p:txBody>
      </p:sp>
      <p:sp>
        <p:nvSpPr>
          <p:cNvPr id="4" name="Numer slajdu — symbol zastępczy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rtlCol="0"/>
          <a:lstStyle/>
          <a:p>
            <a:pPr rtl="0"/>
            <a:fld id="{19B51A1E-902D-48AF-9020-955120F399B6}" type="slidenum">
              <a:rPr lang="pl-PL" smtClean="0"/>
              <a:pPr rtl="0"/>
              <a:t>2</a:t>
            </a:fld>
            <a:endParaRPr lang="pl-PL"/>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rtlCol="0">
            <a:normAutofit/>
          </a:bodyPr>
          <a:lstStyle/>
          <a:p>
            <a:r>
              <a:rPr lang="pl-PL">
                <a:latin typeface="Calibri"/>
                <a:ea typeface="Calibri"/>
                <a:cs typeface="Calibri"/>
              </a:rPr>
              <a:t>Stakeholders description</a:t>
            </a:r>
            <a:endParaRPr lang="pl-PL" sz="2000">
              <a:ea typeface="Calibri"/>
              <a:cs typeface="Calibri"/>
            </a:endParaRPr>
          </a:p>
        </p:txBody>
      </p:sp>
      <p:sp>
        <p:nvSpPr>
          <p:cNvPr id="32" name="Data — symbol zastępczy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rtlCol="0"/>
          <a:lstStyle/>
          <a:p>
            <a:pPr rtl="0"/>
            <a:r>
              <a:rPr lang="pl-PL"/>
              <a:t>2023</a:t>
            </a:r>
          </a:p>
        </p:txBody>
      </p:sp>
      <p:sp>
        <p:nvSpPr>
          <p:cNvPr id="3" name="Stopka — symbol zastępczy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rtlCol="0"/>
          <a:lstStyle/>
          <a:p>
            <a:r>
              <a:rPr lang="pl-PL"/>
              <a:t>Performance Prism for LHD</a:t>
            </a:r>
          </a:p>
        </p:txBody>
      </p:sp>
      <p:sp>
        <p:nvSpPr>
          <p:cNvPr id="4" name="Numer slajdu — symbol zastępczy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rtlCol="0"/>
          <a:lstStyle/>
          <a:p>
            <a:pPr rtl="0"/>
            <a:fld id="{19B51A1E-902D-48AF-9020-955120F399B6}" type="slidenum">
              <a:rPr lang="pl-PL" smtClean="0"/>
              <a:pPr rtl="0"/>
              <a:t>3</a:t>
            </a:fld>
            <a:endParaRPr lang="pl-PL"/>
          </a:p>
        </p:txBody>
      </p:sp>
      <p:sp>
        <p:nvSpPr>
          <p:cNvPr id="8" name="Tekst — symbol zastępczy 6">
            <a:extLst>
              <a:ext uri="{FF2B5EF4-FFF2-40B4-BE49-F238E27FC236}">
                <a16:creationId xmlns:a16="http://schemas.microsoft.com/office/drawing/2014/main" id="{B076FAA1-2CFC-0851-786D-2DA2AA0E34DC}"/>
              </a:ext>
            </a:extLst>
          </p:cNvPr>
          <p:cNvSpPr txBox="1">
            <a:spLocks/>
          </p:cNvSpPr>
          <p:nvPr/>
        </p:nvSpPr>
        <p:spPr>
          <a:xfrm>
            <a:off x="5919680" y="2371880"/>
            <a:ext cx="5431971" cy="3660620"/>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l-PL" sz="2200" noProof="1">
                <a:ea typeface="Calibri" panose="020F0502020204030204" pitchFamily="34" charset="0"/>
              </a:rPr>
              <a:t>The first step of performance prism analysis is proper detection and description of the most important stakeholders.</a:t>
            </a:r>
          </a:p>
        </p:txBody>
      </p:sp>
    </p:spTree>
    <p:extLst>
      <p:ext uri="{BB962C8B-B14F-4D97-AF65-F5344CB8AC3E}">
        <p14:creationId xmlns:p14="http://schemas.microsoft.com/office/powerpoint/2010/main" val="3078941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rtlCol="0"/>
          <a:lstStyle/>
          <a:p>
            <a:pPr rtl="0"/>
            <a:r>
              <a:rPr lang="pl-PL"/>
              <a:t>Stakeholders</a:t>
            </a:r>
          </a:p>
        </p:txBody>
      </p:sp>
      <p:sp>
        <p:nvSpPr>
          <p:cNvPr id="3" name="Zawartość — symbol zastępczy 2">
            <a:extLst>
              <a:ext uri="{FF2B5EF4-FFF2-40B4-BE49-F238E27FC236}">
                <a16:creationId xmlns:a16="http://schemas.microsoft.com/office/drawing/2014/main" id="{9B1DDDEF-20C4-4F65-BAC9-0A763DF7E02B}"/>
              </a:ext>
            </a:extLst>
          </p:cNvPr>
          <p:cNvSpPr>
            <a:spLocks noGrp="1"/>
          </p:cNvSpPr>
          <p:nvPr>
            <p:ph type="body" sz="quarter" idx="13"/>
          </p:nvPr>
        </p:nvSpPr>
        <p:spPr>
          <a:xfrm>
            <a:off x="5922254" y="2469515"/>
            <a:ext cx="5433204" cy="365125"/>
          </a:xfrm>
        </p:spPr>
        <p:txBody>
          <a:bodyPr vert="horz" lIns="91440" tIns="45720" rIns="91440" bIns="45720" rtlCol="0" anchor="t">
            <a:normAutofit lnSpcReduction="10000"/>
          </a:bodyPr>
          <a:lstStyle/>
          <a:p>
            <a:pPr rtl="0"/>
            <a:r>
              <a:rPr lang="pl-PL"/>
              <a:t>Ad-hoc Customers</a:t>
            </a:r>
          </a:p>
        </p:txBody>
      </p:sp>
      <p:sp>
        <p:nvSpPr>
          <p:cNvPr id="4" name="Data — symbol zastępczy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rtlCol="0"/>
          <a:lstStyle/>
          <a:p>
            <a:pPr rtl="0"/>
            <a:r>
              <a:rPr lang="pl-PL"/>
              <a:t>2023</a:t>
            </a:r>
          </a:p>
        </p:txBody>
      </p:sp>
      <p:sp>
        <p:nvSpPr>
          <p:cNvPr id="5" name="Stopka — symbol zastępczy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rtlCol="0"/>
          <a:lstStyle/>
          <a:p>
            <a:r>
              <a:rPr lang="pl-PL"/>
              <a:t>Performance Prism for LHD</a:t>
            </a:r>
          </a:p>
          <a:p>
            <a:pPr rtl="0"/>
            <a:endParaRPr lang="pl-PL"/>
          </a:p>
        </p:txBody>
      </p:sp>
      <p:sp>
        <p:nvSpPr>
          <p:cNvPr id="6" name="Numer slajdu — symbol zastępczy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pl-PL" smtClean="0"/>
              <a:pPr rtl="0"/>
              <a:t>4</a:t>
            </a:fld>
            <a:endParaRPr lang="pl-PL"/>
          </a:p>
        </p:txBody>
      </p:sp>
      <p:sp>
        <p:nvSpPr>
          <p:cNvPr id="15" name="Zawartość — symbol zastępczy 2">
            <a:extLst>
              <a:ext uri="{FF2B5EF4-FFF2-40B4-BE49-F238E27FC236}">
                <a16:creationId xmlns:a16="http://schemas.microsoft.com/office/drawing/2014/main" id="{01764B7E-FE08-090C-0FB4-872405DF060B}"/>
              </a:ext>
            </a:extLst>
          </p:cNvPr>
          <p:cNvSpPr txBox="1">
            <a:spLocks/>
          </p:cNvSpPr>
          <p:nvPr/>
        </p:nvSpPr>
        <p:spPr>
          <a:xfrm>
            <a:off x="5920169" y="2834640"/>
            <a:ext cx="5433204"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solidFill>
                <a:latin typeface="Calibri" panose="020F0502020204030204" pitchFamily="34" charset="0"/>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a:t>regular Customers</a:t>
            </a:r>
          </a:p>
        </p:txBody>
      </p:sp>
      <p:sp>
        <p:nvSpPr>
          <p:cNvPr id="16" name="Zawartość — symbol zastępczy 2">
            <a:extLst>
              <a:ext uri="{FF2B5EF4-FFF2-40B4-BE49-F238E27FC236}">
                <a16:creationId xmlns:a16="http://schemas.microsoft.com/office/drawing/2014/main" id="{25C342A9-F59B-6EE5-F830-77AB853B7573}"/>
              </a:ext>
            </a:extLst>
          </p:cNvPr>
          <p:cNvSpPr txBox="1">
            <a:spLocks/>
          </p:cNvSpPr>
          <p:nvPr/>
        </p:nvSpPr>
        <p:spPr>
          <a:xfrm>
            <a:off x="5919552" y="3199765"/>
            <a:ext cx="5433204"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solidFill>
                <a:latin typeface="Calibri" panose="020F0502020204030204" pitchFamily="34" charset="0"/>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a:t>Advantage customers</a:t>
            </a:r>
          </a:p>
        </p:txBody>
      </p:sp>
      <p:sp>
        <p:nvSpPr>
          <p:cNvPr id="17" name="Zawartość — symbol zastępczy 2">
            <a:extLst>
              <a:ext uri="{FF2B5EF4-FFF2-40B4-BE49-F238E27FC236}">
                <a16:creationId xmlns:a16="http://schemas.microsoft.com/office/drawing/2014/main" id="{69477DA1-7579-243B-5AA8-3BB76DCD74CF}"/>
              </a:ext>
            </a:extLst>
          </p:cNvPr>
          <p:cNvSpPr txBox="1">
            <a:spLocks/>
          </p:cNvSpPr>
          <p:nvPr/>
        </p:nvSpPr>
        <p:spPr>
          <a:xfrm>
            <a:off x="5918936" y="4233227"/>
            <a:ext cx="5433204"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solidFill>
                <a:latin typeface="Calibri" panose="020F0502020204030204" pitchFamily="34" charset="0"/>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a:t>couriers</a:t>
            </a:r>
          </a:p>
        </p:txBody>
      </p:sp>
      <p:sp>
        <p:nvSpPr>
          <p:cNvPr id="18" name="Zawartość — symbol zastępczy 2">
            <a:extLst>
              <a:ext uri="{FF2B5EF4-FFF2-40B4-BE49-F238E27FC236}">
                <a16:creationId xmlns:a16="http://schemas.microsoft.com/office/drawing/2014/main" id="{34FF093C-54F7-691E-916B-06AA2F51B8E3}"/>
              </a:ext>
            </a:extLst>
          </p:cNvPr>
          <p:cNvSpPr txBox="1">
            <a:spLocks/>
          </p:cNvSpPr>
          <p:nvPr/>
        </p:nvSpPr>
        <p:spPr>
          <a:xfrm>
            <a:off x="5918936" y="4598352"/>
            <a:ext cx="5433204"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solidFill>
                <a:latin typeface="Calibri" panose="020F0502020204030204" pitchFamily="34" charset="0"/>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a:t>Warehouse workers</a:t>
            </a:r>
          </a:p>
        </p:txBody>
      </p:sp>
      <p:sp>
        <p:nvSpPr>
          <p:cNvPr id="19" name="Zawartość — symbol zastępczy 2">
            <a:extLst>
              <a:ext uri="{FF2B5EF4-FFF2-40B4-BE49-F238E27FC236}">
                <a16:creationId xmlns:a16="http://schemas.microsoft.com/office/drawing/2014/main" id="{3A986D11-9F28-3BE2-C759-E4CDEDEE8329}"/>
              </a:ext>
            </a:extLst>
          </p:cNvPr>
          <p:cNvSpPr txBox="1">
            <a:spLocks/>
          </p:cNvSpPr>
          <p:nvPr/>
        </p:nvSpPr>
        <p:spPr>
          <a:xfrm>
            <a:off x="5918936" y="4963477"/>
            <a:ext cx="5433204"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solidFill>
                <a:latin typeface="Calibri" panose="020F0502020204030204" pitchFamily="34" charset="0"/>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a:t>Intellectual workers</a:t>
            </a:r>
          </a:p>
        </p:txBody>
      </p:sp>
      <p:sp>
        <p:nvSpPr>
          <p:cNvPr id="7" name="Zawartość — symbol zastępczy 2">
            <a:extLst>
              <a:ext uri="{FF2B5EF4-FFF2-40B4-BE49-F238E27FC236}">
                <a16:creationId xmlns:a16="http://schemas.microsoft.com/office/drawing/2014/main" id="{89F5483F-74F4-EA02-ADF4-BEEF11640AB4}"/>
              </a:ext>
            </a:extLst>
          </p:cNvPr>
          <p:cNvSpPr txBox="1">
            <a:spLocks/>
          </p:cNvSpPr>
          <p:nvPr/>
        </p:nvSpPr>
        <p:spPr>
          <a:xfrm>
            <a:off x="5918936" y="5328602"/>
            <a:ext cx="5433204"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solidFill>
                <a:latin typeface="Calibri" panose="020F0502020204030204" pitchFamily="34" charset="0"/>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a:t>Management</a:t>
            </a:r>
          </a:p>
        </p:txBody>
      </p:sp>
      <p:sp>
        <p:nvSpPr>
          <p:cNvPr id="8" name="Zawartość — symbol zastępczy 2">
            <a:extLst>
              <a:ext uri="{FF2B5EF4-FFF2-40B4-BE49-F238E27FC236}">
                <a16:creationId xmlns:a16="http://schemas.microsoft.com/office/drawing/2014/main" id="{BB1E5248-7D20-9047-FA0E-06FE984BBDC5}"/>
              </a:ext>
            </a:extLst>
          </p:cNvPr>
          <p:cNvSpPr txBox="1">
            <a:spLocks/>
          </p:cNvSpPr>
          <p:nvPr/>
        </p:nvSpPr>
        <p:spPr>
          <a:xfrm>
            <a:off x="5918936" y="5693727"/>
            <a:ext cx="5433204"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solidFill>
                <a:latin typeface="Calibri" panose="020F0502020204030204" pitchFamily="34" charset="0"/>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a:t>Shipment suppliers</a:t>
            </a:r>
          </a:p>
        </p:txBody>
      </p:sp>
      <p:sp>
        <p:nvSpPr>
          <p:cNvPr id="9" name="Zawartość — symbol zastępczy 2">
            <a:extLst>
              <a:ext uri="{FF2B5EF4-FFF2-40B4-BE49-F238E27FC236}">
                <a16:creationId xmlns:a16="http://schemas.microsoft.com/office/drawing/2014/main" id="{780A3539-8CCB-20D6-7B78-F6CC32C6F228}"/>
              </a:ext>
            </a:extLst>
          </p:cNvPr>
          <p:cNvSpPr txBox="1">
            <a:spLocks/>
          </p:cNvSpPr>
          <p:nvPr/>
        </p:nvSpPr>
        <p:spPr>
          <a:xfrm>
            <a:off x="5918936" y="2104390"/>
            <a:ext cx="5433204" cy="365125"/>
          </a:xfrm>
          <a:prstGeom prst="rect">
            <a:avLst/>
          </a:prstGeom>
        </p:spPr>
        <p:txBody>
          <a:bodyPr vert="horz" lIns="91440" tIns="45720" rIns="91440" bIns="45720" rtlCol="0" anchor="t">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solidFill>
                <a:latin typeface="Calibri" panose="020F0502020204030204" pitchFamily="34" charset="0"/>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sz="2400" b="1"/>
              <a:t>Customers Group</a:t>
            </a:r>
          </a:p>
        </p:txBody>
      </p:sp>
      <p:sp>
        <p:nvSpPr>
          <p:cNvPr id="10" name="Zawartość — symbol zastępczy 2">
            <a:extLst>
              <a:ext uri="{FF2B5EF4-FFF2-40B4-BE49-F238E27FC236}">
                <a16:creationId xmlns:a16="http://schemas.microsoft.com/office/drawing/2014/main" id="{12AEE757-1830-FB6A-44B3-A2DC4B04BBBC}"/>
              </a:ext>
            </a:extLst>
          </p:cNvPr>
          <p:cNvSpPr txBox="1">
            <a:spLocks/>
          </p:cNvSpPr>
          <p:nvPr/>
        </p:nvSpPr>
        <p:spPr>
          <a:xfrm>
            <a:off x="5918936" y="3862388"/>
            <a:ext cx="5433204" cy="365125"/>
          </a:xfrm>
          <a:prstGeom prst="rect">
            <a:avLst/>
          </a:prstGeom>
        </p:spPr>
        <p:txBody>
          <a:bodyPr vert="horz" lIns="91440" tIns="45720" rIns="91440" bIns="45720" rtlCol="0" anchor="t">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solidFill>
                <a:latin typeface="Calibri" panose="020F0502020204030204" pitchFamily="34" charset="0"/>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sz="2400" b="1"/>
              <a:t>Workers Group</a:t>
            </a:r>
          </a:p>
        </p:txBody>
      </p:sp>
    </p:spTree>
    <p:extLst>
      <p:ext uri="{BB962C8B-B14F-4D97-AF65-F5344CB8AC3E}">
        <p14:creationId xmlns:p14="http://schemas.microsoft.com/office/powerpoint/2010/main" val="2248611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p:bldP spid="16" grpId="0"/>
      <p:bldP spid="17" grpId="0"/>
      <p:bldP spid="18" grpId="0"/>
      <p:bldP spid="19" grpId="0"/>
      <p:bldP spid="7" grpId="0"/>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rtlCol="0"/>
          <a:lstStyle/>
          <a:p>
            <a:pPr rtl="0"/>
            <a:r>
              <a:rPr lang="pl-PL"/>
              <a:t>Crucial Stakeholders</a:t>
            </a:r>
          </a:p>
        </p:txBody>
      </p:sp>
      <p:sp>
        <p:nvSpPr>
          <p:cNvPr id="4" name="Data — symbol zastępczy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rtlCol="0"/>
          <a:lstStyle/>
          <a:p>
            <a:pPr rtl="0"/>
            <a:r>
              <a:rPr lang="pl-PL"/>
              <a:t>2023</a:t>
            </a:r>
          </a:p>
        </p:txBody>
      </p:sp>
      <p:sp>
        <p:nvSpPr>
          <p:cNvPr id="5" name="Stopka — symbol zastępczy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rtlCol="0"/>
          <a:lstStyle/>
          <a:p>
            <a:r>
              <a:rPr lang="pl-PL"/>
              <a:t>Performance Prism for LHD</a:t>
            </a:r>
          </a:p>
        </p:txBody>
      </p:sp>
      <p:sp>
        <p:nvSpPr>
          <p:cNvPr id="6" name="Numer slajdu — symbol zastępczy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pl-PL" smtClean="0"/>
              <a:pPr rtl="0"/>
              <a:t>5</a:t>
            </a:fld>
            <a:endParaRPr lang="pl-PL"/>
          </a:p>
        </p:txBody>
      </p:sp>
      <p:sp>
        <p:nvSpPr>
          <p:cNvPr id="26" name="Zawartość — symbol zastępczy 2">
            <a:extLst>
              <a:ext uri="{FF2B5EF4-FFF2-40B4-BE49-F238E27FC236}">
                <a16:creationId xmlns:a16="http://schemas.microsoft.com/office/drawing/2014/main" id="{5CE0D0A5-52F3-417A-12B6-9A69AAAF5EE4}"/>
              </a:ext>
            </a:extLst>
          </p:cNvPr>
          <p:cNvSpPr>
            <a:spLocks noGrp="1"/>
          </p:cNvSpPr>
          <p:nvPr>
            <p:ph type="body" sz="quarter" idx="13"/>
          </p:nvPr>
        </p:nvSpPr>
        <p:spPr>
          <a:xfrm>
            <a:off x="5922254" y="2469515"/>
            <a:ext cx="5433204" cy="365125"/>
          </a:xfrm>
        </p:spPr>
        <p:txBody>
          <a:bodyPr vert="horz" lIns="91440" tIns="45720" rIns="91440" bIns="45720" rtlCol="0" anchor="t">
            <a:normAutofit lnSpcReduction="10000"/>
          </a:bodyPr>
          <a:lstStyle/>
          <a:p>
            <a:pPr rtl="0"/>
            <a:r>
              <a:rPr lang="pl-PL" strike="sngStrike">
                <a:solidFill>
                  <a:schemeClr val="bg1">
                    <a:lumMod val="65000"/>
                  </a:schemeClr>
                </a:solidFill>
              </a:rPr>
              <a:t>Ad-hoc Customers</a:t>
            </a:r>
          </a:p>
        </p:txBody>
      </p:sp>
      <p:sp>
        <p:nvSpPr>
          <p:cNvPr id="27" name="Zawartość — symbol zastępczy 2">
            <a:extLst>
              <a:ext uri="{FF2B5EF4-FFF2-40B4-BE49-F238E27FC236}">
                <a16:creationId xmlns:a16="http://schemas.microsoft.com/office/drawing/2014/main" id="{00A8FD54-C7B5-2C4B-D9CF-481BDA2CEF82}"/>
              </a:ext>
            </a:extLst>
          </p:cNvPr>
          <p:cNvSpPr txBox="1">
            <a:spLocks/>
          </p:cNvSpPr>
          <p:nvPr/>
        </p:nvSpPr>
        <p:spPr>
          <a:xfrm>
            <a:off x="5920169" y="2834640"/>
            <a:ext cx="5433204"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solidFill>
                <a:latin typeface="Calibri" panose="020F0502020204030204" pitchFamily="34" charset="0"/>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a:t>regular Customers</a:t>
            </a:r>
          </a:p>
        </p:txBody>
      </p:sp>
      <p:sp>
        <p:nvSpPr>
          <p:cNvPr id="28" name="Zawartość — symbol zastępczy 2">
            <a:extLst>
              <a:ext uri="{FF2B5EF4-FFF2-40B4-BE49-F238E27FC236}">
                <a16:creationId xmlns:a16="http://schemas.microsoft.com/office/drawing/2014/main" id="{4148C069-0CA5-7763-AAAE-46A133407445}"/>
              </a:ext>
            </a:extLst>
          </p:cNvPr>
          <p:cNvSpPr txBox="1">
            <a:spLocks/>
          </p:cNvSpPr>
          <p:nvPr/>
        </p:nvSpPr>
        <p:spPr>
          <a:xfrm>
            <a:off x="5919552" y="3199765"/>
            <a:ext cx="5433204"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solidFill>
                <a:latin typeface="Calibri" panose="020F0502020204030204" pitchFamily="34" charset="0"/>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a:t>Advantage customers</a:t>
            </a:r>
          </a:p>
        </p:txBody>
      </p:sp>
      <p:sp>
        <p:nvSpPr>
          <p:cNvPr id="29" name="Zawartość — symbol zastępczy 2">
            <a:extLst>
              <a:ext uri="{FF2B5EF4-FFF2-40B4-BE49-F238E27FC236}">
                <a16:creationId xmlns:a16="http://schemas.microsoft.com/office/drawing/2014/main" id="{0F02AAAD-8398-6BFB-3827-FEEBECCA3EBE}"/>
              </a:ext>
            </a:extLst>
          </p:cNvPr>
          <p:cNvSpPr txBox="1">
            <a:spLocks/>
          </p:cNvSpPr>
          <p:nvPr/>
        </p:nvSpPr>
        <p:spPr>
          <a:xfrm>
            <a:off x="5918936" y="4233227"/>
            <a:ext cx="5433204"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solidFill>
                <a:latin typeface="Calibri" panose="020F0502020204030204" pitchFamily="34" charset="0"/>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a:t>couriers</a:t>
            </a:r>
          </a:p>
        </p:txBody>
      </p:sp>
      <p:sp>
        <p:nvSpPr>
          <p:cNvPr id="30" name="Zawartość — symbol zastępczy 2">
            <a:extLst>
              <a:ext uri="{FF2B5EF4-FFF2-40B4-BE49-F238E27FC236}">
                <a16:creationId xmlns:a16="http://schemas.microsoft.com/office/drawing/2014/main" id="{0C6872BB-8B61-B372-E450-DE08E3645455}"/>
              </a:ext>
            </a:extLst>
          </p:cNvPr>
          <p:cNvSpPr txBox="1">
            <a:spLocks/>
          </p:cNvSpPr>
          <p:nvPr/>
        </p:nvSpPr>
        <p:spPr>
          <a:xfrm>
            <a:off x="5918936" y="4598352"/>
            <a:ext cx="5433204"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solidFill>
                <a:latin typeface="Calibri" panose="020F0502020204030204" pitchFamily="34" charset="0"/>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strike="sngStrike">
                <a:solidFill>
                  <a:schemeClr val="bg1">
                    <a:lumMod val="65000"/>
                  </a:schemeClr>
                </a:solidFill>
              </a:rPr>
              <a:t>Warehouse workers</a:t>
            </a:r>
          </a:p>
        </p:txBody>
      </p:sp>
      <p:sp>
        <p:nvSpPr>
          <p:cNvPr id="31" name="Zawartość — symbol zastępczy 2">
            <a:extLst>
              <a:ext uri="{FF2B5EF4-FFF2-40B4-BE49-F238E27FC236}">
                <a16:creationId xmlns:a16="http://schemas.microsoft.com/office/drawing/2014/main" id="{31856FD7-EB49-B596-D59B-B80EA2FAA0DD}"/>
              </a:ext>
            </a:extLst>
          </p:cNvPr>
          <p:cNvSpPr txBox="1">
            <a:spLocks/>
          </p:cNvSpPr>
          <p:nvPr/>
        </p:nvSpPr>
        <p:spPr>
          <a:xfrm>
            <a:off x="5918936" y="4963477"/>
            <a:ext cx="5433204"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solidFill>
                <a:latin typeface="Calibri" panose="020F0502020204030204" pitchFamily="34" charset="0"/>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a:t>Intellectual workers</a:t>
            </a:r>
          </a:p>
        </p:txBody>
      </p:sp>
      <p:sp>
        <p:nvSpPr>
          <p:cNvPr id="32" name="Zawartość — symbol zastępczy 2">
            <a:extLst>
              <a:ext uri="{FF2B5EF4-FFF2-40B4-BE49-F238E27FC236}">
                <a16:creationId xmlns:a16="http://schemas.microsoft.com/office/drawing/2014/main" id="{07D079E4-DE3D-D281-05D7-0630B9A374F0}"/>
              </a:ext>
            </a:extLst>
          </p:cNvPr>
          <p:cNvSpPr txBox="1">
            <a:spLocks/>
          </p:cNvSpPr>
          <p:nvPr/>
        </p:nvSpPr>
        <p:spPr>
          <a:xfrm>
            <a:off x="5918936" y="5328602"/>
            <a:ext cx="5433204"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solidFill>
                <a:latin typeface="Calibri" panose="020F0502020204030204" pitchFamily="34" charset="0"/>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strike="sngStrike">
                <a:solidFill>
                  <a:schemeClr val="bg1">
                    <a:lumMod val="65000"/>
                  </a:schemeClr>
                </a:solidFill>
              </a:rPr>
              <a:t>Management</a:t>
            </a:r>
          </a:p>
        </p:txBody>
      </p:sp>
      <p:sp>
        <p:nvSpPr>
          <p:cNvPr id="33" name="Zawartość — symbol zastępczy 2">
            <a:extLst>
              <a:ext uri="{FF2B5EF4-FFF2-40B4-BE49-F238E27FC236}">
                <a16:creationId xmlns:a16="http://schemas.microsoft.com/office/drawing/2014/main" id="{8ADD14DB-B8E0-411A-30B9-D31D8DBCE5BB}"/>
              </a:ext>
            </a:extLst>
          </p:cNvPr>
          <p:cNvSpPr txBox="1">
            <a:spLocks/>
          </p:cNvSpPr>
          <p:nvPr/>
        </p:nvSpPr>
        <p:spPr>
          <a:xfrm>
            <a:off x="5918936" y="5693727"/>
            <a:ext cx="5433204"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solidFill>
                <a:latin typeface="Calibri" panose="020F0502020204030204" pitchFamily="34" charset="0"/>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a:t>Shipment suppliers</a:t>
            </a:r>
          </a:p>
        </p:txBody>
      </p:sp>
      <p:sp>
        <p:nvSpPr>
          <p:cNvPr id="34" name="Zawartość — symbol zastępczy 2">
            <a:extLst>
              <a:ext uri="{FF2B5EF4-FFF2-40B4-BE49-F238E27FC236}">
                <a16:creationId xmlns:a16="http://schemas.microsoft.com/office/drawing/2014/main" id="{9A0F860E-5CF9-9FCB-A373-8031399FC8D5}"/>
              </a:ext>
            </a:extLst>
          </p:cNvPr>
          <p:cNvSpPr txBox="1">
            <a:spLocks/>
          </p:cNvSpPr>
          <p:nvPr/>
        </p:nvSpPr>
        <p:spPr>
          <a:xfrm>
            <a:off x="5918936" y="2104390"/>
            <a:ext cx="5433204" cy="365125"/>
          </a:xfrm>
          <a:prstGeom prst="rect">
            <a:avLst/>
          </a:prstGeom>
        </p:spPr>
        <p:txBody>
          <a:bodyPr vert="horz" lIns="91440" tIns="45720" rIns="91440" bIns="45720" rtlCol="0" anchor="t">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solidFill>
                <a:latin typeface="Calibri" panose="020F0502020204030204" pitchFamily="34" charset="0"/>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sz="2400" b="1"/>
              <a:t>Customers Group</a:t>
            </a:r>
          </a:p>
        </p:txBody>
      </p:sp>
      <p:sp>
        <p:nvSpPr>
          <p:cNvPr id="35" name="Zawartość — symbol zastępczy 2">
            <a:extLst>
              <a:ext uri="{FF2B5EF4-FFF2-40B4-BE49-F238E27FC236}">
                <a16:creationId xmlns:a16="http://schemas.microsoft.com/office/drawing/2014/main" id="{14D2DA72-F089-8537-E0D8-5AE306517819}"/>
              </a:ext>
            </a:extLst>
          </p:cNvPr>
          <p:cNvSpPr txBox="1">
            <a:spLocks/>
          </p:cNvSpPr>
          <p:nvPr/>
        </p:nvSpPr>
        <p:spPr>
          <a:xfrm>
            <a:off x="5918936" y="3862388"/>
            <a:ext cx="5433204" cy="365125"/>
          </a:xfrm>
          <a:prstGeom prst="rect">
            <a:avLst/>
          </a:prstGeom>
        </p:spPr>
        <p:txBody>
          <a:bodyPr vert="horz" lIns="91440" tIns="45720" rIns="91440" bIns="45720" rtlCol="0" anchor="t">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solidFill>
                <a:latin typeface="Calibri" panose="020F0502020204030204" pitchFamily="34" charset="0"/>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sz="2400" b="1"/>
              <a:t>Workers Group</a:t>
            </a:r>
          </a:p>
        </p:txBody>
      </p:sp>
    </p:spTree>
    <p:extLst>
      <p:ext uri="{BB962C8B-B14F-4D97-AF65-F5344CB8AC3E}">
        <p14:creationId xmlns:p14="http://schemas.microsoft.com/office/powerpoint/2010/main" val="1098167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rtlCol="0"/>
          <a:lstStyle/>
          <a:p>
            <a:pPr rtl="0"/>
            <a:r>
              <a:rPr lang="pl-PL"/>
              <a:t>Stakeholders description</a:t>
            </a:r>
          </a:p>
        </p:txBody>
      </p:sp>
      <p:sp>
        <p:nvSpPr>
          <p:cNvPr id="3" name="Zawartość — symbol zastępczy 2">
            <a:extLst>
              <a:ext uri="{FF2B5EF4-FFF2-40B4-BE49-F238E27FC236}">
                <a16:creationId xmlns:a16="http://schemas.microsoft.com/office/drawing/2014/main" id="{D4A2EB3F-4D60-451F-8F45-7D6654D2FCD9}"/>
              </a:ext>
            </a:extLst>
          </p:cNvPr>
          <p:cNvSpPr>
            <a:spLocks noGrp="1"/>
          </p:cNvSpPr>
          <p:nvPr>
            <p:ph type="body" sz="quarter" idx="13"/>
          </p:nvPr>
        </p:nvSpPr>
        <p:spPr>
          <a:xfrm>
            <a:off x="1485497" y="2121194"/>
            <a:ext cx="4031945" cy="365125"/>
          </a:xfrm>
        </p:spPr>
        <p:txBody>
          <a:bodyPr vert="horz" lIns="91440" tIns="45720" rIns="91440" bIns="45720" rtlCol="0" anchor="t">
            <a:normAutofit lnSpcReduction="10000"/>
          </a:bodyPr>
          <a:lstStyle/>
          <a:p>
            <a:pPr rtl="0"/>
            <a:r>
              <a:rPr lang="pl-PL"/>
              <a:t>Regular Customers</a:t>
            </a:r>
          </a:p>
        </p:txBody>
      </p:sp>
      <p:sp>
        <p:nvSpPr>
          <p:cNvPr id="4" name="Tekst — symbol zastępczy 3">
            <a:extLst>
              <a:ext uri="{FF2B5EF4-FFF2-40B4-BE49-F238E27FC236}">
                <a16:creationId xmlns:a16="http://schemas.microsoft.com/office/drawing/2014/main" id="{AC1C80FB-53F9-42EE-B1E6-D0F998EC5DFA}"/>
              </a:ext>
            </a:extLst>
          </p:cNvPr>
          <p:cNvSpPr>
            <a:spLocks noGrp="1"/>
          </p:cNvSpPr>
          <p:nvPr>
            <p:ph type="body" sz="quarter" idx="15"/>
          </p:nvPr>
        </p:nvSpPr>
        <p:spPr>
          <a:xfrm>
            <a:off x="1485261" y="2628418"/>
            <a:ext cx="4031030" cy="3459351"/>
          </a:xfrm>
        </p:spPr>
        <p:txBody>
          <a:bodyPr vert="horz" lIns="91440" tIns="45720" rIns="91440" bIns="45720" rtlCol="0" anchor="t">
            <a:normAutofit/>
          </a:bodyPr>
          <a:lstStyle/>
          <a:p>
            <a:pPr algn="just"/>
            <a:r>
              <a:rPr lang="en-US" b="1">
                <a:solidFill>
                  <a:srgbClr val="FFFFFF"/>
                </a:solidFill>
                <a:latin typeface="Calibri"/>
                <a:ea typeface="Calibri"/>
                <a:cs typeface="Calibri"/>
              </a:rPr>
              <a:t>Small to medium-sized companies</a:t>
            </a:r>
            <a:r>
              <a:rPr lang="en-US">
                <a:solidFill>
                  <a:srgbClr val="FFFFFF"/>
                </a:solidFill>
                <a:latin typeface="Calibri"/>
                <a:ea typeface="Calibri"/>
                <a:cs typeface="Calibri"/>
              </a:rPr>
              <a:t> that regularly use our services.</a:t>
            </a:r>
            <a:endParaRPr lang="pl-PL">
              <a:solidFill>
                <a:srgbClr val="FFFFFF"/>
              </a:solidFill>
              <a:latin typeface="Calibri"/>
              <a:ea typeface="Calibri"/>
              <a:cs typeface="Calibri"/>
            </a:endParaRPr>
          </a:p>
          <a:p>
            <a:pPr algn="just"/>
            <a:r>
              <a:rPr lang="pl-PL">
                <a:solidFill>
                  <a:srgbClr val="FFFFFF"/>
                </a:solidFill>
                <a:latin typeface="Calibri"/>
                <a:ea typeface="Calibri"/>
                <a:cs typeface="Calibri"/>
              </a:rPr>
              <a:t>High-</a:t>
            </a:r>
            <a:r>
              <a:rPr lang="en-US">
                <a:solidFill>
                  <a:srgbClr val="FFFFFF"/>
                </a:solidFill>
                <a:latin typeface="Calibri"/>
                <a:ea typeface="Calibri"/>
                <a:cs typeface="Calibri"/>
              </a:rPr>
              <a:t>volume</a:t>
            </a:r>
            <a:r>
              <a:rPr lang="pl-PL">
                <a:solidFill>
                  <a:srgbClr val="FFFFFF"/>
                </a:solidFill>
                <a:latin typeface="Calibri"/>
                <a:ea typeface="Calibri"/>
                <a:cs typeface="Calibri"/>
              </a:rPr>
              <a:t> partners</a:t>
            </a:r>
            <a:r>
              <a:rPr lang="en-US">
                <a:solidFill>
                  <a:srgbClr val="FFFFFF"/>
                </a:solidFill>
                <a:latin typeface="Calibri"/>
                <a:ea typeface="Calibri"/>
                <a:cs typeface="Calibri"/>
              </a:rPr>
              <a:t>, </a:t>
            </a:r>
            <a:r>
              <a:rPr lang="pl-PL">
                <a:solidFill>
                  <a:srgbClr val="FFFFFF"/>
                </a:solidFill>
                <a:latin typeface="Calibri"/>
                <a:ea typeface="Calibri"/>
                <a:cs typeface="Calibri"/>
              </a:rPr>
              <a:t>as a group generate</a:t>
            </a:r>
            <a:r>
              <a:rPr lang="en-US">
                <a:solidFill>
                  <a:srgbClr val="FFFFFF"/>
                </a:solidFill>
                <a:latin typeface="Calibri"/>
                <a:ea typeface="Calibri"/>
                <a:cs typeface="Calibri"/>
              </a:rPr>
              <a:t> a large part of the income.</a:t>
            </a:r>
            <a:r>
              <a:rPr lang="pl-PL">
                <a:solidFill>
                  <a:srgbClr val="FFFFFF"/>
                </a:solidFill>
                <a:latin typeface="Calibri"/>
                <a:ea typeface="Calibri"/>
                <a:cs typeface="Calibri"/>
              </a:rPr>
              <a:t> </a:t>
            </a:r>
            <a:r>
              <a:rPr lang="en-US" b="1">
                <a:solidFill>
                  <a:srgbClr val="FFFFFF"/>
                </a:solidFill>
                <a:latin typeface="Calibri"/>
                <a:ea typeface="Calibri"/>
                <a:cs typeface="Calibri"/>
              </a:rPr>
              <a:t>They are a crucial backup</a:t>
            </a:r>
            <a:r>
              <a:rPr lang="en-US">
                <a:solidFill>
                  <a:srgbClr val="FFFFFF"/>
                </a:solidFill>
                <a:latin typeface="Calibri"/>
                <a:ea typeface="Calibri"/>
                <a:cs typeface="Calibri"/>
              </a:rPr>
              <a:t> that prevents the company from going bankrupt if advantage customers resign from our services. </a:t>
            </a:r>
            <a:endParaRPr lang="pl-PL">
              <a:solidFill>
                <a:srgbClr val="FFFFFF"/>
              </a:solidFill>
              <a:latin typeface="Calibri"/>
              <a:ea typeface="Calibri"/>
              <a:cs typeface="Calibri"/>
            </a:endParaRPr>
          </a:p>
          <a:p>
            <a:pPr algn="just"/>
            <a:r>
              <a:rPr lang="pl-PL">
                <a:solidFill>
                  <a:srgbClr val="FFFFFF"/>
                </a:solidFill>
                <a:latin typeface="Calibri"/>
                <a:ea typeface="Calibri"/>
                <a:cs typeface="Calibri"/>
              </a:rPr>
              <a:t>Examples: </a:t>
            </a:r>
            <a:endParaRPr lang="pl-PL">
              <a:solidFill>
                <a:srgbClr val="FFFFFF"/>
              </a:solidFill>
              <a:ea typeface="Calibri"/>
            </a:endParaRPr>
          </a:p>
          <a:p>
            <a:pPr marL="285750" indent="-285750" algn="just">
              <a:spcBef>
                <a:spcPts val="600"/>
              </a:spcBef>
              <a:buChar char="•"/>
            </a:pPr>
            <a:r>
              <a:rPr lang="pl-PL" err="1">
                <a:solidFill>
                  <a:srgbClr val="FFFFFF"/>
                </a:solidFill>
                <a:latin typeface="Calibri"/>
                <a:ea typeface="Calibri"/>
                <a:cs typeface="Calibri"/>
              </a:rPr>
              <a:t>Private</a:t>
            </a:r>
            <a:r>
              <a:rPr lang="pl-PL">
                <a:solidFill>
                  <a:srgbClr val="FFFFFF"/>
                </a:solidFill>
                <a:latin typeface="Calibri"/>
                <a:ea typeface="Calibri"/>
                <a:cs typeface="Calibri"/>
              </a:rPr>
              <a:t> </a:t>
            </a:r>
            <a:r>
              <a:rPr lang="pl-PL" err="1">
                <a:solidFill>
                  <a:srgbClr val="FFFFFF"/>
                </a:solidFill>
                <a:latin typeface="Calibri"/>
                <a:ea typeface="Calibri"/>
                <a:cs typeface="Calibri"/>
              </a:rPr>
              <a:t>companies</a:t>
            </a:r>
            <a:r>
              <a:rPr lang="pl-PL">
                <a:solidFill>
                  <a:srgbClr val="FFFFFF"/>
                </a:solidFill>
                <a:latin typeface="Calibri"/>
                <a:ea typeface="Calibri"/>
                <a:cs typeface="Calibri"/>
              </a:rPr>
              <a:t>,</a:t>
            </a:r>
            <a:endParaRPr lang="pl-PL">
              <a:solidFill>
                <a:srgbClr val="FFFFFF"/>
              </a:solidFill>
              <a:ea typeface="Calibri"/>
            </a:endParaRPr>
          </a:p>
          <a:p>
            <a:pPr marL="285750" indent="-285750" algn="just">
              <a:spcBef>
                <a:spcPts val="600"/>
              </a:spcBef>
              <a:buChar char="•"/>
            </a:pPr>
            <a:r>
              <a:rPr lang="pl-PL">
                <a:solidFill>
                  <a:srgbClr val="FFFFFF"/>
                </a:solidFill>
                <a:latin typeface="Calibri"/>
                <a:ea typeface="Calibri"/>
                <a:cs typeface="Calibri"/>
              </a:rPr>
              <a:t>Small </a:t>
            </a:r>
            <a:r>
              <a:rPr lang="pl-PL" err="1">
                <a:solidFill>
                  <a:srgbClr val="FFFFFF"/>
                </a:solidFill>
                <a:latin typeface="Calibri"/>
                <a:ea typeface="Calibri"/>
                <a:cs typeface="Calibri"/>
              </a:rPr>
              <a:t>group</a:t>
            </a:r>
            <a:r>
              <a:rPr lang="pl-PL">
                <a:solidFill>
                  <a:srgbClr val="FFFFFF"/>
                </a:solidFill>
                <a:latin typeface="Calibri"/>
                <a:ea typeface="Calibri"/>
                <a:cs typeface="Calibri"/>
              </a:rPr>
              <a:t> of </a:t>
            </a:r>
            <a:r>
              <a:rPr lang="pl-PL" err="1">
                <a:solidFill>
                  <a:srgbClr val="FFFFFF"/>
                </a:solidFill>
                <a:latin typeface="Calibri"/>
                <a:ea typeface="Calibri"/>
                <a:cs typeface="Calibri"/>
              </a:rPr>
              <a:t>shops</a:t>
            </a:r>
            <a:r>
              <a:rPr lang="pl-PL">
                <a:solidFill>
                  <a:srgbClr val="FFFFFF"/>
                </a:solidFill>
                <a:latin typeface="Calibri"/>
                <a:ea typeface="Calibri"/>
                <a:cs typeface="Calibri"/>
              </a:rPr>
              <a:t>.</a:t>
            </a:r>
            <a:endParaRPr lang="pl-PL">
              <a:ea typeface="Calibri"/>
            </a:endParaRPr>
          </a:p>
        </p:txBody>
      </p:sp>
      <p:sp>
        <p:nvSpPr>
          <p:cNvPr id="5" name="Tekst — symbol zastępczy 4">
            <a:extLst>
              <a:ext uri="{FF2B5EF4-FFF2-40B4-BE49-F238E27FC236}">
                <a16:creationId xmlns:a16="http://schemas.microsoft.com/office/drawing/2014/main" id="{E81BA2B5-6A90-4204-ABDD-7183FBB03A02}"/>
              </a:ext>
            </a:extLst>
          </p:cNvPr>
          <p:cNvSpPr>
            <a:spLocks noGrp="1"/>
          </p:cNvSpPr>
          <p:nvPr>
            <p:ph type="body" sz="quarter" idx="16"/>
          </p:nvPr>
        </p:nvSpPr>
        <p:spPr>
          <a:xfrm>
            <a:off x="6672601" y="2121194"/>
            <a:ext cx="4031945" cy="365125"/>
          </a:xfrm>
        </p:spPr>
        <p:txBody>
          <a:bodyPr rtlCol="0">
            <a:normAutofit lnSpcReduction="10000"/>
          </a:bodyPr>
          <a:lstStyle/>
          <a:p>
            <a:pPr rtl="0"/>
            <a:r>
              <a:rPr lang="pl-PL"/>
              <a:t>Advantage Customers</a:t>
            </a:r>
          </a:p>
        </p:txBody>
      </p:sp>
      <p:sp>
        <p:nvSpPr>
          <p:cNvPr id="6" name="Tekst — symbol zastępczy 5">
            <a:extLst>
              <a:ext uri="{FF2B5EF4-FFF2-40B4-BE49-F238E27FC236}">
                <a16:creationId xmlns:a16="http://schemas.microsoft.com/office/drawing/2014/main" id="{7E7D4C34-22A0-4D54-A07D-E1E9A11463E5}"/>
              </a:ext>
            </a:extLst>
          </p:cNvPr>
          <p:cNvSpPr>
            <a:spLocks noGrp="1"/>
          </p:cNvSpPr>
          <p:nvPr>
            <p:ph type="body" sz="quarter" idx="17"/>
          </p:nvPr>
        </p:nvSpPr>
        <p:spPr>
          <a:xfrm>
            <a:off x="6672740" y="2628419"/>
            <a:ext cx="4031030" cy="3459352"/>
          </a:xfrm>
        </p:spPr>
        <p:txBody>
          <a:bodyPr vert="horz" lIns="91440" tIns="45720" rIns="91440" bIns="45720" rtlCol="0" anchor="t">
            <a:normAutofit/>
          </a:bodyPr>
          <a:lstStyle/>
          <a:p>
            <a:pPr algn="just"/>
            <a:r>
              <a:rPr lang="pl-PL" err="1">
                <a:solidFill>
                  <a:srgbClr val="FFFFFF"/>
                </a:solidFill>
                <a:latin typeface="Calibri"/>
                <a:ea typeface="Calibri"/>
                <a:cs typeface="Calibri"/>
              </a:rPr>
              <a:t>Huge</a:t>
            </a:r>
            <a:r>
              <a:rPr lang="pl-PL">
                <a:solidFill>
                  <a:srgbClr val="FFFFFF"/>
                </a:solidFill>
                <a:latin typeface="Calibri"/>
                <a:ea typeface="Calibri"/>
                <a:cs typeface="Calibri"/>
              </a:rPr>
              <a:t> </a:t>
            </a:r>
            <a:r>
              <a:rPr lang="pl-PL" err="1">
                <a:solidFill>
                  <a:srgbClr val="FFFFFF"/>
                </a:solidFill>
                <a:latin typeface="Calibri"/>
                <a:ea typeface="Calibri"/>
                <a:cs typeface="Calibri"/>
              </a:rPr>
              <a:t>companies</a:t>
            </a:r>
            <a:r>
              <a:rPr lang="pl-PL">
                <a:solidFill>
                  <a:srgbClr val="FFFFFF"/>
                </a:solidFill>
                <a:latin typeface="Calibri"/>
                <a:ea typeface="Calibri"/>
                <a:cs typeface="Calibri"/>
              </a:rPr>
              <a:t> </a:t>
            </a:r>
            <a:r>
              <a:rPr lang="pl-PL" err="1">
                <a:solidFill>
                  <a:srgbClr val="FFFFFF"/>
                </a:solidFill>
                <a:latin typeface="Calibri"/>
                <a:ea typeface="Calibri"/>
                <a:cs typeface="Calibri"/>
              </a:rPr>
              <a:t>that</a:t>
            </a:r>
            <a:r>
              <a:rPr lang="pl-PL">
                <a:solidFill>
                  <a:srgbClr val="FFFFFF"/>
                </a:solidFill>
                <a:latin typeface="Calibri"/>
                <a:ea typeface="Calibri"/>
                <a:cs typeface="Calibri"/>
              </a:rPr>
              <a:t> </a:t>
            </a:r>
            <a:r>
              <a:rPr lang="pl-PL" err="1">
                <a:solidFill>
                  <a:srgbClr val="FFFFFF"/>
                </a:solidFill>
                <a:latin typeface="Calibri"/>
                <a:ea typeface="Calibri"/>
                <a:cs typeface="Calibri"/>
              </a:rPr>
              <a:t>are</a:t>
            </a:r>
            <a:r>
              <a:rPr lang="pl-PL">
                <a:solidFill>
                  <a:srgbClr val="FFFFFF"/>
                </a:solidFill>
                <a:latin typeface="Calibri"/>
                <a:ea typeface="Calibri"/>
                <a:cs typeface="Calibri"/>
              </a:rPr>
              <a:t> </a:t>
            </a:r>
            <a:r>
              <a:rPr lang="pl-PL" b="1" err="1">
                <a:solidFill>
                  <a:srgbClr val="FFFFFF"/>
                </a:solidFill>
                <a:latin typeface="Calibri"/>
                <a:ea typeface="Calibri"/>
                <a:cs typeface="Calibri"/>
              </a:rPr>
              <a:t>strategic</a:t>
            </a:r>
            <a:r>
              <a:rPr lang="pl-PL" b="1">
                <a:solidFill>
                  <a:srgbClr val="FFFFFF"/>
                </a:solidFill>
                <a:latin typeface="Calibri"/>
                <a:ea typeface="Calibri"/>
                <a:cs typeface="Calibri"/>
              </a:rPr>
              <a:t> business </a:t>
            </a:r>
            <a:r>
              <a:rPr lang="pl-PL" b="1" err="1">
                <a:solidFill>
                  <a:srgbClr val="FFFFFF"/>
                </a:solidFill>
                <a:latin typeface="Calibri"/>
                <a:ea typeface="Calibri"/>
                <a:cs typeface="Calibri"/>
              </a:rPr>
              <a:t>partners</a:t>
            </a:r>
            <a:r>
              <a:rPr lang="pl-PL">
                <a:solidFill>
                  <a:srgbClr val="FFFFFF"/>
                </a:solidFill>
                <a:latin typeface="Calibri"/>
                <a:ea typeface="Calibri"/>
                <a:cs typeface="Calibri"/>
              </a:rPr>
              <a:t>.</a:t>
            </a:r>
            <a:endParaRPr lang="pl-PL"/>
          </a:p>
          <a:p>
            <a:pPr algn="just"/>
            <a:r>
              <a:rPr lang="pl-PL">
                <a:solidFill>
                  <a:srgbClr val="FFFFFF"/>
                </a:solidFill>
                <a:latin typeface="Calibri"/>
                <a:ea typeface="Calibri"/>
                <a:cs typeface="Calibri"/>
              </a:rPr>
              <a:t>Single </a:t>
            </a:r>
            <a:r>
              <a:rPr lang="pl-PL" err="1">
                <a:solidFill>
                  <a:srgbClr val="FFFFFF"/>
                </a:solidFill>
                <a:latin typeface="Calibri"/>
                <a:ea typeface="Calibri"/>
                <a:cs typeface="Calibri"/>
              </a:rPr>
              <a:t>customer</a:t>
            </a:r>
            <a:r>
              <a:rPr lang="pl-PL">
                <a:solidFill>
                  <a:srgbClr val="FFFFFF"/>
                </a:solidFill>
                <a:latin typeface="Calibri"/>
                <a:ea typeface="Calibri"/>
                <a:cs typeface="Calibri"/>
              </a:rPr>
              <a:t> of </a:t>
            </a:r>
            <a:r>
              <a:rPr lang="pl-PL" err="1">
                <a:solidFill>
                  <a:srgbClr val="FFFFFF"/>
                </a:solidFill>
                <a:latin typeface="Calibri"/>
                <a:ea typeface="Calibri"/>
                <a:cs typeface="Calibri"/>
              </a:rPr>
              <a:t>this</a:t>
            </a:r>
            <a:r>
              <a:rPr lang="pl-PL">
                <a:solidFill>
                  <a:srgbClr val="FFFFFF"/>
                </a:solidFill>
                <a:latin typeface="Calibri"/>
                <a:ea typeface="Calibri"/>
                <a:cs typeface="Calibri"/>
              </a:rPr>
              <a:t> </a:t>
            </a:r>
            <a:r>
              <a:rPr lang="pl-PL" err="1">
                <a:solidFill>
                  <a:srgbClr val="FFFFFF"/>
                </a:solidFill>
                <a:latin typeface="Calibri"/>
                <a:ea typeface="Calibri"/>
                <a:cs typeface="Calibri"/>
              </a:rPr>
              <a:t>type</a:t>
            </a:r>
            <a:r>
              <a:rPr lang="pl-PL">
                <a:solidFill>
                  <a:srgbClr val="FFFFFF"/>
                </a:solidFill>
                <a:latin typeface="Calibri"/>
                <a:ea typeface="Calibri"/>
                <a:cs typeface="Calibri"/>
              </a:rPr>
              <a:t> </a:t>
            </a:r>
            <a:r>
              <a:rPr lang="pl-PL" err="1">
                <a:solidFill>
                  <a:srgbClr val="FFFFFF"/>
                </a:solidFill>
                <a:latin typeface="Calibri"/>
                <a:ea typeface="Calibri"/>
                <a:cs typeface="Calibri"/>
              </a:rPr>
              <a:t>provides</a:t>
            </a:r>
            <a:r>
              <a:rPr lang="pl-PL">
                <a:solidFill>
                  <a:srgbClr val="FFFFFF"/>
                </a:solidFill>
                <a:latin typeface="Calibri"/>
                <a:ea typeface="Calibri"/>
                <a:cs typeface="Calibri"/>
              </a:rPr>
              <a:t> </a:t>
            </a:r>
            <a:r>
              <a:rPr lang="pl-PL" b="1" err="1">
                <a:solidFill>
                  <a:srgbClr val="FFFFFF"/>
                </a:solidFill>
                <a:latin typeface="Calibri"/>
                <a:ea typeface="Calibri"/>
                <a:cs typeface="Calibri"/>
              </a:rPr>
              <a:t>massive</a:t>
            </a:r>
            <a:r>
              <a:rPr lang="pl-PL" b="1">
                <a:solidFill>
                  <a:srgbClr val="FFFFFF"/>
                </a:solidFill>
                <a:latin typeface="Calibri"/>
                <a:ea typeface="Calibri"/>
                <a:cs typeface="Calibri"/>
              </a:rPr>
              <a:t> </a:t>
            </a:r>
            <a:r>
              <a:rPr lang="pl-PL" b="1" err="1">
                <a:solidFill>
                  <a:srgbClr val="FFFFFF"/>
                </a:solidFill>
                <a:latin typeface="Calibri"/>
                <a:ea typeface="Calibri"/>
                <a:cs typeface="Calibri"/>
              </a:rPr>
              <a:t>amount</a:t>
            </a:r>
            <a:r>
              <a:rPr lang="pl-PL" b="1">
                <a:solidFill>
                  <a:srgbClr val="FFFFFF"/>
                </a:solidFill>
                <a:latin typeface="Calibri"/>
                <a:ea typeface="Calibri"/>
                <a:cs typeface="Calibri"/>
              </a:rPr>
              <a:t> of </a:t>
            </a:r>
            <a:r>
              <a:rPr lang="pl-PL" b="1" err="1">
                <a:solidFill>
                  <a:srgbClr val="FFFFFF"/>
                </a:solidFill>
                <a:latin typeface="Calibri"/>
                <a:ea typeface="Calibri"/>
                <a:cs typeface="Calibri"/>
              </a:rPr>
              <a:t>shipments</a:t>
            </a:r>
            <a:r>
              <a:rPr lang="pl-PL" b="1">
                <a:solidFill>
                  <a:srgbClr val="FFFFFF"/>
                </a:solidFill>
                <a:latin typeface="Calibri"/>
                <a:ea typeface="Calibri"/>
                <a:cs typeface="Calibri"/>
              </a:rPr>
              <a:t>, and profit </a:t>
            </a:r>
            <a:r>
              <a:rPr lang="pl-PL">
                <a:solidFill>
                  <a:srgbClr val="FFFFFF"/>
                </a:solidFill>
                <a:latin typeface="Calibri"/>
                <a:ea typeface="Calibri"/>
                <a:cs typeface="Calibri"/>
              </a:rPr>
              <a:t>due to </a:t>
            </a:r>
            <a:r>
              <a:rPr lang="pl-PL" err="1">
                <a:solidFill>
                  <a:srgbClr val="FFFFFF"/>
                </a:solidFill>
                <a:latin typeface="Calibri"/>
                <a:ea typeface="Calibri"/>
                <a:cs typeface="Calibri"/>
              </a:rPr>
              <a:t>their</a:t>
            </a:r>
            <a:r>
              <a:rPr lang="pl-PL">
                <a:solidFill>
                  <a:srgbClr val="FFFFFF"/>
                </a:solidFill>
                <a:latin typeface="Calibri"/>
                <a:ea typeface="Calibri"/>
                <a:cs typeface="Calibri"/>
              </a:rPr>
              <a:t> </a:t>
            </a:r>
            <a:r>
              <a:rPr lang="pl-PL" err="1">
                <a:solidFill>
                  <a:srgbClr val="FFFFFF"/>
                </a:solidFill>
                <a:latin typeface="Calibri"/>
                <a:ea typeface="Calibri"/>
                <a:cs typeface="Calibri"/>
              </a:rPr>
              <a:t>extensive</a:t>
            </a:r>
            <a:r>
              <a:rPr lang="pl-PL">
                <a:solidFill>
                  <a:srgbClr val="FFFFFF"/>
                </a:solidFill>
                <a:latin typeface="Calibri"/>
                <a:ea typeface="Calibri"/>
                <a:cs typeface="Calibri"/>
              </a:rPr>
              <a:t> </a:t>
            </a:r>
            <a:r>
              <a:rPr lang="pl-PL" err="1">
                <a:solidFill>
                  <a:srgbClr val="FFFFFF"/>
                </a:solidFill>
                <a:latin typeface="Calibri"/>
                <a:ea typeface="Calibri"/>
                <a:cs typeface="Calibri"/>
              </a:rPr>
              <a:t>client</a:t>
            </a:r>
            <a:r>
              <a:rPr lang="pl-PL">
                <a:solidFill>
                  <a:srgbClr val="FFFFFF"/>
                </a:solidFill>
                <a:latin typeface="Calibri"/>
                <a:ea typeface="Calibri"/>
                <a:cs typeface="Calibri"/>
              </a:rPr>
              <a:t> </a:t>
            </a:r>
            <a:r>
              <a:rPr lang="pl-PL" err="1">
                <a:solidFill>
                  <a:srgbClr val="FFFFFF"/>
                </a:solidFill>
                <a:latin typeface="Calibri"/>
                <a:ea typeface="Calibri"/>
                <a:cs typeface="Calibri"/>
              </a:rPr>
              <a:t>base</a:t>
            </a:r>
            <a:r>
              <a:rPr lang="pl-PL">
                <a:solidFill>
                  <a:srgbClr val="FFFFFF"/>
                </a:solidFill>
                <a:latin typeface="Calibri"/>
                <a:ea typeface="Calibri"/>
                <a:cs typeface="Calibri"/>
              </a:rPr>
              <a:t>.</a:t>
            </a:r>
            <a:endParaRPr lang="pl-PL">
              <a:solidFill>
                <a:srgbClr val="FFFFFF"/>
              </a:solidFill>
              <a:ea typeface="Calibri" panose="020F0502020204030204" pitchFamily="34" charset="0"/>
            </a:endParaRPr>
          </a:p>
          <a:p>
            <a:pPr algn="just"/>
            <a:r>
              <a:rPr lang="pl-PL" err="1">
                <a:solidFill>
                  <a:srgbClr val="FFFFFF"/>
                </a:solidFill>
                <a:latin typeface="Calibri"/>
                <a:ea typeface="Calibri"/>
                <a:cs typeface="Calibri"/>
              </a:rPr>
              <a:t>Their</a:t>
            </a:r>
            <a:r>
              <a:rPr lang="pl-PL">
                <a:solidFill>
                  <a:srgbClr val="FFFFFF"/>
                </a:solidFill>
                <a:latin typeface="Calibri"/>
                <a:ea typeface="Calibri"/>
                <a:cs typeface="Calibri"/>
              </a:rPr>
              <a:t> </a:t>
            </a:r>
            <a:r>
              <a:rPr lang="pl-PL" err="1">
                <a:solidFill>
                  <a:srgbClr val="FFFFFF"/>
                </a:solidFill>
                <a:latin typeface="Calibri"/>
                <a:ea typeface="Calibri"/>
                <a:cs typeface="Calibri"/>
              </a:rPr>
              <a:t>resignment</a:t>
            </a:r>
            <a:r>
              <a:rPr lang="pl-PL">
                <a:solidFill>
                  <a:srgbClr val="FFFFFF"/>
                </a:solidFill>
                <a:latin typeface="Calibri"/>
                <a:ea typeface="Calibri"/>
                <a:cs typeface="Calibri"/>
              </a:rPr>
              <a:t> </a:t>
            </a:r>
            <a:r>
              <a:rPr lang="pl-PL" err="1">
                <a:solidFill>
                  <a:srgbClr val="FFFFFF"/>
                </a:solidFill>
                <a:latin typeface="Calibri"/>
                <a:ea typeface="Calibri"/>
                <a:cs typeface="Calibri"/>
              </a:rPr>
              <a:t>would</a:t>
            </a:r>
            <a:r>
              <a:rPr lang="pl-PL">
                <a:solidFill>
                  <a:srgbClr val="FFFFFF"/>
                </a:solidFill>
                <a:latin typeface="Calibri"/>
                <a:ea typeface="Calibri"/>
                <a:cs typeface="Calibri"/>
              </a:rPr>
              <a:t> be a big </a:t>
            </a:r>
            <a:r>
              <a:rPr lang="pl-PL" err="1">
                <a:solidFill>
                  <a:srgbClr val="FFFFFF"/>
                </a:solidFill>
                <a:latin typeface="Calibri"/>
                <a:ea typeface="Calibri"/>
                <a:cs typeface="Calibri"/>
              </a:rPr>
              <a:t>blow</a:t>
            </a:r>
            <a:r>
              <a:rPr lang="pl-PL">
                <a:solidFill>
                  <a:srgbClr val="FFFFFF"/>
                </a:solidFill>
                <a:latin typeface="Calibri"/>
                <a:ea typeface="Calibri"/>
                <a:cs typeface="Calibri"/>
              </a:rPr>
              <a:t> to the </a:t>
            </a:r>
            <a:r>
              <a:rPr lang="pl-PL" err="1">
                <a:solidFill>
                  <a:srgbClr val="FFFFFF"/>
                </a:solidFill>
                <a:latin typeface="Calibri"/>
                <a:ea typeface="Calibri"/>
                <a:cs typeface="Calibri"/>
              </a:rPr>
              <a:t>company</a:t>
            </a:r>
            <a:r>
              <a:rPr lang="pl-PL">
                <a:solidFill>
                  <a:srgbClr val="FFFFFF"/>
                </a:solidFill>
                <a:latin typeface="Calibri"/>
                <a:ea typeface="Calibri"/>
                <a:cs typeface="Calibri"/>
              </a:rPr>
              <a:t>.</a:t>
            </a:r>
            <a:endParaRPr lang="pl-PL">
              <a:solidFill>
                <a:srgbClr val="FFFFFF"/>
              </a:solidFill>
              <a:ea typeface="Calibri" panose="020F0502020204030204" pitchFamily="34" charset="0"/>
            </a:endParaRPr>
          </a:p>
          <a:p>
            <a:pPr algn="just">
              <a:spcBef>
                <a:spcPts val="600"/>
              </a:spcBef>
            </a:pPr>
            <a:r>
              <a:rPr lang="pl-PL">
                <a:solidFill>
                  <a:srgbClr val="FFFFFF"/>
                </a:solidFill>
                <a:latin typeface="Calibri"/>
                <a:ea typeface="Calibri"/>
                <a:cs typeface="Calibri"/>
              </a:rPr>
              <a:t> Examples:</a:t>
            </a:r>
            <a:endParaRPr lang="pl-PL">
              <a:solidFill>
                <a:srgbClr val="FFFFFF"/>
              </a:solidFill>
              <a:ea typeface="Calibri"/>
            </a:endParaRPr>
          </a:p>
          <a:p>
            <a:pPr marL="285750" indent="-285750" algn="just">
              <a:spcBef>
                <a:spcPts val="600"/>
              </a:spcBef>
              <a:buChar char="•"/>
            </a:pPr>
            <a:r>
              <a:rPr lang="pl-PL">
                <a:solidFill>
                  <a:srgbClr val="FFFFFF"/>
                </a:solidFill>
                <a:latin typeface="Calibri"/>
                <a:ea typeface="Calibri"/>
                <a:cs typeface="Calibri"/>
              </a:rPr>
              <a:t>Allegro + Inpost,</a:t>
            </a:r>
            <a:endParaRPr lang="pl-PL">
              <a:solidFill>
                <a:srgbClr val="FFFFFF"/>
              </a:solidFill>
              <a:ea typeface="Calibri"/>
            </a:endParaRPr>
          </a:p>
          <a:p>
            <a:pPr marL="285750" indent="-285750" algn="just">
              <a:spcBef>
                <a:spcPts val="600"/>
              </a:spcBef>
              <a:buChar char="•"/>
            </a:pPr>
            <a:r>
              <a:rPr lang="pl-PL">
                <a:solidFill>
                  <a:srgbClr val="FFFFFF"/>
                </a:solidFill>
                <a:latin typeface="Calibri"/>
                <a:ea typeface="Calibri"/>
                <a:cs typeface="Calibri"/>
              </a:rPr>
              <a:t>Amazon + DHL.</a:t>
            </a:r>
            <a:endParaRPr lang="pl-PL">
              <a:ea typeface="Calibri"/>
            </a:endParaRPr>
          </a:p>
        </p:txBody>
      </p:sp>
      <p:sp>
        <p:nvSpPr>
          <p:cNvPr id="80" name="Data — symbol zastępczy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rtlCol="0"/>
          <a:lstStyle/>
          <a:p>
            <a:pPr rtl="0"/>
            <a:r>
              <a:rPr lang="pl-PL"/>
              <a:t>2023</a:t>
            </a:r>
          </a:p>
        </p:txBody>
      </p:sp>
      <p:sp>
        <p:nvSpPr>
          <p:cNvPr id="81" name="Stopka — symbol zastępczy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rtlCol="0"/>
          <a:lstStyle/>
          <a:p>
            <a:r>
              <a:rPr lang="pl-PL"/>
              <a:t>Performance Prism for LHD</a:t>
            </a:r>
          </a:p>
        </p:txBody>
      </p:sp>
      <p:sp>
        <p:nvSpPr>
          <p:cNvPr id="82" name="Numer slajdu — symbol zastępczy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rtlCol="0"/>
          <a:lstStyle/>
          <a:p>
            <a:pPr rtl="0"/>
            <a:fld id="{B5CEABB6-07DC-46E8-9B57-56EC44A396E5}" type="slidenum">
              <a:rPr lang="pl-PL" smtClean="0"/>
              <a:pPr rtl="0"/>
              <a:t>6</a:t>
            </a:fld>
            <a:endParaRPr lang="pl-PL"/>
          </a:p>
        </p:txBody>
      </p:sp>
    </p:spTree>
    <p:extLst>
      <p:ext uri="{BB962C8B-B14F-4D97-AF65-F5344CB8AC3E}">
        <p14:creationId xmlns:p14="http://schemas.microsoft.com/office/powerpoint/2010/main" val="159392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CE54ABB-4929-4810-950B-2DAEA0A5BAB4}"/>
              </a:ext>
            </a:extLst>
          </p:cNvPr>
          <p:cNvSpPr>
            <a:spLocks noGrp="1"/>
          </p:cNvSpPr>
          <p:nvPr>
            <p:ph type="title"/>
          </p:nvPr>
        </p:nvSpPr>
        <p:spPr>
          <a:xfrm>
            <a:off x="1885156" y="469189"/>
            <a:ext cx="8421688" cy="1325563"/>
          </a:xfrm>
        </p:spPr>
        <p:txBody>
          <a:bodyPr rtlCol="0"/>
          <a:lstStyle/>
          <a:p>
            <a:pPr rtl="0"/>
            <a:r>
              <a:rPr lang="pl-PL"/>
              <a:t>Stakeholders description</a:t>
            </a:r>
          </a:p>
        </p:txBody>
      </p:sp>
      <p:sp>
        <p:nvSpPr>
          <p:cNvPr id="4" name="Tekst — symbol zastępczy 3">
            <a:extLst>
              <a:ext uri="{FF2B5EF4-FFF2-40B4-BE49-F238E27FC236}">
                <a16:creationId xmlns:a16="http://schemas.microsoft.com/office/drawing/2014/main" id="{A112B089-A8F9-45B1-BE6E-EAC10163F082}"/>
              </a:ext>
            </a:extLst>
          </p:cNvPr>
          <p:cNvSpPr>
            <a:spLocks noGrp="1"/>
          </p:cNvSpPr>
          <p:nvPr>
            <p:ph type="body" idx="1"/>
          </p:nvPr>
        </p:nvSpPr>
        <p:spPr>
          <a:xfrm>
            <a:off x="1243103" y="1983080"/>
            <a:ext cx="2977414" cy="378677"/>
          </a:xfrm>
        </p:spPr>
        <p:txBody>
          <a:bodyPr rtlCol="0"/>
          <a:lstStyle/>
          <a:p>
            <a:pPr rtl="0"/>
            <a:r>
              <a:rPr lang="pl-PL"/>
              <a:t>Couriers</a:t>
            </a:r>
          </a:p>
        </p:txBody>
      </p:sp>
      <p:sp>
        <p:nvSpPr>
          <p:cNvPr id="7" name="Zawartość — symbol zastępczy 6">
            <a:extLst>
              <a:ext uri="{FF2B5EF4-FFF2-40B4-BE49-F238E27FC236}">
                <a16:creationId xmlns:a16="http://schemas.microsoft.com/office/drawing/2014/main" id="{6B35F89A-6CDF-41F7-BD87-18B45BD7330B}"/>
              </a:ext>
            </a:extLst>
          </p:cNvPr>
          <p:cNvSpPr>
            <a:spLocks noGrp="1"/>
          </p:cNvSpPr>
          <p:nvPr>
            <p:ph sz="half" idx="2"/>
          </p:nvPr>
        </p:nvSpPr>
        <p:spPr>
          <a:xfrm>
            <a:off x="1243103" y="2478489"/>
            <a:ext cx="3062567" cy="3571791"/>
          </a:xfrm>
        </p:spPr>
        <p:txBody>
          <a:bodyPr vert="horz" lIns="91440" tIns="45720" rIns="91440" bIns="45720" rtlCol="0" anchor="t">
            <a:normAutofit/>
          </a:bodyPr>
          <a:lstStyle/>
          <a:p>
            <a:pPr algn="just"/>
            <a:r>
              <a:rPr lang="en-US" noProof="1">
                <a:latin typeface="Calibri"/>
                <a:ea typeface="Calibri"/>
                <a:cs typeface="Calibri"/>
              </a:rPr>
              <a:t>These are the workers </a:t>
            </a:r>
            <a:r>
              <a:rPr lang="en-US" b="1" noProof="1">
                <a:latin typeface="Calibri"/>
                <a:ea typeface="Calibri"/>
                <a:cs typeface="Calibri"/>
              </a:rPr>
              <a:t>delivering the parcels to clients</a:t>
            </a:r>
            <a:r>
              <a:rPr lang="en-US" noProof="1">
                <a:latin typeface="Calibri"/>
                <a:ea typeface="Calibri"/>
                <a:cs typeface="Calibri"/>
              </a:rPr>
              <a:t>.</a:t>
            </a:r>
            <a:endParaRPr lang="pl-PL" noProof="1">
              <a:latin typeface="Calibri"/>
              <a:ea typeface="Calibri"/>
              <a:cs typeface="Calibri"/>
            </a:endParaRPr>
          </a:p>
          <a:p>
            <a:pPr algn="just"/>
            <a:r>
              <a:rPr lang="en-US" noProof="1">
                <a:latin typeface="Calibri"/>
                <a:ea typeface="Calibri"/>
                <a:cs typeface="Calibri"/>
              </a:rPr>
              <a:t>They are crucial, as they have </a:t>
            </a:r>
            <a:r>
              <a:rPr lang="en-US" b="1" noProof="1">
                <a:latin typeface="Calibri"/>
                <a:ea typeface="Calibri"/>
                <a:cs typeface="Calibri"/>
              </a:rPr>
              <a:t>contact with a client</a:t>
            </a:r>
            <a:r>
              <a:rPr lang="en-US" noProof="1">
                <a:latin typeface="Calibri"/>
                <a:ea typeface="Calibri"/>
                <a:cs typeface="Calibri"/>
              </a:rPr>
              <a:t>, which creates both risks and opportunities.</a:t>
            </a:r>
            <a:endParaRPr lang="pl-PL" noProof="1">
              <a:latin typeface="Calibri"/>
              <a:ea typeface="Calibri"/>
              <a:cs typeface="Calibri"/>
            </a:endParaRPr>
          </a:p>
          <a:p>
            <a:pPr algn="just"/>
            <a:r>
              <a:rPr lang="en-US" noProof="1">
                <a:latin typeface="Calibri"/>
                <a:ea typeface="Calibri"/>
                <a:cs typeface="Calibri"/>
              </a:rPr>
              <a:t>They have the greatest influence on delivery time, flexibility towards clients, and package safety, which makes them the face of the company, </a:t>
            </a:r>
            <a:r>
              <a:rPr lang="en-US" b="1" noProof="1">
                <a:latin typeface="Calibri"/>
                <a:ea typeface="Calibri"/>
                <a:cs typeface="Calibri"/>
              </a:rPr>
              <a:t>largely impactful on our PR</a:t>
            </a:r>
            <a:r>
              <a:rPr lang="en-US" noProof="1">
                <a:latin typeface="Calibri"/>
                <a:ea typeface="Calibri"/>
                <a:cs typeface="Calibri"/>
              </a:rPr>
              <a:t>.</a:t>
            </a:r>
            <a:endParaRPr lang="pl-PL" noProof="1">
              <a:latin typeface="Calibri"/>
              <a:ea typeface="Calibri"/>
              <a:cs typeface="Calibri"/>
            </a:endParaRPr>
          </a:p>
        </p:txBody>
      </p:sp>
      <p:sp>
        <p:nvSpPr>
          <p:cNvPr id="6" name="Tekst — symbol zastępczy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4" y="1947282"/>
            <a:ext cx="3193316" cy="378677"/>
          </a:xfrm>
        </p:spPr>
        <p:txBody>
          <a:bodyPr rtlCol="0"/>
          <a:lstStyle/>
          <a:p>
            <a:pPr rtl="0"/>
            <a:r>
              <a:rPr lang="pl-PL"/>
              <a:t>Intellectual Workers</a:t>
            </a:r>
          </a:p>
        </p:txBody>
      </p:sp>
      <p:sp>
        <p:nvSpPr>
          <p:cNvPr id="3" name="Tekst — symbol zastępczy 2">
            <a:extLst>
              <a:ext uri="{FF2B5EF4-FFF2-40B4-BE49-F238E27FC236}">
                <a16:creationId xmlns:a16="http://schemas.microsoft.com/office/drawing/2014/main" id="{D5E1C399-8F48-44F5-9461-3C89866D4CE1}"/>
              </a:ext>
            </a:extLst>
          </p:cNvPr>
          <p:cNvSpPr>
            <a:spLocks noGrp="1"/>
          </p:cNvSpPr>
          <p:nvPr>
            <p:ph sz="quarter" idx="4"/>
          </p:nvPr>
        </p:nvSpPr>
        <p:spPr>
          <a:xfrm>
            <a:off x="4647664" y="2478489"/>
            <a:ext cx="3193316" cy="3571791"/>
          </a:xfrm>
        </p:spPr>
        <p:txBody>
          <a:bodyPr vert="horz" lIns="91440" tIns="45720" rIns="91440" bIns="45720" rtlCol="0" anchor="t">
            <a:normAutofit/>
          </a:bodyPr>
          <a:lstStyle/>
          <a:p>
            <a:r>
              <a:rPr lang="pl-PL">
                <a:latin typeface="Calibri"/>
                <a:ea typeface="Calibri"/>
                <a:cs typeface="Calibri"/>
              </a:rPr>
              <a:t>People </a:t>
            </a:r>
            <a:r>
              <a:rPr lang="pl-PL" err="1">
                <a:latin typeface="Calibri"/>
                <a:ea typeface="Calibri"/>
                <a:cs typeface="Calibri"/>
              </a:rPr>
              <a:t>who</a:t>
            </a:r>
            <a:r>
              <a:rPr lang="pl-PL">
                <a:latin typeface="Calibri"/>
                <a:ea typeface="Calibri"/>
                <a:cs typeface="Calibri"/>
              </a:rPr>
              <a:t> </a:t>
            </a:r>
            <a:r>
              <a:rPr lang="pl-PL" b="1" err="1">
                <a:latin typeface="Calibri"/>
                <a:ea typeface="Calibri"/>
                <a:cs typeface="Calibri"/>
              </a:rPr>
              <a:t>work</a:t>
            </a:r>
            <a:r>
              <a:rPr lang="pl-PL" b="1">
                <a:latin typeface="Calibri"/>
                <a:ea typeface="Calibri"/>
                <a:cs typeface="Calibri"/>
              </a:rPr>
              <a:t> </a:t>
            </a:r>
            <a:r>
              <a:rPr lang="pl-PL" b="1" err="1">
                <a:latin typeface="Calibri"/>
                <a:ea typeface="Calibri"/>
                <a:cs typeface="Calibri"/>
              </a:rPr>
              <a:t>intellectually</a:t>
            </a:r>
            <a:r>
              <a:rPr lang="pl-PL" b="1">
                <a:latin typeface="Calibri"/>
                <a:ea typeface="Calibri"/>
                <a:cs typeface="Calibri"/>
              </a:rPr>
              <a:t> </a:t>
            </a:r>
            <a:r>
              <a:rPr lang="pl-PL">
                <a:latin typeface="Calibri"/>
                <a:ea typeface="Calibri"/>
                <a:cs typeface="Calibri"/>
              </a:rPr>
              <a:t>in </a:t>
            </a:r>
            <a:r>
              <a:rPr lang="pl-PL" err="1">
                <a:latin typeface="Calibri"/>
                <a:ea typeface="Calibri"/>
                <a:cs typeface="Calibri"/>
              </a:rPr>
              <a:t>our</a:t>
            </a:r>
            <a:r>
              <a:rPr lang="pl-PL">
                <a:latin typeface="Calibri"/>
                <a:ea typeface="Calibri"/>
                <a:cs typeface="Calibri"/>
              </a:rPr>
              <a:t> </a:t>
            </a:r>
            <a:r>
              <a:rPr lang="pl-PL" err="1">
                <a:latin typeface="Calibri"/>
                <a:ea typeface="Calibri"/>
                <a:cs typeface="Calibri"/>
              </a:rPr>
              <a:t>company</a:t>
            </a:r>
            <a:r>
              <a:rPr lang="pl-PL">
                <a:latin typeface="Calibri"/>
                <a:ea typeface="Calibri"/>
                <a:cs typeface="Calibri"/>
              </a:rPr>
              <a:t>. </a:t>
            </a:r>
            <a:endParaRPr lang="pl-PL">
              <a:ea typeface="Calibri" panose="020F0502020204030204" pitchFamily="34" charset="0"/>
            </a:endParaRPr>
          </a:p>
          <a:p>
            <a:r>
              <a:rPr lang="pl-PL" err="1">
                <a:latin typeface="Calibri"/>
                <a:ea typeface="Calibri"/>
                <a:cs typeface="Calibri"/>
              </a:rPr>
              <a:t>They</a:t>
            </a:r>
            <a:r>
              <a:rPr lang="pl-PL">
                <a:latin typeface="Calibri"/>
                <a:ea typeface="Calibri"/>
                <a:cs typeface="Calibri"/>
              </a:rPr>
              <a:t> </a:t>
            </a:r>
            <a:r>
              <a:rPr lang="pl-PL" err="1">
                <a:latin typeface="Calibri"/>
                <a:ea typeface="Calibri"/>
                <a:cs typeface="Calibri"/>
              </a:rPr>
              <a:t>are</a:t>
            </a:r>
            <a:r>
              <a:rPr lang="pl-PL">
                <a:latin typeface="Calibri"/>
                <a:ea typeface="Calibri"/>
                <a:cs typeface="Calibri"/>
              </a:rPr>
              <a:t> </a:t>
            </a:r>
            <a:r>
              <a:rPr lang="pl-PL" err="1">
                <a:solidFill>
                  <a:srgbClr val="000000"/>
                </a:solidFill>
                <a:latin typeface="Calibri"/>
                <a:ea typeface="Calibri"/>
                <a:cs typeface="Calibri"/>
              </a:rPr>
              <a:t>indispensable</a:t>
            </a:r>
            <a:r>
              <a:rPr lang="pl-PL">
                <a:latin typeface="Calibri"/>
                <a:ea typeface="Calibri"/>
                <a:cs typeface="Calibri"/>
              </a:rPr>
              <a:t>,</a:t>
            </a:r>
            <a:r>
              <a:rPr lang="pl-PL">
                <a:solidFill>
                  <a:srgbClr val="000000"/>
                </a:solidFill>
                <a:latin typeface="Calibri"/>
                <a:ea typeface="Calibri"/>
                <a:cs typeface="Calibri"/>
              </a:rPr>
              <a:t> </a:t>
            </a:r>
            <a:r>
              <a:rPr lang="pl-PL" err="1">
                <a:solidFill>
                  <a:srgbClr val="000000"/>
                </a:solidFill>
                <a:latin typeface="Calibri"/>
                <a:ea typeface="Calibri"/>
                <a:cs typeface="Calibri"/>
              </a:rPr>
              <a:t>without</a:t>
            </a:r>
            <a:r>
              <a:rPr lang="pl-PL">
                <a:solidFill>
                  <a:srgbClr val="000000"/>
                </a:solidFill>
                <a:latin typeface="Calibri"/>
                <a:ea typeface="Calibri"/>
                <a:cs typeface="Calibri"/>
              </a:rPr>
              <a:t> </a:t>
            </a:r>
            <a:r>
              <a:rPr lang="pl-PL" err="1">
                <a:solidFill>
                  <a:srgbClr val="000000"/>
                </a:solidFill>
                <a:latin typeface="Calibri"/>
                <a:ea typeface="Calibri"/>
                <a:cs typeface="Calibri"/>
              </a:rPr>
              <a:t>them</a:t>
            </a:r>
            <a:r>
              <a:rPr lang="pl-PL">
                <a:solidFill>
                  <a:srgbClr val="000000"/>
                </a:solidFill>
                <a:latin typeface="Calibri"/>
                <a:ea typeface="Calibri"/>
                <a:cs typeface="Calibri"/>
              </a:rPr>
              <a:t>, </a:t>
            </a:r>
            <a:r>
              <a:rPr lang="pl-PL" err="1">
                <a:solidFill>
                  <a:srgbClr val="000000"/>
                </a:solidFill>
                <a:latin typeface="Calibri"/>
                <a:ea typeface="Calibri"/>
                <a:cs typeface="Calibri"/>
              </a:rPr>
              <a:t>our</a:t>
            </a:r>
            <a:r>
              <a:rPr lang="pl-PL">
                <a:solidFill>
                  <a:srgbClr val="000000"/>
                </a:solidFill>
                <a:latin typeface="Calibri"/>
                <a:ea typeface="Calibri"/>
                <a:cs typeface="Calibri"/>
              </a:rPr>
              <a:t> </a:t>
            </a:r>
            <a:r>
              <a:rPr lang="pl-PL" err="1">
                <a:solidFill>
                  <a:srgbClr val="000000"/>
                </a:solidFill>
                <a:latin typeface="Calibri"/>
                <a:ea typeface="Calibri"/>
                <a:cs typeface="Calibri"/>
              </a:rPr>
              <a:t>effectiveness</a:t>
            </a:r>
            <a:r>
              <a:rPr lang="pl-PL">
                <a:solidFill>
                  <a:srgbClr val="000000"/>
                </a:solidFill>
                <a:latin typeface="Calibri"/>
                <a:ea typeface="Calibri"/>
                <a:cs typeface="Calibri"/>
              </a:rPr>
              <a:t> </a:t>
            </a:r>
            <a:r>
              <a:rPr lang="pl-PL" err="1">
                <a:solidFill>
                  <a:srgbClr val="000000"/>
                </a:solidFill>
                <a:latin typeface="Calibri"/>
                <a:ea typeface="Calibri"/>
                <a:cs typeface="Calibri"/>
              </a:rPr>
              <a:t>would</a:t>
            </a:r>
            <a:r>
              <a:rPr lang="pl-PL">
                <a:solidFill>
                  <a:srgbClr val="000000"/>
                </a:solidFill>
                <a:latin typeface="Calibri"/>
                <a:ea typeface="Calibri"/>
                <a:cs typeface="Calibri"/>
              </a:rPr>
              <a:t> be </a:t>
            </a:r>
            <a:r>
              <a:rPr lang="pl-PL" err="1">
                <a:solidFill>
                  <a:srgbClr val="000000"/>
                </a:solidFill>
                <a:latin typeface="Calibri"/>
                <a:ea typeface="Calibri"/>
                <a:cs typeface="Calibri"/>
              </a:rPr>
              <a:t>compromised</a:t>
            </a:r>
            <a:r>
              <a:rPr lang="pl-PL">
                <a:solidFill>
                  <a:srgbClr val="000000"/>
                </a:solidFill>
                <a:latin typeface="Calibri"/>
                <a:ea typeface="Calibri"/>
                <a:cs typeface="Calibri"/>
              </a:rPr>
              <a:t>, and </a:t>
            </a:r>
            <a:r>
              <a:rPr lang="pl-PL" err="1">
                <a:solidFill>
                  <a:srgbClr val="000000"/>
                </a:solidFill>
                <a:latin typeface="Calibri"/>
                <a:ea typeface="Calibri"/>
                <a:cs typeface="Calibri"/>
              </a:rPr>
              <a:t>their</a:t>
            </a:r>
            <a:r>
              <a:rPr lang="pl-PL">
                <a:solidFill>
                  <a:srgbClr val="000000"/>
                </a:solidFill>
                <a:latin typeface="Calibri"/>
                <a:ea typeface="Calibri"/>
                <a:cs typeface="Calibri"/>
              </a:rPr>
              <a:t> </a:t>
            </a:r>
            <a:r>
              <a:rPr lang="pl-PL" err="1">
                <a:solidFill>
                  <a:srgbClr val="000000"/>
                </a:solidFill>
                <a:latin typeface="Calibri"/>
                <a:ea typeface="Calibri"/>
                <a:cs typeface="Calibri"/>
              </a:rPr>
              <a:t>innovative</a:t>
            </a:r>
            <a:r>
              <a:rPr lang="pl-PL">
                <a:solidFill>
                  <a:srgbClr val="000000"/>
                </a:solidFill>
                <a:latin typeface="Calibri"/>
                <a:ea typeface="Calibri"/>
                <a:cs typeface="Calibri"/>
              </a:rPr>
              <a:t> </a:t>
            </a:r>
            <a:r>
              <a:rPr lang="pl-PL" err="1">
                <a:solidFill>
                  <a:srgbClr val="000000"/>
                </a:solidFill>
                <a:latin typeface="Calibri"/>
                <a:ea typeface="Calibri"/>
                <a:cs typeface="Calibri"/>
              </a:rPr>
              <a:t>solutions</a:t>
            </a:r>
            <a:r>
              <a:rPr lang="pl-PL">
                <a:solidFill>
                  <a:srgbClr val="000000"/>
                </a:solidFill>
                <a:latin typeface="Calibri"/>
                <a:ea typeface="Calibri"/>
                <a:cs typeface="Calibri"/>
              </a:rPr>
              <a:t> </a:t>
            </a:r>
            <a:r>
              <a:rPr lang="pl-PL" b="1" err="1">
                <a:solidFill>
                  <a:srgbClr val="000000"/>
                </a:solidFill>
                <a:latin typeface="Calibri"/>
                <a:ea typeface="Calibri"/>
                <a:cs typeface="Calibri"/>
              </a:rPr>
              <a:t>help</a:t>
            </a:r>
            <a:r>
              <a:rPr lang="pl-PL" b="1">
                <a:solidFill>
                  <a:srgbClr val="000000"/>
                </a:solidFill>
                <a:latin typeface="Calibri"/>
                <a:ea typeface="Calibri"/>
                <a:cs typeface="Calibri"/>
              </a:rPr>
              <a:t> </a:t>
            </a:r>
            <a:r>
              <a:rPr lang="pl-PL" b="1" err="1">
                <a:solidFill>
                  <a:srgbClr val="000000"/>
                </a:solidFill>
                <a:latin typeface="Calibri"/>
                <a:ea typeface="Calibri"/>
                <a:cs typeface="Calibri"/>
              </a:rPr>
              <a:t>minimize</a:t>
            </a:r>
            <a:r>
              <a:rPr lang="pl-PL" b="1">
                <a:solidFill>
                  <a:srgbClr val="000000"/>
                </a:solidFill>
                <a:latin typeface="Calibri"/>
                <a:ea typeface="Calibri"/>
                <a:cs typeface="Calibri"/>
              </a:rPr>
              <a:t> </a:t>
            </a:r>
            <a:r>
              <a:rPr lang="pl-PL" b="1" err="1">
                <a:solidFill>
                  <a:srgbClr val="000000"/>
                </a:solidFill>
                <a:latin typeface="Calibri"/>
                <a:ea typeface="Calibri"/>
                <a:cs typeface="Calibri"/>
              </a:rPr>
              <a:t>costs</a:t>
            </a:r>
            <a:r>
              <a:rPr lang="pl-PL">
                <a:solidFill>
                  <a:srgbClr val="000000"/>
                </a:solidFill>
                <a:latin typeface="Calibri"/>
                <a:ea typeface="Calibri"/>
                <a:cs typeface="Calibri"/>
              </a:rPr>
              <a:t>.</a:t>
            </a:r>
            <a:endParaRPr lang="pl-PL">
              <a:solidFill>
                <a:srgbClr val="000000"/>
              </a:solidFill>
              <a:ea typeface="Calibri" panose="020F0502020204030204" pitchFamily="34" charset="0"/>
            </a:endParaRPr>
          </a:p>
          <a:p>
            <a:r>
              <a:rPr lang="pl-PL" err="1">
                <a:latin typeface="Calibri"/>
                <a:ea typeface="Calibri"/>
                <a:cs typeface="Calibri"/>
              </a:rPr>
              <a:t>Examples</a:t>
            </a:r>
            <a:r>
              <a:rPr lang="pl-PL">
                <a:latin typeface="Calibri"/>
                <a:ea typeface="Calibri"/>
                <a:cs typeface="Calibri"/>
              </a:rPr>
              <a:t>:</a:t>
            </a:r>
            <a:endParaRPr lang="pl-PL">
              <a:ea typeface="Calibri"/>
            </a:endParaRPr>
          </a:p>
          <a:p>
            <a:pPr marL="108000" indent="-285750">
              <a:spcBef>
                <a:spcPts val="600"/>
              </a:spcBef>
              <a:buChar char="•"/>
            </a:pPr>
            <a:r>
              <a:rPr lang="pl-PL">
                <a:latin typeface="Calibri"/>
                <a:ea typeface="Calibri"/>
                <a:cs typeface="Calibri"/>
              </a:rPr>
              <a:t>Business </a:t>
            </a:r>
            <a:r>
              <a:rPr lang="pl-PL" err="1">
                <a:latin typeface="Calibri"/>
                <a:ea typeface="Calibri"/>
                <a:cs typeface="Calibri"/>
              </a:rPr>
              <a:t>analysts</a:t>
            </a:r>
            <a:r>
              <a:rPr lang="pl-PL">
                <a:latin typeface="Calibri"/>
                <a:ea typeface="Calibri"/>
                <a:cs typeface="Calibri"/>
              </a:rPr>
              <a:t>,</a:t>
            </a:r>
            <a:endParaRPr lang="pl-PL">
              <a:ea typeface="Calibri"/>
            </a:endParaRPr>
          </a:p>
          <a:p>
            <a:pPr marL="108000" indent="-285750">
              <a:spcBef>
                <a:spcPts val="600"/>
              </a:spcBef>
              <a:buChar char="•"/>
            </a:pPr>
            <a:r>
              <a:rPr lang="pl-PL">
                <a:latin typeface="Calibri"/>
                <a:ea typeface="Calibri"/>
                <a:cs typeface="Calibri"/>
              </a:rPr>
              <a:t>IT Staff,</a:t>
            </a:r>
            <a:endParaRPr lang="pl-PL">
              <a:ea typeface="Calibri"/>
            </a:endParaRPr>
          </a:p>
          <a:p>
            <a:pPr marL="108000" indent="-285750">
              <a:spcBef>
                <a:spcPts val="600"/>
              </a:spcBef>
              <a:buChar char="•"/>
            </a:pPr>
            <a:r>
              <a:rPr lang="pl-PL" err="1">
                <a:latin typeface="Calibri"/>
                <a:ea typeface="Calibri"/>
                <a:cs typeface="Calibri"/>
              </a:rPr>
              <a:t>Advertisement</a:t>
            </a:r>
            <a:r>
              <a:rPr lang="pl-PL">
                <a:latin typeface="Calibri"/>
                <a:ea typeface="Calibri"/>
                <a:cs typeface="Calibri"/>
              </a:rPr>
              <a:t> </a:t>
            </a:r>
            <a:r>
              <a:rPr lang="pl-PL" err="1">
                <a:latin typeface="Calibri"/>
                <a:ea typeface="Calibri"/>
                <a:cs typeface="Calibri"/>
              </a:rPr>
              <a:t>department</a:t>
            </a:r>
            <a:r>
              <a:rPr lang="pl-PL">
                <a:latin typeface="Calibri"/>
                <a:ea typeface="Calibri"/>
                <a:cs typeface="Calibri"/>
              </a:rPr>
              <a:t>.</a:t>
            </a:r>
            <a:endParaRPr lang="pl-PL">
              <a:ea typeface="Calibri"/>
            </a:endParaRPr>
          </a:p>
        </p:txBody>
      </p:sp>
      <p:sp>
        <p:nvSpPr>
          <p:cNvPr id="5" name="Zawartość — symbol zastępczy 4">
            <a:extLst>
              <a:ext uri="{FF2B5EF4-FFF2-40B4-BE49-F238E27FC236}">
                <a16:creationId xmlns:a16="http://schemas.microsoft.com/office/drawing/2014/main" id="{CF515C5D-2CDB-4E66-B2B8-1451BC44247F}"/>
              </a:ext>
            </a:extLst>
          </p:cNvPr>
          <p:cNvSpPr>
            <a:spLocks noGrp="1"/>
          </p:cNvSpPr>
          <p:nvPr>
            <p:ph type="body" idx="13"/>
          </p:nvPr>
        </p:nvSpPr>
        <p:spPr>
          <a:xfrm>
            <a:off x="8363066" y="1947282"/>
            <a:ext cx="2882475" cy="378677"/>
          </a:xfrm>
        </p:spPr>
        <p:txBody>
          <a:bodyPr vert="horz" lIns="91440" tIns="45720" rIns="91440" bIns="45720" rtlCol="0" anchor="b">
            <a:normAutofit/>
          </a:bodyPr>
          <a:lstStyle/>
          <a:p>
            <a:pPr rtl="0"/>
            <a:r>
              <a:rPr lang="pl-PL"/>
              <a:t>Shipment Suppliers</a:t>
            </a:r>
          </a:p>
        </p:txBody>
      </p:sp>
      <p:sp>
        <p:nvSpPr>
          <p:cNvPr id="8" name="Tekst — symbol zastępczy 7">
            <a:extLst>
              <a:ext uri="{FF2B5EF4-FFF2-40B4-BE49-F238E27FC236}">
                <a16:creationId xmlns:a16="http://schemas.microsoft.com/office/drawing/2014/main" id="{E92B9716-8D44-4864-8986-720957B34362}"/>
              </a:ext>
            </a:extLst>
          </p:cNvPr>
          <p:cNvSpPr>
            <a:spLocks noGrp="1"/>
          </p:cNvSpPr>
          <p:nvPr>
            <p:ph sz="half" idx="14"/>
          </p:nvPr>
        </p:nvSpPr>
        <p:spPr>
          <a:xfrm>
            <a:off x="8363066" y="2478489"/>
            <a:ext cx="3193316" cy="3571791"/>
          </a:xfrm>
        </p:spPr>
        <p:txBody>
          <a:bodyPr vert="horz" lIns="91440" tIns="45720" rIns="91440" bIns="45720" rtlCol="0" anchor="t">
            <a:normAutofit/>
          </a:bodyPr>
          <a:lstStyle/>
          <a:p>
            <a:r>
              <a:rPr lang="pl-PL">
                <a:solidFill>
                  <a:srgbClr val="000000"/>
                </a:solidFill>
                <a:latin typeface="Calibri"/>
                <a:ea typeface="Calibri"/>
                <a:cs typeface="Calibri"/>
              </a:rPr>
              <a:t>The </a:t>
            </a:r>
            <a:r>
              <a:rPr lang="pl-PL" err="1">
                <a:solidFill>
                  <a:srgbClr val="000000"/>
                </a:solidFill>
                <a:latin typeface="Calibri"/>
                <a:ea typeface="Calibri"/>
                <a:cs typeface="Calibri"/>
              </a:rPr>
              <a:t>companies</a:t>
            </a:r>
            <a:r>
              <a:rPr lang="pl-PL">
                <a:solidFill>
                  <a:srgbClr val="000000"/>
                </a:solidFill>
                <a:latin typeface="Calibri"/>
                <a:ea typeface="Calibri"/>
                <a:cs typeface="Calibri"/>
              </a:rPr>
              <a:t> supplying </a:t>
            </a:r>
            <a:r>
              <a:rPr lang="pl-PL" b="1">
                <a:solidFill>
                  <a:srgbClr val="000000"/>
                </a:solidFill>
                <a:latin typeface="Calibri"/>
                <a:ea typeface="Calibri"/>
                <a:cs typeface="Calibri"/>
              </a:rPr>
              <a:t>vehicles and services</a:t>
            </a:r>
            <a:r>
              <a:rPr lang="pl-PL">
                <a:solidFill>
                  <a:srgbClr val="000000"/>
                </a:solidFill>
                <a:latin typeface="Calibri"/>
                <a:ea typeface="Calibri"/>
                <a:cs typeface="Calibri"/>
              </a:rPr>
              <a:t> for </a:t>
            </a:r>
            <a:r>
              <a:rPr lang="pl-PL" err="1">
                <a:solidFill>
                  <a:srgbClr val="000000"/>
                </a:solidFill>
                <a:latin typeface="Calibri"/>
                <a:ea typeface="Calibri"/>
                <a:cs typeface="Calibri"/>
              </a:rPr>
              <a:t>transporting</a:t>
            </a:r>
            <a:r>
              <a:rPr lang="pl-PL">
                <a:solidFill>
                  <a:srgbClr val="000000"/>
                </a:solidFill>
                <a:latin typeface="Calibri"/>
                <a:ea typeface="Calibri"/>
                <a:cs typeface="Calibri"/>
              </a:rPr>
              <a:t> </a:t>
            </a:r>
            <a:r>
              <a:rPr lang="pl-PL" err="1">
                <a:solidFill>
                  <a:srgbClr val="000000"/>
                </a:solidFill>
                <a:latin typeface="Calibri"/>
                <a:ea typeface="Calibri"/>
                <a:cs typeface="Calibri"/>
              </a:rPr>
              <a:t>goods</a:t>
            </a:r>
            <a:r>
              <a:rPr lang="pl-PL">
                <a:solidFill>
                  <a:srgbClr val="000000"/>
                </a:solidFill>
                <a:latin typeface="Calibri"/>
                <a:ea typeface="Calibri"/>
                <a:cs typeface="Calibri"/>
              </a:rPr>
              <a:t>.</a:t>
            </a:r>
            <a:endParaRPr lang="pl-PL"/>
          </a:p>
          <a:p>
            <a:r>
              <a:rPr lang="pl-PL" err="1">
                <a:latin typeface="Calibri"/>
                <a:ea typeface="Calibri"/>
                <a:cs typeface="Calibri"/>
              </a:rPr>
              <a:t>They</a:t>
            </a:r>
            <a:r>
              <a:rPr lang="pl-PL">
                <a:latin typeface="Calibri"/>
                <a:ea typeface="Calibri"/>
                <a:cs typeface="Calibri"/>
              </a:rPr>
              <a:t> </a:t>
            </a:r>
            <a:r>
              <a:rPr lang="pl-PL" err="1">
                <a:latin typeface="Calibri"/>
                <a:ea typeface="Calibri"/>
                <a:cs typeface="Calibri"/>
              </a:rPr>
              <a:t>are</a:t>
            </a:r>
            <a:r>
              <a:rPr lang="pl-PL">
                <a:latin typeface="Calibri"/>
                <a:ea typeface="Calibri"/>
                <a:cs typeface="Calibri"/>
              </a:rPr>
              <a:t> </a:t>
            </a:r>
            <a:r>
              <a:rPr lang="pl-PL" err="1">
                <a:latin typeface="Calibri"/>
                <a:ea typeface="Calibri"/>
                <a:cs typeface="Calibri"/>
              </a:rPr>
              <a:t>crucial</a:t>
            </a:r>
            <a:r>
              <a:rPr lang="pl-PL">
                <a:latin typeface="Calibri"/>
                <a:ea typeface="Calibri"/>
                <a:cs typeface="Calibri"/>
              </a:rPr>
              <a:t>, as we </a:t>
            </a:r>
            <a:r>
              <a:rPr lang="pl-PL" err="1">
                <a:solidFill>
                  <a:srgbClr val="000000"/>
                </a:solidFill>
                <a:latin typeface="Calibri"/>
                <a:ea typeface="Calibri"/>
                <a:cs typeface="Calibri"/>
              </a:rPr>
              <a:t>heavily</a:t>
            </a:r>
            <a:r>
              <a:rPr lang="pl-PL">
                <a:solidFill>
                  <a:srgbClr val="000000"/>
                </a:solidFill>
                <a:latin typeface="Calibri"/>
                <a:ea typeface="Calibri"/>
                <a:cs typeface="Calibri"/>
              </a:rPr>
              <a:t> </a:t>
            </a:r>
            <a:r>
              <a:rPr lang="pl-PL" err="1">
                <a:solidFill>
                  <a:srgbClr val="000000"/>
                </a:solidFill>
                <a:latin typeface="Calibri"/>
                <a:ea typeface="Calibri"/>
                <a:cs typeface="Calibri"/>
              </a:rPr>
              <a:t>invest</a:t>
            </a:r>
            <a:r>
              <a:rPr lang="pl-PL">
                <a:solidFill>
                  <a:srgbClr val="000000"/>
                </a:solidFill>
                <a:latin typeface="Calibri"/>
                <a:ea typeface="Calibri"/>
                <a:cs typeface="Calibri"/>
              </a:rPr>
              <a:t> in </a:t>
            </a:r>
            <a:r>
              <a:rPr lang="pl-PL" err="1">
                <a:solidFill>
                  <a:srgbClr val="000000"/>
                </a:solidFill>
                <a:latin typeface="Calibri"/>
                <a:ea typeface="Calibri"/>
                <a:cs typeface="Calibri"/>
              </a:rPr>
              <a:t>their</a:t>
            </a:r>
            <a:r>
              <a:rPr lang="pl-PL">
                <a:solidFill>
                  <a:srgbClr val="000000"/>
                </a:solidFill>
                <a:latin typeface="Calibri"/>
                <a:ea typeface="Calibri"/>
                <a:cs typeface="Calibri"/>
              </a:rPr>
              <a:t> products.</a:t>
            </a:r>
          </a:p>
          <a:p>
            <a:r>
              <a:rPr lang="pl-PL" err="1">
                <a:latin typeface="Calibri"/>
                <a:ea typeface="Calibri"/>
                <a:cs typeface="Calibri"/>
              </a:rPr>
              <a:t>Quick</a:t>
            </a:r>
            <a:r>
              <a:rPr lang="pl-PL">
                <a:latin typeface="Calibri"/>
                <a:ea typeface="Calibri"/>
                <a:cs typeface="Calibri"/>
              </a:rPr>
              <a:t> </a:t>
            </a:r>
            <a:r>
              <a:rPr lang="pl-PL" err="1">
                <a:latin typeface="Calibri"/>
                <a:ea typeface="Calibri"/>
                <a:cs typeface="Calibri"/>
              </a:rPr>
              <a:t>response</a:t>
            </a:r>
            <a:r>
              <a:rPr lang="pl-PL">
                <a:latin typeface="Calibri"/>
                <a:ea typeface="Calibri"/>
                <a:cs typeface="Calibri"/>
              </a:rPr>
              <a:t> </a:t>
            </a:r>
            <a:r>
              <a:rPr lang="pl-PL" err="1">
                <a:latin typeface="Calibri"/>
                <a:ea typeface="Calibri"/>
                <a:cs typeface="Calibri"/>
              </a:rPr>
              <a:t>during</a:t>
            </a:r>
            <a:r>
              <a:rPr lang="pl-PL">
                <a:latin typeface="Calibri"/>
                <a:ea typeface="Calibri"/>
                <a:cs typeface="Calibri"/>
              </a:rPr>
              <a:t> emergencies, </a:t>
            </a:r>
            <a:br>
              <a:rPr lang="pl-PL">
                <a:latin typeface="Calibri"/>
                <a:ea typeface="Calibri"/>
                <a:cs typeface="Calibri"/>
              </a:rPr>
            </a:br>
            <a:r>
              <a:rPr lang="pl-PL">
                <a:latin typeface="Calibri"/>
                <a:ea typeface="Calibri"/>
                <a:cs typeface="Calibri"/>
              </a:rPr>
              <a:t>such as </a:t>
            </a:r>
            <a:r>
              <a:rPr lang="pl-PL" err="1">
                <a:latin typeface="Calibri"/>
                <a:ea typeface="Calibri"/>
                <a:cs typeface="Calibri"/>
              </a:rPr>
              <a:t>breakdowns</a:t>
            </a:r>
            <a:r>
              <a:rPr lang="pl-PL">
                <a:latin typeface="Calibri"/>
                <a:ea typeface="Calibri"/>
                <a:cs typeface="Calibri"/>
              </a:rPr>
              <a:t>, </a:t>
            </a:r>
            <a:r>
              <a:rPr lang="pl-PL" err="1">
                <a:latin typeface="Calibri"/>
                <a:ea typeface="Calibri"/>
                <a:cs typeface="Calibri"/>
              </a:rPr>
              <a:t>is</a:t>
            </a:r>
            <a:r>
              <a:rPr lang="pl-PL">
                <a:latin typeface="Calibri"/>
                <a:ea typeface="Calibri"/>
                <a:cs typeface="Calibri"/>
              </a:rPr>
              <a:t> </a:t>
            </a:r>
            <a:r>
              <a:rPr lang="pl-PL" err="1">
                <a:latin typeface="Calibri"/>
                <a:ea typeface="Calibri"/>
                <a:cs typeface="Calibri"/>
              </a:rPr>
              <a:t>crucial</a:t>
            </a:r>
            <a:r>
              <a:rPr lang="pl-PL">
                <a:latin typeface="Calibri"/>
                <a:ea typeface="Calibri"/>
                <a:cs typeface="Calibri"/>
              </a:rPr>
              <a:t>. We </a:t>
            </a:r>
            <a:r>
              <a:rPr lang="pl-PL" err="1">
                <a:latin typeface="Calibri"/>
                <a:ea typeface="Calibri"/>
                <a:cs typeface="Calibri"/>
              </a:rPr>
              <a:t>depend</a:t>
            </a:r>
            <a:r>
              <a:rPr lang="pl-PL">
                <a:latin typeface="Calibri"/>
                <a:ea typeface="Calibri"/>
                <a:cs typeface="Calibri"/>
              </a:rPr>
              <a:t> on </a:t>
            </a:r>
            <a:r>
              <a:rPr lang="pl-PL" err="1">
                <a:latin typeface="Calibri"/>
                <a:ea typeface="Calibri"/>
                <a:cs typeface="Calibri"/>
              </a:rPr>
              <a:t>these</a:t>
            </a:r>
            <a:r>
              <a:rPr lang="pl-PL">
                <a:latin typeface="Calibri"/>
                <a:ea typeface="Calibri"/>
                <a:cs typeface="Calibri"/>
              </a:rPr>
              <a:t> </a:t>
            </a:r>
            <a:r>
              <a:rPr lang="pl-PL" err="1">
                <a:latin typeface="Calibri"/>
                <a:ea typeface="Calibri"/>
                <a:cs typeface="Calibri"/>
              </a:rPr>
              <a:t>partners</a:t>
            </a:r>
            <a:r>
              <a:rPr lang="pl-PL">
                <a:latin typeface="Calibri"/>
                <a:ea typeface="Calibri"/>
                <a:cs typeface="Calibri"/>
              </a:rPr>
              <a:t> to </a:t>
            </a:r>
            <a:br>
              <a:rPr lang="pl-PL">
                <a:latin typeface="Calibri"/>
                <a:ea typeface="Calibri"/>
                <a:cs typeface="Calibri"/>
              </a:rPr>
            </a:br>
            <a:r>
              <a:rPr lang="pl-PL" b="1" err="1">
                <a:latin typeface="Calibri"/>
                <a:ea typeface="Calibri"/>
                <a:cs typeface="Calibri"/>
              </a:rPr>
              <a:t>offer</a:t>
            </a:r>
            <a:r>
              <a:rPr lang="pl-PL" b="1">
                <a:latin typeface="Calibri"/>
                <a:ea typeface="Calibri"/>
                <a:cs typeface="Calibri"/>
              </a:rPr>
              <a:t> </a:t>
            </a:r>
            <a:r>
              <a:rPr lang="pl-PL" b="1" err="1">
                <a:latin typeface="Calibri"/>
                <a:ea typeface="Calibri"/>
                <a:cs typeface="Calibri"/>
              </a:rPr>
              <a:t>replacements</a:t>
            </a:r>
            <a:r>
              <a:rPr lang="pl-PL" b="1">
                <a:latin typeface="Calibri"/>
                <a:ea typeface="Calibri"/>
                <a:cs typeface="Calibri"/>
              </a:rPr>
              <a:t> </a:t>
            </a:r>
            <a:r>
              <a:rPr lang="pl-PL" b="1" err="1">
                <a:latin typeface="Calibri"/>
                <a:ea typeface="Calibri"/>
                <a:cs typeface="Calibri"/>
              </a:rPr>
              <a:t>or</a:t>
            </a:r>
            <a:r>
              <a:rPr lang="pl-PL" b="1">
                <a:latin typeface="Calibri"/>
                <a:ea typeface="Calibri"/>
                <a:cs typeface="Calibri"/>
              </a:rPr>
              <a:t> </a:t>
            </a:r>
            <a:r>
              <a:rPr lang="pl-PL" b="1" err="1">
                <a:latin typeface="Calibri"/>
                <a:ea typeface="Calibri"/>
                <a:cs typeface="Calibri"/>
              </a:rPr>
              <a:t>perform</a:t>
            </a:r>
            <a:r>
              <a:rPr lang="pl-PL" b="1">
                <a:latin typeface="Calibri"/>
                <a:ea typeface="Calibri"/>
                <a:cs typeface="Calibri"/>
              </a:rPr>
              <a:t> </a:t>
            </a:r>
            <a:br>
              <a:rPr lang="pl-PL" b="1">
                <a:latin typeface="Calibri"/>
                <a:ea typeface="Calibri"/>
                <a:cs typeface="Calibri"/>
              </a:rPr>
            </a:br>
            <a:r>
              <a:rPr lang="pl-PL" b="1" err="1">
                <a:latin typeface="Calibri"/>
                <a:ea typeface="Calibri"/>
                <a:cs typeface="Calibri"/>
              </a:rPr>
              <a:t>repairs</a:t>
            </a:r>
            <a:r>
              <a:rPr lang="pl-PL" b="1">
                <a:latin typeface="Calibri"/>
                <a:ea typeface="Calibri"/>
                <a:cs typeface="Calibri"/>
              </a:rPr>
              <a:t> quickly</a:t>
            </a:r>
            <a:r>
              <a:rPr lang="pl-PL">
                <a:latin typeface="Calibri"/>
                <a:ea typeface="Calibri"/>
                <a:cs typeface="Calibri"/>
              </a:rPr>
              <a:t> to </a:t>
            </a:r>
            <a:r>
              <a:rPr lang="pl-PL" err="1">
                <a:latin typeface="Calibri"/>
                <a:ea typeface="Calibri"/>
                <a:cs typeface="Calibri"/>
              </a:rPr>
              <a:t>avoid</a:t>
            </a:r>
            <a:r>
              <a:rPr lang="pl-PL">
                <a:latin typeface="Calibri"/>
                <a:ea typeface="Calibri"/>
                <a:cs typeface="Calibri"/>
              </a:rPr>
              <a:t> </a:t>
            </a:r>
            <a:r>
              <a:rPr lang="pl-PL" err="1">
                <a:latin typeface="Calibri"/>
                <a:ea typeface="Calibri"/>
                <a:cs typeface="Calibri"/>
              </a:rPr>
              <a:t>disruptions</a:t>
            </a:r>
            <a:r>
              <a:rPr lang="pl-PL">
                <a:latin typeface="Calibri"/>
                <a:ea typeface="Calibri"/>
                <a:cs typeface="Calibri"/>
              </a:rPr>
              <a:t>.</a:t>
            </a:r>
            <a:endParaRPr lang="pl-PL">
              <a:ea typeface="Calibri"/>
            </a:endParaRPr>
          </a:p>
        </p:txBody>
      </p:sp>
      <p:sp>
        <p:nvSpPr>
          <p:cNvPr id="9" name="Data — symbol zastępczy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pl-PL"/>
              <a:t>2023</a:t>
            </a:r>
          </a:p>
        </p:txBody>
      </p:sp>
      <p:sp>
        <p:nvSpPr>
          <p:cNvPr id="10" name="Stopka — symbol zastępczy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rtlCol="0"/>
          <a:lstStyle/>
          <a:p>
            <a:r>
              <a:rPr lang="pl-PL"/>
              <a:t>Performance Prism for LHD</a:t>
            </a:r>
          </a:p>
        </p:txBody>
      </p:sp>
      <p:sp>
        <p:nvSpPr>
          <p:cNvPr id="11" name="Numer slajdu — symbol zastępczy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49"/>
            <a:ext cx="2743200" cy="365125"/>
          </a:xfrm>
        </p:spPr>
        <p:txBody>
          <a:bodyPr rtlCol="0"/>
          <a:lstStyle/>
          <a:p>
            <a:pPr rtl="0"/>
            <a:fld id="{B5CEABB6-07DC-46E8-9B57-56EC44A396E5}" type="slidenum">
              <a:rPr lang="pl-PL" smtClean="0"/>
              <a:pPr rtl="0"/>
              <a:t>7</a:t>
            </a:fld>
            <a:endParaRPr lang="pl-PL"/>
          </a:p>
        </p:txBody>
      </p:sp>
    </p:spTree>
    <p:extLst>
      <p:ext uri="{BB962C8B-B14F-4D97-AF65-F5344CB8AC3E}">
        <p14:creationId xmlns:p14="http://schemas.microsoft.com/office/powerpoint/2010/main" val="212117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5"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rtlCol="0">
            <a:normAutofit/>
          </a:bodyPr>
          <a:lstStyle/>
          <a:p>
            <a:r>
              <a:rPr lang="pl-PL">
                <a:latin typeface="Calibri"/>
                <a:ea typeface="Calibri"/>
                <a:cs typeface="Calibri"/>
              </a:rPr>
              <a:t>Stakeholders SAtisfaction</a:t>
            </a:r>
            <a:endParaRPr lang="pl-PL" sz="2000">
              <a:ea typeface="Calibri"/>
              <a:cs typeface="Calibri"/>
            </a:endParaRPr>
          </a:p>
        </p:txBody>
      </p:sp>
      <p:sp>
        <p:nvSpPr>
          <p:cNvPr id="32" name="Data — symbol zastępczy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rtlCol="0"/>
          <a:lstStyle/>
          <a:p>
            <a:pPr rtl="0"/>
            <a:r>
              <a:rPr lang="pl-PL"/>
              <a:t>2023</a:t>
            </a:r>
          </a:p>
        </p:txBody>
      </p:sp>
      <p:sp>
        <p:nvSpPr>
          <p:cNvPr id="3" name="Stopka — symbol zastępczy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rtlCol="0"/>
          <a:lstStyle/>
          <a:p>
            <a:r>
              <a:rPr lang="pl-PL"/>
              <a:t>Performance Prism for LHD</a:t>
            </a:r>
          </a:p>
        </p:txBody>
      </p:sp>
      <p:sp>
        <p:nvSpPr>
          <p:cNvPr id="4" name="Numer slajdu — symbol zastępczy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rtlCol="0"/>
          <a:lstStyle/>
          <a:p>
            <a:pPr rtl="0"/>
            <a:fld id="{19B51A1E-902D-48AF-9020-955120F399B6}" type="slidenum">
              <a:rPr lang="pl-PL" smtClean="0"/>
              <a:pPr rtl="0"/>
              <a:t>8</a:t>
            </a:fld>
            <a:endParaRPr lang="pl-PL"/>
          </a:p>
        </p:txBody>
      </p:sp>
      <p:sp>
        <p:nvSpPr>
          <p:cNvPr id="8" name="Tekst — symbol zastępczy 6">
            <a:extLst>
              <a:ext uri="{FF2B5EF4-FFF2-40B4-BE49-F238E27FC236}">
                <a16:creationId xmlns:a16="http://schemas.microsoft.com/office/drawing/2014/main" id="{B076FAA1-2CFC-0851-786D-2DA2AA0E34DC}"/>
              </a:ext>
            </a:extLst>
          </p:cNvPr>
          <p:cNvSpPr txBox="1">
            <a:spLocks/>
          </p:cNvSpPr>
          <p:nvPr/>
        </p:nvSpPr>
        <p:spPr>
          <a:xfrm>
            <a:off x="5919680" y="2371880"/>
            <a:ext cx="5431971" cy="3660620"/>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l-PL" sz="2200" noProof="1">
                <a:ea typeface="Calibri" panose="020F0502020204030204" pitchFamily="34" charset="0"/>
              </a:rPr>
              <a:t>To run a profitable business we have to know our partners and sufficiently fulfill their needs.</a:t>
            </a:r>
          </a:p>
        </p:txBody>
      </p:sp>
    </p:spTree>
    <p:extLst>
      <p:ext uri="{BB962C8B-B14F-4D97-AF65-F5344CB8AC3E}">
        <p14:creationId xmlns:p14="http://schemas.microsoft.com/office/powerpoint/2010/main" val="1796795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rtlCol="0"/>
          <a:lstStyle/>
          <a:p>
            <a:pPr rtl="0"/>
            <a:r>
              <a:rPr lang="pl-PL"/>
              <a:t>Stakeholders Satisfaction</a:t>
            </a:r>
          </a:p>
        </p:txBody>
      </p:sp>
      <p:sp>
        <p:nvSpPr>
          <p:cNvPr id="3" name="Zawartość — symbol zastępczy 2">
            <a:extLst>
              <a:ext uri="{FF2B5EF4-FFF2-40B4-BE49-F238E27FC236}">
                <a16:creationId xmlns:a16="http://schemas.microsoft.com/office/drawing/2014/main" id="{D4A2EB3F-4D60-451F-8F45-7D6654D2FCD9}"/>
              </a:ext>
            </a:extLst>
          </p:cNvPr>
          <p:cNvSpPr>
            <a:spLocks noGrp="1"/>
          </p:cNvSpPr>
          <p:nvPr>
            <p:ph type="body" sz="quarter" idx="13"/>
          </p:nvPr>
        </p:nvSpPr>
        <p:spPr>
          <a:xfrm>
            <a:off x="1485497" y="2121194"/>
            <a:ext cx="4031945" cy="365125"/>
          </a:xfrm>
        </p:spPr>
        <p:txBody>
          <a:bodyPr vert="horz" lIns="91440" tIns="45720" rIns="91440" bIns="45720" rtlCol="0" anchor="t">
            <a:normAutofit lnSpcReduction="10000"/>
          </a:bodyPr>
          <a:lstStyle/>
          <a:p>
            <a:pPr rtl="0"/>
            <a:r>
              <a:rPr lang="pl-PL"/>
              <a:t>Regular Customers</a:t>
            </a:r>
          </a:p>
        </p:txBody>
      </p:sp>
      <p:sp>
        <p:nvSpPr>
          <p:cNvPr id="4" name="Tekst — symbol zastępczy 3">
            <a:extLst>
              <a:ext uri="{FF2B5EF4-FFF2-40B4-BE49-F238E27FC236}">
                <a16:creationId xmlns:a16="http://schemas.microsoft.com/office/drawing/2014/main" id="{AC1C80FB-53F9-42EE-B1E6-D0F998EC5DFA}"/>
              </a:ext>
            </a:extLst>
          </p:cNvPr>
          <p:cNvSpPr>
            <a:spLocks noGrp="1"/>
          </p:cNvSpPr>
          <p:nvPr>
            <p:ph type="body" sz="quarter" idx="15"/>
          </p:nvPr>
        </p:nvSpPr>
        <p:spPr>
          <a:xfrm>
            <a:off x="1485261" y="2628418"/>
            <a:ext cx="4031030" cy="3459351"/>
          </a:xfrm>
        </p:spPr>
        <p:txBody>
          <a:bodyPr rtlCol="0">
            <a:normAutofit/>
          </a:bodyPr>
          <a:lstStyle/>
          <a:p>
            <a:pPr marL="342900" indent="-342900" algn="just" rtl="0">
              <a:buFont typeface="+mj-lt"/>
              <a:buAutoNum type="arabicPeriod"/>
            </a:pPr>
            <a:r>
              <a:rPr lang="pl-PL"/>
              <a:t>Fast, and on-schedule delivery.</a:t>
            </a:r>
          </a:p>
          <a:p>
            <a:pPr marL="342900" indent="-342900" algn="l" rtl="0">
              <a:buFont typeface="+mj-lt"/>
              <a:buAutoNum type="arabicPeriod"/>
            </a:pPr>
            <a:r>
              <a:rPr lang="pl-PL"/>
              <a:t>Delivery security: intolerance for damaged, and stolen goods.</a:t>
            </a:r>
          </a:p>
          <a:p>
            <a:pPr marL="342900" indent="-342900" algn="just" rtl="0">
              <a:buFont typeface="+mj-lt"/>
              <a:buAutoNum type="arabicPeriod"/>
            </a:pPr>
            <a:r>
              <a:rPr lang="pl-PL"/>
              <a:t>Flexible delivery options.</a:t>
            </a:r>
          </a:p>
          <a:p>
            <a:pPr marL="342900" indent="-342900" algn="just" rtl="0">
              <a:buFont typeface="+mj-lt"/>
              <a:buAutoNum type="arabicPeriod"/>
            </a:pPr>
            <a:r>
              <a:rPr lang="pl-PL"/>
              <a:t>Available customer services department.</a:t>
            </a:r>
          </a:p>
          <a:p>
            <a:pPr marL="342900" indent="-342900" algn="just" rtl="0">
              <a:buFont typeface="+mj-lt"/>
              <a:buAutoNum type="arabicPeriod"/>
            </a:pPr>
            <a:r>
              <a:rPr lang="pl-PL"/>
              <a:t>Competitive prices, with an attractive subscription plan.</a:t>
            </a:r>
          </a:p>
          <a:p>
            <a:pPr marL="342900" indent="-342900" algn="just" rtl="0">
              <a:buFont typeface="+mj-lt"/>
              <a:buAutoNum type="arabicPeriod"/>
            </a:pPr>
            <a:endParaRPr lang="pl-PL"/>
          </a:p>
        </p:txBody>
      </p:sp>
      <p:sp>
        <p:nvSpPr>
          <p:cNvPr id="5" name="Tekst — symbol zastępczy 4">
            <a:extLst>
              <a:ext uri="{FF2B5EF4-FFF2-40B4-BE49-F238E27FC236}">
                <a16:creationId xmlns:a16="http://schemas.microsoft.com/office/drawing/2014/main" id="{E81BA2B5-6A90-4204-ABDD-7183FBB03A02}"/>
              </a:ext>
            </a:extLst>
          </p:cNvPr>
          <p:cNvSpPr>
            <a:spLocks noGrp="1"/>
          </p:cNvSpPr>
          <p:nvPr>
            <p:ph type="body" sz="quarter" idx="16"/>
          </p:nvPr>
        </p:nvSpPr>
        <p:spPr>
          <a:xfrm>
            <a:off x="6672601" y="2121194"/>
            <a:ext cx="4031945" cy="365125"/>
          </a:xfrm>
        </p:spPr>
        <p:txBody>
          <a:bodyPr rtlCol="0">
            <a:normAutofit lnSpcReduction="10000"/>
          </a:bodyPr>
          <a:lstStyle/>
          <a:p>
            <a:pPr rtl="0"/>
            <a:r>
              <a:rPr lang="pl-PL"/>
              <a:t>Advantage Customers</a:t>
            </a:r>
          </a:p>
        </p:txBody>
      </p:sp>
      <p:sp>
        <p:nvSpPr>
          <p:cNvPr id="6" name="Tekst — symbol zastępczy 5">
            <a:extLst>
              <a:ext uri="{FF2B5EF4-FFF2-40B4-BE49-F238E27FC236}">
                <a16:creationId xmlns:a16="http://schemas.microsoft.com/office/drawing/2014/main" id="{7E7D4C34-22A0-4D54-A07D-E1E9A11463E5}"/>
              </a:ext>
            </a:extLst>
          </p:cNvPr>
          <p:cNvSpPr>
            <a:spLocks noGrp="1"/>
          </p:cNvSpPr>
          <p:nvPr>
            <p:ph type="body" sz="quarter" idx="17"/>
          </p:nvPr>
        </p:nvSpPr>
        <p:spPr>
          <a:xfrm>
            <a:off x="6672740" y="2628419"/>
            <a:ext cx="4031030" cy="3459352"/>
          </a:xfrm>
        </p:spPr>
        <p:txBody>
          <a:bodyPr rtlCol="0">
            <a:normAutofit/>
          </a:bodyPr>
          <a:lstStyle/>
          <a:p>
            <a:pPr marL="342900" indent="-342900" algn="just" rtl="0">
              <a:buFont typeface="+mj-lt"/>
              <a:buAutoNum type="arabicPeriod"/>
            </a:pPr>
            <a:r>
              <a:rPr lang="pl-PL"/>
              <a:t>Fast, and on-schedule delivery.</a:t>
            </a:r>
          </a:p>
          <a:p>
            <a:pPr marL="342900" indent="-342900" algn="just" rtl="0">
              <a:buFont typeface="+mj-lt"/>
              <a:buAutoNum type="arabicPeriod"/>
            </a:pPr>
            <a:r>
              <a:rPr lang="pl-PL"/>
              <a:t>Delivery security: intolerance for damaged, and stolen goods.</a:t>
            </a:r>
          </a:p>
          <a:p>
            <a:pPr marL="342900" indent="-342900" algn="just" rtl="0">
              <a:buFont typeface="+mj-lt"/>
              <a:buAutoNum type="arabicPeriod"/>
            </a:pPr>
            <a:r>
              <a:rPr lang="pl-PL"/>
              <a:t>Flexible delivery options with management of different types of services.</a:t>
            </a:r>
          </a:p>
          <a:p>
            <a:pPr marL="342900" indent="-342900" algn="l" rtl="0">
              <a:buFont typeface="+mj-lt"/>
              <a:buAutoNum type="arabicPeriod"/>
            </a:pPr>
            <a:r>
              <a:rPr lang="pl-PL"/>
              <a:t>Personalized customer services department, ensuring immediate responses.</a:t>
            </a:r>
          </a:p>
          <a:p>
            <a:pPr marL="342900" indent="-342900" algn="just" rtl="0">
              <a:buFont typeface="+mj-lt"/>
              <a:buAutoNum type="arabicPeriod"/>
            </a:pPr>
            <a:r>
              <a:rPr lang="pl-PL"/>
              <a:t>Low prices, with an attractive subscription plan.</a:t>
            </a:r>
          </a:p>
          <a:p>
            <a:pPr marL="342900" indent="-342900" algn="just" rtl="0">
              <a:buFont typeface="+mj-lt"/>
              <a:buAutoNum type="arabicPeriod"/>
            </a:pPr>
            <a:r>
              <a:rPr lang="pl-PL"/>
              <a:t>Joined marketing campaigns, promoting the brand to new customers.</a:t>
            </a:r>
          </a:p>
          <a:p>
            <a:pPr marL="342900" indent="-342900" algn="just" rtl="0">
              <a:buFont typeface="+mj-lt"/>
              <a:buAutoNum type="arabicPeriod"/>
            </a:pPr>
            <a:r>
              <a:rPr lang="pl-PL"/>
              <a:t>Adaptation of customer-tailored solutions, targeting their specific needs.</a:t>
            </a:r>
          </a:p>
        </p:txBody>
      </p:sp>
      <p:sp>
        <p:nvSpPr>
          <p:cNvPr id="80" name="Data — symbol zastępczy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rtlCol="0"/>
          <a:lstStyle/>
          <a:p>
            <a:pPr rtl="0"/>
            <a:r>
              <a:rPr lang="pl-PL"/>
              <a:t>2023</a:t>
            </a:r>
          </a:p>
        </p:txBody>
      </p:sp>
      <p:sp>
        <p:nvSpPr>
          <p:cNvPr id="81" name="Stopka — symbol zastępczy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rtlCol="0"/>
          <a:lstStyle/>
          <a:p>
            <a:r>
              <a:rPr lang="pl-PL"/>
              <a:t>Performance Prism for LHD</a:t>
            </a:r>
          </a:p>
        </p:txBody>
      </p:sp>
      <p:sp>
        <p:nvSpPr>
          <p:cNvPr id="82" name="Numer slajdu — symbol zastępczy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rtlCol="0"/>
          <a:lstStyle/>
          <a:p>
            <a:pPr rtl="0"/>
            <a:fld id="{B5CEABB6-07DC-46E8-9B57-56EC44A396E5}" type="slidenum">
              <a:rPr lang="pl-PL" smtClean="0"/>
              <a:pPr rtl="0"/>
              <a:t>9</a:t>
            </a:fld>
            <a:endParaRPr lang="pl-PL"/>
          </a:p>
        </p:txBody>
      </p:sp>
    </p:spTree>
    <p:extLst>
      <p:ext uri="{BB962C8B-B14F-4D97-AF65-F5344CB8AC3E}">
        <p14:creationId xmlns:p14="http://schemas.microsoft.com/office/powerpoint/2010/main" val="693480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uiExpand="1"/>
    </p:bldLst>
  </p:timing>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328874_TF22318419_Win32" id="{2245315F-D87A-4F04-B2E6-D4B8F848854B}" vid="{52001354-15AD-4DBE-A78D-2413E275432B}"/>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9C96B60C6FC0E84BBA39174ADFFE3681" ma:contentTypeVersion="15" ma:contentTypeDescription="Utwórz nowy dokument." ma:contentTypeScope="" ma:versionID="57ac2d893af2fbe51245bd05c9013be2">
  <xsd:schema xmlns:xsd="http://www.w3.org/2001/XMLSchema" xmlns:xs="http://www.w3.org/2001/XMLSchema" xmlns:p="http://schemas.microsoft.com/office/2006/metadata/properties" xmlns:ns3="9fcbd4b1-acba-40f5-9c18-6e7440fbdee0" xmlns:ns4="a6820557-34c2-4f59-b216-d67d264fdacd" targetNamespace="http://schemas.microsoft.com/office/2006/metadata/properties" ma:root="true" ma:fieldsID="ae31b8d8f0acc2fb5c6ac54b4f1b6757" ns3:_="" ns4:_="">
    <xsd:import namespace="9fcbd4b1-acba-40f5-9c18-6e7440fbdee0"/>
    <xsd:import namespace="a6820557-34c2-4f59-b216-d67d264fdac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cbd4b1-acba-40f5-9c18-6e7440fbde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6820557-34c2-4f59-b216-d67d264fdacd" elementFormDefault="qualified">
    <xsd:import namespace="http://schemas.microsoft.com/office/2006/documentManagement/types"/>
    <xsd:import namespace="http://schemas.microsoft.com/office/infopath/2007/PartnerControls"/>
    <xsd:element name="SharedWithUsers" ma:index="12" nillable="true" ma:displayName="Udostępniani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Udostępnione dla — szczegóły" ma:internalName="SharedWithDetails" ma:readOnly="true">
      <xsd:simpleType>
        <xsd:restriction base="dms:Note">
          <xsd:maxLength value="255"/>
        </xsd:restriction>
      </xsd:simpleType>
    </xsd:element>
    <xsd:element name="SharingHintHash" ma:index="14" nillable="true" ma:displayName="Skrót wskazówki dotyczącej udostępniania"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fcbd4b1-acba-40f5-9c18-6e7440fbdee0" xsi:nil="true"/>
    <_activity xmlns="9fcbd4b1-acba-40f5-9c18-6e7440fbdee0" xsi:nil="true"/>
  </documentManagement>
</p:properties>
</file>

<file path=customXml/itemProps1.xml><?xml version="1.0" encoding="utf-8"?>
<ds:datastoreItem xmlns:ds="http://schemas.openxmlformats.org/officeDocument/2006/customXml" ds:itemID="{655EC220-F0A7-4D3C-9064-75B496B5FDEE}">
  <ds:schemaRefs>
    <ds:schemaRef ds:uri="9fcbd4b1-acba-40f5-9c18-6e7440fbdee0"/>
    <ds:schemaRef ds:uri="a6820557-34c2-4f59-b216-d67d264fdac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2.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3.xml><?xml version="1.0" encoding="utf-8"?>
<ds:datastoreItem xmlns:ds="http://schemas.openxmlformats.org/officeDocument/2006/customXml" ds:itemID="{B5BA3906-9696-4247-AC0D-DD5C26B2A70A}">
  <ds:schemaRefs>
    <ds:schemaRef ds:uri="9fcbd4b1-acba-40f5-9c18-6e7440fbdee0"/>
    <ds:schemaRef ds:uri="http://schemas.microsoft.com/office/2006/metadata/properties"/>
    <ds:schemaRef ds:uri="http://schemas.microsoft.com/office/infopath/2007/PartnerControls"/>
    <ds:schemaRef ds:uri="http://www.w3.org/2000/xmlns/"/>
    <ds:schemaRef ds:uri="http://www.w3.org/2001/XMLSchema-instanc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Minimalistyczna prezentacja sprzedażowa</Template>
  <Application>Microsoft Office PowerPoint</Application>
  <PresentationFormat>Widescreen</PresentationFormat>
  <Slides>19</Slides>
  <Notes>19</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Monoline</vt:lpstr>
      <vt:lpstr>Performance Prism for LHD: A global courier company</vt:lpstr>
      <vt:lpstr>What is LHD doing?</vt:lpstr>
      <vt:lpstr>Stakeholders description</vt:lpstr>
      <vt:lpstr>Stakeholders</vt:lpstr>
      <vt:lpstr>Crucial Stakeholders</vt:lpstr>
      <vt:lpstr>Stakeholders description</vt:lpstr>
      <vt:lpstr>Stakeholders description</vt:lpstr>
      <vt:lpstr>Stakeholders SAtisfaction</vt:lpstr>
      <vt:lpstr>Stakeholders Satisfaction</vt:lpstr>
      <vt:lpstr>Stakeholders Satisfaction</vt:lpstr>
      <vt:lpstr>Stakeholders Contribution</vt:lpstr>
      <vt:lpstr>Stakeholders Contribution</vt:lpstr>
      <vt:lpstr>Stakeholders Contribution</vt:lpstr>
      <vt:lpstr>Global Strategy</vt:lpstr>
      <vt:lpstr>Global Strategy-  Primary goals</vt:lpstr>
      <vt:lpstr>Global Strategy-  employees</vt:lpstr>
      <vt:lpstr>Global Strategy-  customers</vt:lpstr>
      <vt:lpstr>Global Strategy-  Shipment suppliers</vt:lpstr>
      <vt:lpstr>Thank you for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Cybercrimes in business</dc:title>
  <dc:creator>Hubert Ruczyński</dc:creator>
  <cp:revision>1</cp:revision>
  <dcterms:created xsi:type="dcterms:W3CDTF">2023-10-13T11:32:29Z</dcterms:created>
  <dcterms:modified xsi:type="dcterms:W3CDTF">2023-11-02T16:50:37Z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0x0101009C96B60C6FC0E84BBA39174ADFFE3681</vt:lpwstr>
  </property>
</Properties>
</file>