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modernComment_133_6F74231F.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4"/>
  </p:sldMasterIdLst>
  <p:notesMasterIdLst>
    <p:notesMasterId r:id="rId12"/>
  </p:notesMasterIdLst>
  <p:sldIdLst>
    <p:sldId id="256" r:id="rId5"/>
    <p:sldId id="361" r:id="rId6"/>
    <p:sldId id="362" r:id="rId7"/>
    <p:sldId id="363" r:id="rId8"/>
    <p:sldId id="364" r:id="rId9"/>
    <p:sldId id="352" r:id="rId10"/>
    <p:sldId id="307"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Nunito" pitchFamily="2" charset="-18"/>
      <p:regular r:id="rId17"/>
      <p:bold r:id="rId18"/>
      <p:italic r:id="rId19"/>
      <p:boldItalic r:id="rId20"/>
    </p:embeddedFont>
    <p:embeddedFont>
      <p:font typeface="Questrial" pitchFamily="2" charset="-18"/>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54EB874-BB51-CC46-FB59-C44CB9A57D72}" name="Hubert Ruczyński" initials="HR" userId="88f5ae79448d9369" providerId="Windows Live"/>
  <p188:author id="{E720E4C1-DD08-00C1-ABA6-D680534E90A0}" name="Ruczyński Hubert (STUD)" initials="RH(" userId="Ruczyński Hubert (STUD)" providerId="None"/>
  <p188:author id="{FD9F7ECD-E4CA-5B83-791C-A9D3A9719280}" name="Gość" initials="Go" userId="S::urn:spo:anon#ba2c161e4164b9687dc1cb478000dfd38d54d731b1fa57a74e67dda2d533c646::" providerId="AD"/>
  <p188:author id="{5E1D34DA-8208-F600-EE62-1E6713E0C0F7}" name="Ruczyński Hubert (STUD)" initials="RH(" userId="S::01151402@pw.edu.pl::35753aab-0d69-494c-b54d-f9fed967c656" providerId="AD"/>
  <p188:author id="{A6DFECE0-391B-3AA7-426F-AEFE5FB951D5}" name="Gość" initials="Go" userId="Gość"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74533D"/>
    <a:srgbClr val="7C843C"/>
    <a:srgbClr val="D6E29C"/>
    <a:srgbClr val="AFC9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A83261-DA17-4A48-867B-867FD4B934B9}" v="3" dt="2023-11-29T13:55:30.974"/>
  </p1510:revLst>
</p1510:revInfo>
</file>

<file path=ppt/tableStyles.xml><?xml version="1.0" encoding="utf-8"?>
<a:tblStyleLst xmlns:a="http://schemas.openxmlformats.org/drawingml/2006/main" def="{8742039E-8F14-41EF-8A5F-DE2133D96232}">
  <a:tblStyle styleId="{8742039E-8F14-41EF-8A5F-DE2133D9623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581" autoAdjust="0"/>
  </p:normalViewPr>
  <p:slideViewPr>
    <p:cSldViewPr snapToGrid="0">
      <p:cViewPr varScale="1">
        <p:scale>
          <a:sx n="166" d="100"/>
          <a:sy n="166" d="100"/>
        </p:scale>
        <p:origin x="164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1.fntdata"/><Relationship Id="rId18" Type="http://schemas.openxmlformats.org/officeDocument/2006/relationships/font" Target="fonts/font6.fntdata"/><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font" Target="fonts/font9.fntdata"/><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font" Target="fonts/font3.fntdata"/><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font" Target="fonts/font7.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2.fntdata"/><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bert Ruczyński" userId="88f5ae79448d9369" providerId="LiveId" clId="{4CA83261-DA17-4A48-867B-867FD4B934B9}"/>
    <pc:docChg chg="undo custSel addSld delSld modSld sldOrd">
      <pc:chgData name="Hubert Ruczyński" userId="88f5ae79448d9369" providerId="LiveId" clId="{4CA83261-DA17-4A48-867B-867FD4B934B9}" dt="2023-11-29T13:59:09.524" v="3409" actId="20577"/>
      <pc:docMkLst>
        <pc:docMk/>
      </pc:docMkLst>
      <pc:sldChg chg="modSp mod">
        <pc:chgData name="Hubert Ruczyński" userId="88f5ae79448d9369" providerId="LiveId" clId="{4CA83261-DA17-4A48-867B-867FD4B934B9}" dt="2023-11-29T13:11:12.408" v="29" actId="242"/>
        <pc:sldMkLst>
          <pc:docMk/>
          <pc:sldMk cId="0" sldId="256"/>
        </pc:sldMkLst>
        <pc:spChg chg="mod">
          <ac:chgData name="Hubert Ruczyński" userId="88f5ae79448d9369" providerId="LiveId" clId="{4CA83261-DA17-4A48-867B-867FD4B934B9}" dt="2023-11-29T13:11:12.408" v="29" actId="242"/>
          <ac:spMkLst>
            <pc:docMk/>
            <pc:sldMk cId="0" sldId="256"/>
            <ac:spMk id="143" creationId="{00000000-0000-0000-0000-000000000000}"/>
          </ac:spMkLst>
        </pc:spChg>
        <pc:spChg chg="mod">
          <ac:chgData name="Hubert Ruczyński" userId="88f5ae79448d9369" providerId="LiveId" clId="{4CA83261-DA17-4A48-867B-867FD4B934B9}" dt="2023-11-29T13:09:37.569" v="28" actId="20577"/>
          <ac:spMkLst>
            <pc:docMk/>
            <pc:sldMk cId="0" sldId="256"/>
            <ac:spMk id="144" creationId="{00000000-0000-0000-0000-000000000000}"/>
          </ac:spMkLst>
        </pc:spChg>
        <pc:picChg chg="mod">
          <ac:chgData name="Hubert Ruczyński" userId="88f5ae79448d9369" providerId="LiveId" clId="{4CA83261-DA17-4A48-867B-867FD4B934B9}" dt="2023-11-29T13:09:35.724" v="27" actId="1076"/>
          <ac:picMkLst>
            <pc:docMk/>
            <pc:sldMk cId="0" sldId="256"/>
            <ac:picMk id="2" creationId="{D87A7F03-0F40-C645-9661-7B5E48B0557E}"/>
          </ac:picMkLst>
        </pc:picChg>
      </pc:sldChg>
      <pc:sldChg chg="del">
        <pc:chgData name="Hubert Ruczyński" userId="88f5ae79448d9369" providerId="LiveId" clId="{4CA83261-DA17-4A48-867B-867FD4B934B9}" dt="2023-11-29T13:11:19.790" v="30" actId="47"/>
        <pc:sldMkLst>
          <pc:docMk/>
          <pc:sldMk cId="2595023431" sldId="318"/>
        </pc:sldMkLst>
      </pc:sldChg>
      <pc:sldChg chg="del">
        <pc:chgData name="Hubert Ruczyński" userId="88f5ae79448d9369" providerId="LiveId" clId="{4CA83261-DA17-4A48-867B-867FD4B934B9}" dt="2023-11-29T13:11:20.721" v="31" actId="47"/>
        <pc:sldMkLst>
          <pc:docMk/>
          <pc:sldMk cId="517399691" sldId="334"/>
        </pc:sldMkLst>
      </pc:sldChg>
      <pc:sldChg chg="del">
        <pc:chgData name="Hubert Ruczyński" userId="88f5ae79448d9369" providerId="LiveId" clId="{4CA83261-DA17-4A48-867B-867FD4B934B9}" dt="2023-11-29T13:11:21.589" v="32" actId="47"/>
        <pc:sldMkLst>
          <pc:docMk/>
          <pc:sldMk cId="354579636" sldId="347"/>
        </pc:sldMkLst>
      </pc:sldChg>
      <pc:sldChg chg="addSp delSp modSp mod">
        <pc:chgData name="Hubert Ruczyński" userId="88f5ae79448d9369" providerId="LiveId" clId="{4CA83261-DA17-4A48-867B-867FD4B934B9}" dt="2023-11-29T13:58:07.123" v="3199" actId="20577"/>
        <pc:sldMkLst>
          <pc:docMk/>
          <pc:sldMk cId="47918392" sldId="352"/>
        </pc:sldMkLst>
        <pc:spChg chg="add del mod">
          <ac:chgData name="Hubert Ruczyński" userId="88f5ae79448d9369" providerId="LiveId" clId="{4CA83261-DA17-4A48-867B-867FD4B934B9}" dt="2023-11-29T13:53:17.339" v="2774" actId="478"/>
          <ac:spMkLst>
            <pc:docMk/>
            <pc:sldMk cId="47918392" sldId="352"/>
            <ac:spMk id="7" creationId="{F29273E4-8F8E-6FE2-B6BF-7518571E4DCD}"/>
          </ac:spMkLst>
        </pc:spChg>
        <pc:spChg chg="add mod">
          <ac:chgData name="Hubert Ruczyński" userId="88f5ae79448d9369" providerId="LiveId" clId="{4CA83261-DA17-4A48-867B-867FD4B934B9}" dt="2023-11-29T13:58:07.123" v="3199" actId="20577"/>
          <ac:spMkLst>
            <pc:docMk/>
            <pc:sldMk cId="47918392" sldId="352"/>
            <ac:spMk id="16" creationId="{B6462AD7-EFA4-E954-80DF-CB19104E2FD4}"/>
          </ac:spMkLst>
        </pc:spChg>
        <pc:spChg chg="mod">
          <ac:chgData name="Hubert Ruczyński" userId="88f5ae79448d9369" providerId="LiveId" clId="{4CA83261-DA17-4A48-867B-867FD4B934B9}" dt="2023-11-29T13:52:02.475" v="2760" actId="20577"/>
          <ac:spMkLst>
            <pc:docMk/>
            <pc:sldMk cId="47918392" sldId="352"/>
            <ac:spMk id="158" creationId="{00000000-0000-0000-0000-000000000000}"/>
          </ac:spMkLst>
        </pc:spChg>
        <pc:graphicFrameChg chg="del">
          <ac:chgData name="Hubert Ruczyński" userId="88f5ae79448d9369" providerId="LiveId" clId="{4CA83261-DA17-4A48-867B-867FD4B934B9}" dt="2023-11-29T13:11:43.325" v="56" actId="478"/>
          <ac:graphicFrameMkLst>
            <pc:docMk/>
            <pc:sldMk cId="47918392" sldId="352"/>
            <ac:graphicFrameMk id="2" creationId="{07BEE047-B33D-90D5-B0FF-05BB89ADF314}"/>
          </ac:graphicFrameMkLst>
        </pc:graphicFrameChg>
        <pc:picChg chg="add mod modCrop">
          <ac:chgData name="Hubert Ruczyński" userId="88f5ae79448d9369" providerId="LiveId" clId="{4CA83261-DA17-4A48-867B-867FD4B934B9}" dt="2023-11-29T13:55:22.822" v="2811" actId="14100"/>
          <ac:picMkLst>
            <pc:docMk/>
            <pc:sldMk cId="47918392" sldId="352"/>
            <ac:picMk id="6" creationId="{ED52CC89-0F27-C577-A619-38F187F899F9}"/>
          </ac:picMkLst>
        </pc:picChg>
        <pc:picChg chg="add mod">
          <ac:chgData name="Hubert Ruczyński" userId="88f5ae79448d9369" providerId="LiveId" clId="{4CA83261-DA17-4A48-867B-867FD4B934B9}" dt="2023-11-29T13:55:05.958" v="2803" actId="1076"/>
          <ac:picMkLst>
            <pc:docMk/>
            <pc:sldMk cId="47918392" sldId="352"/>
            <ac:picMk id="9" creationId="{6B912998-F707-A209-6C93-FE1311D068D4}"/>
          </ac:picMkLst>
        </pc:picChg>
        <pc:picChg chg="add mod">
          <ac:chgData name="Hubert Ruczyński" userId="88f5ae79448d9369" providerId="LiveId" clId="{4CA83261-DA17-4A48-867B-867FD4B934B9}" dt="2023-11-29T13:55:08.768" v="2804" actId="1076"/>
          <ac:picMkLst>
            <pc:docMk/>
            <pc:sldMk cId="47918392" sldId="352"/>
            <ac:picMk id="11" creationId="{C5F59C18-891D-763B-FF86-98AFF85B78AD}"/>
          </ac:picMkLst>
        </pc:picChg>
        <pc:picChg chg="add mod">
          <ac:chgData name="Hubert Ruczyński" userId="88f5ae79448d9369" providerId="LiveId" clId="{4CA83261-DA17-4A48-867B-867FD4B934B9}" dt="2023-11-29T13:55:11.461" v="2805" actId="1076"/>
          <ac:picMkLst>
            <pc:docMk/>
            <pc:sldMk cId="47918392" sldId="352"/>
            <ac:picMk id="13" creationId="{0BA68095-D275-D97D-C39E-35F2F9E4BCEC}"/>
          </ac:picMkLst>
        </pc:picChg>
        <pc:picChg chg="add mod">
          <ac:chgData name="Hubert Ruczyński" userId="88f5ae79448d9369" providerId="LiveId" clId="{4CA83261-DA17-4A48-867B-867FD4B934B9}" dt="2023-11-29T13:55:15.529" v="2806" actId="1076"/>
          <ac:picMkLst>
            <pc:docMk/>
            <pc:sldMk cId="47918392" sldId="352"/>
            <ac:picMk id="15" creationId="{8882B0F8-91A6-7FDE-004C-5BF5E92259DF}"/>
          </ac:picMkLst>
        </pc:picChg>
        <pc:cxnChg chg="mod">
          <ac:chgData name="Hubert Ruczyński" userId="88f5ae79448d9369" providerId="LiveId" clId="{4CA83261-DA17-4A48-867B-867FD4B934B9}" dt="2023-11-29T13:52:05.965" v="2761" actId="14100"/>
          <ac:cxnSpMkLst>
            <pc:docMk/>
            <pc:sldMk cId="47918392" sldId="352"/>
            <ac:cxnSpMk id="166" creationId="{00000000-0000-0000-0000-000000000000}"/>
          </ac:cxnSpMkLst>
        </pc:cxnChg>
      </pc:sldChg>
      <pc:sldChg chg="del">
        <pc:chgData name="Hubert Ruczyński" userId="88f5ae79448d9369" providerId="LiveId" clId="{4CA83261-DA17-4A48-867B-867FD4B934B9}" dt="2023-11-29T13:11:35.284" v="46" actId="47"/>
        <pc:sldMkLst>
          <pc:docMk/>
          <pc:sldMk cId="3599821536" sldId="353"/>
        </pc:sldMkLst>
      </pc:sldChg>
      <pc:sldChg chg="del">
        <pc:chgData name="Hubert Ruczyński" userId="88f5ae79448d9369" providerId="LiveId" clId="{4CA83261-DA17-4A48-867B-867FD4B934B9}" dt="2023-11-29T13:11:37.208" v="51" actId="47"/>
        <pc:sldMkLst>
          <pc:docMk/>
          <pc:sldMk cId="2158374002" sldId="354"/>
        </pc:sldMkLst>
      </pc:sldChg>
      <pc:sldChg chg="del">
        <pc:chgData name="Hubert Ruczyński" userId="88f5ae79448d9369" providerId="LiveId" clId="{4CA83261-DA17-4A48-867B-867FD4B934B9}" dt="2023-11-29T13:11:22.308" v="33" actId="47"/>
        <pc:sldMkLst>
          <pc:docMk/>
          <pc:sldMk cId="2695856493" sldId="355"/>
        </pc:sldMkLst>
      </pc:sldChg>
      <pc:sldChg chg="del">
        <pc:chgData name="Hubert Ruczyński" userId="88f5ae79448d9369" providerId="LiveId" clId="{4CA83261-DA17-4A48-867B-867FD4B934B9}" dt="2023-11-29T13:11:31.252" v="39" actId="47"/>
        <pc:sldMkLst>
          <pc:docMk/>
          <pc:sldMk cId="3403694926" sldId="356"/>
        </pc:sldMkLst>
      </pc:sldChg>
      <pc:sldChg chg="del">
        <pc:chgData name="Hubert Ruczyński" userId="88f5ae79448d9369" providerId="LiveId" clId="{4CA83261-DA17-4A48-867B-867FD4B934B9}" dt="2023-11-29T13:11:35.692" v="47" actId="47"/>
        <pc:sldMkLst>
          <pc:docMk/>
          <pc:sldMk cId="4088716250" sldId="357"/>
        </pc:sldMkLst>
      </pc:sldChg>
      <pc:sldChg chg="del">
        <pc:chgData name="Hubert Ruczyński" userId="88f5ae79448d9369" providerId="LiveId" clId="{4CA83261-DA17-4A48-867B-867FD4B934B9}" dt="2023-11-29T13:11:36.424" v="49" actId="47"/>
        <pc:sldMkLst>
          <pc:docMk/>
          <pc:sldMk cId="1853960748" sldId="358"/>
        </pc:sldMkLst>
      </pc:sldChg>
      <pc:sldChg chg="del">
        <pc:chgData name="Hubert Ruczyński" userId="88f5ae79448d9369" providerId="LiveId" clId="{4CA83261-DA17-4A48-867B-867FD4B934B9}" dt="2023-11-29T13:11:37.626" v="52" actId="47"/>
        <pc:sldMkLst>
          <pc:docMk/>
          <pc:sldMk cId="414883397" sldId="359"/>
        </pc:sldMkLst>
      </pc:sldChg>
      <pc:sldChg chg="del">
        <pc:chgData name="Hubert Ruczyński" userId="88f5ae79448d9369" providerId="LiveId" clId="{4CA83261-DA17-4A48-867B-867FD4B934B9}" dt="2023-11-29T13:11:38.414" v="54" actId="47"/>
        <pc:sldMkLst>
          <pc:docMk/>
          <pc:sldMk cId="4113918411" sldId="360"/>
        </pc:sldMkLst>
      </pc:sldChg>
      <pc:sldChg chg="addSp delSp modSp mod ord delAnim modNotesTx">
        <pc:chgData name="Hubert Ruczyński" userId="88f5ae79448d9369" providerId="LiveId" clId="{4CA83261-DA17-4A48-867B-867FD4B934B9}" dt="2023-11-29T13:41:20.984" v="1952" actId="20577"/>
        <pc:sldMkLst>
          <pc:docMk/>
          <pc:sldMk cId="2140100828" sldId="361"/>
        </pc:sldMkLst>
        <pc:spChg chg="add del mod">
          <ac:chgData name="Hubert Ruczyński" userId="88f5ae79448d9369" providerId="LiveId" clId="{4CA83261-DA17-4A48-867B-867FD4B934B9}" dt="2023-11-29T13:15:44.874" v="100" actId="478"/>
          <ac:spMkLst>
            <pc:docMk/>
            <pc:sldMk cId="2140100828" sldId="361"/>
            <ac:spMk id="3" creationId="{9CBBA1C7-7E38-8E2A-0F16-16230F2A0A66}"/>
          </ac:spMkLst>
        </pc:spChg>
        <pc:spChg chg="del mod">
          <ac:chgData name="Hubert Ruczyński" userId="88f5ae79448d9369" providerId="LiveId" clId="{4CA83261-DA17-4A48-867B-867FD4B934B9}" dt="2023-11-29T13:15:48.400" v="103" actId="478"/>
          <ac:spMkLst>
            <pc:docMk/>
            <pc:sldMk cId="2140100828" sldId="361"/>
            <ac:spMk id="4" creationId="{CCA664D3-3FF9-24E2-6347-F1F6DBD3BCB5}"/>
          </ac:spMkLst>
        </pc:spChg>
        <pc:spChg chg="mod">
          <ac:chgData name="Hubert Ruczyński" userId="88f5ae79448d9369" providerId="LiveId" clId="{4CA83261-DA17-4A48-867B-867FD4B934B9}" dt="2023-11-29T13:41:20.984" v="1952" actId="20577"/>
          <ac:spMkLst>
            <pc:docMk/>
            <pc:sldMk cId="2140100828" sldId="361"/>
            <ac:spMk id="5" creationId="{CB482EF3-DB27-D0D2-2920-922CA41D3A94}"/>
          </ac:spMkLst>
        </pc:spChg>
        <pc:spChg chg="del">
          <ac:chgData name="Hubert Ruczyński" userId="88f5ae79448d9369" providerId="LiveId" clId="{4CA83261-DA17-4A48-867B-867FD4B934B9}" dt="2023-11-29T13:15:48.400" v="103" actId="478"/>
          <ac:spMkLst>
            <pc:docMk/>
            <pc:sldMk cId="2140100828" sldId="361"/>
            <ac:spMk id="7" creationId="{DBCD374E-0620-0C43-5FBC-D66D0B9279AC}"/>
          </ac:spMkLst>
        </pc:spChg>
        <pc:spChg chg="add mod">
          <ac:chgData name="Hubert Ruczyński" userId="88f5ae79448d9369" providerId="LiveId" clId="{4CA83261-DA17-4A48-867B-867FD4B934B9}" dt="2023-11-29T13:19:02.107" v="222" actId="20577"/>
          <ac:spMkLst>
            <pc:docMk/>
            <pc:sldMk cId="2140100828" sldId="361"/>
            <ac:spMk id="8" creationId="{44D66430-F242-5322-3BF5-116EDF96FCC2}"/>
          </ac:spMkLst>
        </pc:spChg>
        <pc:spChg chg="del">
          <ac:chgData name="Hubert Ruczyński" userId="88f5ae79448d9369" providerId="LiveId" clId="{4CA83261-DA17-4A48-867B-867FD4B934B9}" dt="2023-11-29T13:15:42.399" v="99" actId="478"/>
          <ac:spMkLst>
            <pc:docMk/>
            <pc:sldMk cId="2140100828" sldId="361"/>
            <ac:spMk id="158" creationId="{00000000-0000-0000-0000-000000000000}"/>
          </ac:spMkLst>
        </pc:spChg>
        <pc:cxnChg chg="del">
          <ac:chgData name="Hubert Ruczyński" userId="88f5ae79448d9369" providerId="LiveId" clId="{4CA83261-DA17-4A48-867B-867FD4B934B9}" dt="2023-11-29T13:15:48.400" v="103" actId="478"/>
          <ac:cxnSpMkLst>
            <pc:docMk/>
            <pc:sldMk cId="2140100828" sldId="361"/>
            <ac:cxnSpMk id="6" creationId="{B29BEEA9-6C97-7E09-AE3B-01661EBD938B}"/>
          </ac:cxnSpMkLst>
        </pc:cxnChg>
        <pc:cxnChg chg="add mod">
          <ac:chgData name="Hubert Ruczyński" userId="88f5ae79448d9369" providerId="LiveId" clId="{4CA83261-DA17-4A48-867B-867FD4B934B9}" dt="2023-11-29T13:19:05.588" v="223" actId="14100"/>
          <ac:cxnSpMkLst>
            <pc:docMk/>
            <pc:sldMk cId="2140100828" sldId="361"/>
            <ac:cxnSpMk id="9" creationId="{6E72AF4D-D3CB-E6B0-6904-A785A3DE8955}"/>
          </ac:cxnSpMkLst>
        </pc:cxnChg>
        <pc:cxnChg chg="del">
          <ac:chgData name="Hubert Ruczyński" userId="88f5ae79448d9369" providerId="LiveId" clId="{4CA83261-DA17-4A48-867B-867FD4B934B9}" dt="2023-11-29T13:15:42.399" v="99" actId="478"/>
          <ac:cxnSpMkLst>
            <pc:docMk/>
            <pc:sldMk cId="2140100828" sldId="361"/>
            <ac:cxnSpMk id="166" creationId="{00000000-0000-0000-0000-000000000000}"/>
          </ac:cxnSpMkLst>
        </pc:cxnChg>
      </pc:sldChg>
      <pc:sldChg chg="del">
        <pc:chgData name="Hubert Ruczyński" userId="88f5ae79448d9369" providerId="LiveId" clId="{4CA83261-DA17-4A48-867B-867FD4B934B9}" dt="2023-11-29T13:11:28.830" v="34" actId="47"/>
        <pc:sldMkLst>
          <pc:docMk/>
          <pc:sldMk cId="748666869" sldId="362"/>
        </pc:sldMkLst>
      </pc:sldChg>
      <pc:sldChg chg="modSp add mod">
        <pc:chgData name="Hubert Ruczyński" userId="88f5ae79448d9369" providerId="LiveId" clId="{4CA83261-DA17-4A48-867B-867FD4B934B9}" dt="2023-11-29T13:49:47.602" v="2648" actId="14100"/>
        <pc:sldMkLst>
          <pc:docMk/>
          <pc:sldMk cId="1296923479" sldId="362"/>
        </pc:sldMkLst>
        <pc:spChg chg="mod">
          <ac:chgData name="Hubert Ruczyński" userId="88f5ae79448d9369" providerId="LiveId" clId="{4CA83261-DA17-4A48-867B-867FD4B934B9}" dt="2023-11-29T13:41:37.662" v="1954" actId="20577"/>
          <ac:spMkLst>
            <pc:docMk/>
            <pc:sldMk cId="1296923479" sldId="362"/>
            <ac:spMk id="5" creationId="{CB482EF3-DB27-D0D2-2920-922CA41D3A94}"/>
          </ac:spMkLst>
        </pc:spChg>
        <pc:spChg chg="mod">
          <ac:chgData name="Hubert Ruczyński" userId="88f5ae79448d9369" providerId="LiveId" clId="{4CA83261-DA17-4A48-867B-867FD4B934B9}" dt="2023-11-29T13:49:44.104" v="2647" actId="20577"/>
          <ac:spMkLst>
            <pc:docMk/>
            <pc:sldMk cId="1296923479" sldId="362"/>
            <ac:spMk id="8" creationId="{44D66430-F242-5322-3BF5-116EDF96FCC2}"/>
          </ac:spMkLst>
        </pc:spChg>
        <pc:cxnChg chg="mod">
          <ac:chgData name="Hubert Ruczyński" userId="88f5ae79448d9369" providerId="LiveId" clId="{4CA83261-DA17-4A48-867B-867FD4B934B9}" dt="2023-11-29T13:49:47.602" v="2648" actId="14100"/>
          <ac:cxnSpMkLst>
            <pc:docMk/>
            <pc:sldMk cId="1296923479" sldId="362"/>
            <ac:cxnSpMk id="9" creationId="{6E72AF4D-D3CB-E6B0-6904-A785A3DE8955}"/>
          </ac:cxnSpMkLst>
        </pc:cxnChg>
      </pc:sldChg>
      <pc:sldChg chg="modSp add mod">
        <pc:chgData name="Hubert Ruczyński" userId="88f5ae79448d9369" providerId="LiveId" clId="{4CA83261-DA17-4A48-867B-867FD4B934B9}" dt="2023-11-29T13:50:16.892" v="2676" actId="14100"/>
        <pc:sldMkLst>
          <pc:docMk/>
          <pc:sldMk cId="1463433596" sldId="363"/>
        </pc:sldMkLst>
        <pc:spChg chg="mod">
          <ac:chgData name="Hubert Ruczyński" userId="88f5ae79448d9369" providerId="LiveId" clId="{4CA83261-DA17-4A48-867B-867FD4B934B9}" dt="2023-11-29T13:42:32.128" v="2084" actId="20577"/>
          <ac:spMkLst>
            <pc:docMk/>
            <pc:sldMk cId="1463433596" sldId="363"/>
            <ac:spMk id="5" creationId="{CB482EF3-DB27-D0D2-2920-922CA41D3A94}"/>
          </ac:spMkLst>
        </pc:spChg>
        <pc:spChg chg="mod">
          <ac:chgData name="Hubert Ruczyński" userId="88f5ae79448d9369" providerId="LiveId" clId="{4CA83261-DA17-4A48-867B-867FD4B934B9}" dt="2023-11-29T13:50:13.039" v="2675" actId="20577"/>
          <ac:spMkLst>
            <pc:docMk/>
            <pc:sldMk cId="1463433596" sldId="363"/>
            <ac:spMk id="8" creationId="{44D66430-F242-5322-3BF5-116EDF96FCC2}"/>
          </ac:spMkLst>
        </pc:spChg>
        <pc:cxnChg chg="mod">
          <ac:chgData name="Hubert Ruczyński" userId="88f5ae79448d9369" providerId="LiveId" clId="{4CA83261-DA17-4A48-867B-867FD4B934B9}" dt="2023-11-29T13:50:16.892" v="2676" actId="14100"/>
          <ac:cxnSpMkLst>
            <pc:docMk/>
            <pc:sldMk cId="1463433596" sldId="363"/>
            <ac:cxnSpMk id="9" creationId="{6E72AF4D-D3CB-E6B0-6904-A785A3DE8955}"/>
          </ac:cxnSpMkLst>
        </pc:cxnChg>
      </pc:sldChg>
      <pc:sldChg chg="del">
        <pc:chgData name="Hubert Ruczyński" userId="88f5ae79448d9369" providerId="LiveId" clId="{4CA83261-DA17-4A48-867B-867FD4B934B9}" dt="2023-11-29T13:11:29.789" v="35" actId="47"/>
        <pc:sldMkLst>
          <pc:docMk/>
          <pc:sldMk cId="4114511064" sldId="363"/>
        </pc:sldMkLst>
      </pc:sldChg>
      <pc:sldChg chg="modSp add mod">
        <pc:chgData name="Hubert Ruczyński" userId="88f5ae79448d9369" providerId="LiveId" clId="{4CA83261-DA17-4A48-867B-867FD4B934B9}" dt="2023-11-29T13:59:09.524" v="3409" actId="20577"/>
        <pc:sldMkLst>
          <pc:docMk/>
          <pc:sldMk cId="1533973245" sldId="364"/>
        </pc:sldMkLst>
        <pc:spChg chg="mod">
          <ac:chgData name="Hubert Ruczyński" userId="88f5ae79448d9369" providerId="LiveId" clId="{4CA83261-DA17-4A48-867B-867FD4B934B9}" dt="2023-11-29T13:59:09.524" v="3409" actId="20577"/>
          <ac:spMkLst>
            <pc:docMk/>
            <pc:sldMk cId="1533973245" sldId="364"/>
            <ac:spMk id="5" creationId="{CB482EF3-DB27-D0D2-2920-922CA41D3A94}"/>
          </ac:spMkLst>
        </pc:spChg>
        <pc:spChg chg="mod">
          <ac:chgData name="Hubert Ruczyński" userId="88f5ae79448d9369" providerId="LiveId" clId="{4CA83261-DA17-4A48-867B-867FD4B934B9}" dt="2023-11-29T13:50:27.353" v="2692" actId="20577"/>
          <ac:spMkLst>
            <pc:docMk/>
            <pc:sldMk cId="1533973245" sldId="364"/>
            <ac:spMk id="8" creationId="{44D66430-F242-5322-3BF5-116EDF96FCC2}"/>
          </ac:spMkLst>
        </pc:spChg>
        <pc:cxnChg chg="mod">
          <ac:chgData name="Hubert Ruczyński" userId="88f5ae79448d9369" providerId="LiveId" clId="{4CA83261-DA17-4A48-867B-867FD4B934B9}" dt="2023-11-29T13:50:29.799" v="2693" actId="14100"/>
          <ac:cxnSpMkLst>
            <pc:docMk/>
            <pc:sldMk cId="1533973245" sldId="364"/>
            <ac:cxnSpMk id="9" creationId="{6E72AF4D-D3CB-E6B0-6904-A785A3DE8955}"/>
          </ac:cxnSpMkLst>
        </pc:cxnChg>
      </pc:sldChg>
      <pc:sldChg chg="del">
        <pc:chgData name="Hubert Ruczyński" userId="88f5ae79448d9369" providerId="LiveId" clId="{4CA83261-DA17-4A48-867B-867FD4B934B9}" dt="2023-11-29T13:11:30.184" v="36" actId="47"/>
        <pc:sldMkLst>
          <pc:docMk/>
          <pc:sldMk cId="3958767482" sldId="364"/>
        </pc:sldMkLst>
      </pc:sldChg>
      <pc:sldChg chg="del">
        <pc:chgData name="Hubert Ruczyński" userId="88f5ae79448d9369" providerId="LiveId" clId="{4CA83261-DA17-4A48-867B-867FD4B934B9}" dt="2023-11-29T13:11:30.529" v="37" actId="47"/>
        <pc:sldMkLst>
          <pc:docMk/>
          <pc:sldMk cId="1797253505" sldId="365"/>
        </pc:sldMkLst>
      </pc:sldChg>
      <pc:sldChg chg="del">
        <pc:chgData name="Hubert Ruczyński" userId="88f5ae79448d9369" providerId="LiveId" clId="{4CA83261-DA17-4A48-867B-867FD4B934B9}" dt="2023-11-29T13:11:30.889" v="38" actId="47"/>
        <pc:sldMkLst>
          <pc:docMk/>
          <pc:sldMk cId="1130373387" sldId="366"/>
        </pc:sldMkLst>
      </pc:sldChg>
      <pc:sldChg chg="del">
        <pc:chgData name="Hubert Ruczyński" userId="88f5ae79448d9369" providerId="LiveId" clId="{4CA83261-DA17-4A48-867B-867FD4B934B9}" dt="2023-11-29T13:11:31.956" v="40" actId="47"/>
        <pc:sldMkLst>
          <pc:docMk/>
          <pc:sldMk cId="3736684278" sldId="367"/>
        </pc:sldMkLst>
      </pc:sldChg>
      <pc:sldChg chg="del">
        <pc:chgData name="Hubert Ruczyński" userId="88f5ae79448d9369" providerId="LiveId" clId="{4CA83261-DA17-4A48-867B-867FD4B934B9}" dt="2023-11-29T13:11:36.060" v="48" actId="47"/>
        <pc:sldMkLst>
          <pc:docMk/>
          <pc:sldMk cId="3245082721" sldId="368"/>
        </pc:sldMkLst>
      </pc:sldChg>
      <pc:sldChg chg="del">
        <pc:chgData name="Hubert Ruczyński" userId="88f5ae79448d9369" providerId="LiveId" clId="{4CA83261-DA17-4A48-867B-867FD4B934B9}" dt="2023-11-29T13:11:36.807" v="50" actId="47"/>
        <pc:sldMkLst>
          <pc:docMk/>
          <pc:sldMk cId="2630068408" sldId="369"/>
        </pc:sldMkLst>
      </pc:sldChg>
      <pc:sldChg chg="del">
        <pc:chgData name="Hubert Ruczyński" userId="88f5ae79448d9369" providerId="LiveId" clId="{4CA83261-DA17-4A48-867B-867FD4B934B9}" dt="2023-11-29T13:11:38.022" v="53" actId="47"/>
        <pc:sldMkLst>
          <pc:docMk/>
          <pc:sldMk cId="3462565645" sldId="370"/>
        </pc:sldMkLst>
      </pc:sldChg>
      <pc:sldChg chg="del">
        <pc:chgData name="Hubert Ruczyński" userId="88f5ae79448d9369" providerId="LiveId" clId="{4CA83261-DA17-4A48-867B-867FD4B934B9}" dt="2023-11-29T13:11:38.958" v="55" actId="47"/>
        <pc:sldMkLst>
          <pc:docMk/>
          <pc:sldMk cId="3157382871" sldId="371"/>
        </pc:sldMkLst>
      </pc:sldChg>
      <pc:sldChg chg="del">
        <pc:chgData name="Hubert Ruczyński" userId="88f5ae79448d9369" providerId="LiveId" clId="{4CA83261-DA17-4A48-867B-867FD4B934B9}" dt="2023-11-29T13:11:32.626" v="41" actId="47"/>
        <pc:sldMkLst>
          <pc:docMk/>
          <pc:sldMk cId="2354324656" sldId="372"/>
        </pc:sldMkLst>
      </pc:sldChg>
      <pc:sldChg chg="del">
        <pc:chgData name="Hubert Ruczyński" userId="88f5ae79448d9369" providerId="LiveId" clId="{4CA83261-DA17-4A48-867B-867FD4B934B9}" dt="2023-11-29T13:11:33.808" v="42" actId="47"/>
        <pc:sldMkLst>
          <pc:docMk/>
          <pc:sldMk cId="488839368" sldId="373"/>
        </pc:sldMkLst>
      </pc:sldChg>
      <pc:sldChg chg="del">
        <pc:chgData name="Hubert Ruczyński" userId="88f5ae79448d9369" providerId="LiveId" clId="{4CA83261-DA17-4A48-867B-867FD4B934B9}" dt="2023-11-29T13:11:34.149" v="43" actId="47"/>
        <pc:sldMkLst>
          <pc:docMk/>
          <pc:sldMk cId="528265348" sldId="374"/>
        </pc:sldMkLst>
      </pc:sldChg>
      <pc:sldChg chg="del">
        <pc:chgData name="Hubert Ruczyński" userId="88f5ae79448d9369" providerId="LiveId" clId="{4CA83261-DA17-4A48-867B-867FD4B934B9}" dt="2023-11-29T13:11:34.492" v="44" actId="47"/>
        <pc:sldMkLst>
          <pc:docMk/>
          <pc:sldMk cId="569149933" sldId="375"/>
        </pc:sldMkLst>
      </pc:sldChg>
      <pc:sldChg chg="del">
        <pc:chgData name="Hubert Ruczyński" userId="88f5ae79448d9369" providerId="LiveId" clId="{4CA83261-DA17-4A48-867B-867FD4B934B9}" dt="2023-11-29T13:11:34.869" v="45" actId="47"/>
        <pc:sldMkLst>
          <pc:docMk/>
          <pc:sldMk cId="1871452178" sldId="376"/>
        </pc:sldMkLst>
      </pc:sldChg>
      <pc:sldMasterChg chg="delSldLayout">
        <pc:chgData name="Hubert Ruczyński" userId="88f5ae79448d9369" providerId="LiveId" clId="{4CA83261-DA17-4A48-867B-867FD4B934B9}" dt="2023-11-29T13:11:37.208" v="51" actId="47"/>
        <pc:sldMasterMkLst>
          <pc:docMk/>
          <pc:sldMasterMk cId="0" sldId="2147483673"/>
        </pc:sldMasterMkLst>
        <pc:sldLayoutChg chg="del">
          <pc:chgData name="Hubert Ruczyński" userId="88f5ae79448d9369" providerId="LiveId" clId="{4CA83261-DA17-4A48-867B-867FD4B934B9}" dt="2023-11-29T13:11:37.208" v="51" actId="47"/>
          <pc:sldLayoutMkLst>
            <pc:docMk/>
            <pc:sldMasterMk cId="0" sldId="2147483673"/>
            <pc:sldLayoutMk cId="0" sldId="2147483675"/>
          </pc:sldLayoutMkLst>
        </pc:sldLayoutChg>
      </pc:sldMasterChg>
    </pc:docChg>
  </pc:docChgLst>
</pc:chgInfo>
</file>

<file path=ppt/comments/modernComment_133_6F74231F.xml><?xml version="1.0" encoding="utf-8"?>
<p188:cmLst xmlns:a="http://schemas.openxmlformats.org/drawingml/2006/main" xmlns:r="http://schemas.openxmlformats.org/officeDocument/2006/relationships" xmlns:p188="http://schemas.microsoft.com/office/powerpoint/2018/8/main">
  <p188:cm id="{FD89536A-9522-4A11-B48E-5BEA56F305C2}" authorId="{E720E4C1-DD08-00C1-ABA6-D680534E90A0}" status="resolved" created="2022-12-14T11:19:58.141" complete="100000">
    <pc:sldMkLst xmlns:pc="http://schemas.microsoft.com/office/powerpoint/2013/main/command">
      <pc:docMk/>
      <pc:sldMk cId="1869882143" sldId="307"/>
    </pc:sldMkLst>
    <p188:txBody>
      <a:bodyPr/>
      <a:lstStyle/>
      <a:p>
        <a:r>
          <a:rPr lang="pl-PL"/>
          <a:t>Dołożenie slajdu o przyszłych działaniach</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pl-PL"/>
          </a:p>
        </p:txBody>
      </p:sp>
    </p:spTree>
    <p:extLst>
      <p:ext uri="{BB962C8B-B14F-4D97-AF65-F5344CB8AC3E}">
        <p14:creationId xmlns:p14="http://schemas.microsoft.com/office/powerpoint/2010/main" val="1808454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pl-PL"/>
          </a:p>
        </p:txBody>
      </p:sp>
    </p:spTree>
    <p:extLst>
      <p:ext uri="{BB962C8B-B14F-4D97-AF65-F5344CB8AC3E}">
        <p14:creationId xmlns:p14="http://schemas.microsoft.com/office/powerpoint/2010/main" val="414174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pl-PL"/>
          </a:p>
        </p:txBody>
      </p:sp>
    </p:spTree>
    <p:extLst>
      <p:ext uri="{BB962C8B-B14F-4D97-AF65-F5344CB8AC3E}">
        <p14:creationId xmlns:p14="http://schemas.microsoft.com/office/powerpoint/2010/main" val="2315400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pl-PL"/>
          </a:p>
        </p:txBody>
      </p:sp>
    </p:spTree>
    <p:extLst>
      <p:ext uri="{BB962C8B-B14F-4D97-AF65-F5344CB8AC3E}">
        <p14:creationId xmlns:p14="http://schemas.microsoft.com/office/powerpoint/2010/main" val="2007908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pl-PL"/>
          </a:p>
        </p:txBody>
      </p:sp>
    </p:spTree>
    <p:extLst>
      <p:ext uri="{BB962C8B-B14F-4D97-AF65-F5344CB8AC3E}">
        <p14:creationId xmlns:p14="http://schemas.microsoft.com/office/powerpoint/2010/main" val="2829014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11" name="Google Shape;11;p2"/>
          <p:cNvSpPr/>
          <p:nvPr/>
        </p:nvSpPr>
        <p:spPr>
          <a:xfrm>
            <a:off x="148375" y="148500"/>
            <a:ext cx="8869500" cy="4846500"/>
          </a:xfrm>
          <a:prstGeom prst="rect">
            <a:avLst/>
          </a:prstGeom>
          <a:solidFill>
            <a:schemeClr val="accent2"/>
          </a:solidFill>
          <a:ln w="19050" cap="flat" cmpd="sng">
            <a:solidFill>
              <a:srgbClr val="7453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2"/>
          <p:cNvSpPr txBox="1">
            <a:spLocks noGrp="1"/>
          </p:cNvSpPr>
          <p:nvPr>
            <p:ph type="ctrTitle"/>
          </p:nvPr>
        </p:nvSpPr>
        <p:spPr>
          <a:xfrm>
            <a:off x="4040075" y="1807225"/>
            <a:ext cx="4084500" cy="19236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Clr>
                <a:srgbClr val="191919"/>
              </a:buClr>
              <a:buSzPts val="5200"/>
              <a:buNone/>
              <a:defRPr sz="4400" b="1">
                <a:solidFill>
                  <a:srgbClr val="74533D"/>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040075" y="3900750"/>
            <a:ext cx="4553400" cy="564000"/>
          </a:xfrm>
          <a:prstGeom prst="rect">
            <a:avLst/>
          </a:prstGeom>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solidFill>
                  <a:srgbClr val="7C843C"/>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83"/>
        <p:cNvGrpSpPr/>
        <p:nvPr/>
      </p:nvGrpSpPr>
      <p:grpSpPr>
        <a:xfrm>
          <a:off x="0" y="0"/>
          <a:ext cx="0" cy="0"/>
          <a:chOff x="0" y="0"/>
          <a:chExt cx="0" cy="0"/>
        </a:xfrm>
      </p:grpSpPr>
      <p:sp>
        <p:nvSpPr>
          <p:cNvPr id="91" name="Google Shape;91;p18"/>
          <p:cNvSpPr/>
          <p:nvPr/>
        </p:nvSpPr>
        <p:spPr>
          <a:xfrm>
            <a:off x="148375" y="148500"/>
            <a:ext cx="8869500" cy="4846500"/>
          </a:xfrm>
          <a:prstGeom prst="rect">
            <a:avLst/>
          </a:prstGeom>
          <a:solidFill>
            <a:schemeClr val="accent2"/>
          </a:solidFill>
          <a:ln w="19050" cap="flat" cmpd="sng">
            <a:solidFill>
              <a:srgbClr val="7453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8"/>
          <p:cNvSpPr txBox="1">
            <a:spLocks noGrp="1"/>
          </p:cNvSpPr>
          <p:nvPr>
            <p:ph type="title"/>
          </p:nvPr>
        </p:nvSpPr>
        <p:spPr>
          <a:xfrm>
            <a:off x="710750" y="3380025"/>
            <a:ext cx="18051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5" name="Google Shape;85;p18"/>
          <p:cNvSpPr txBox="1">
            <a:spLocks noGrp="1"/>
          </p:cNvSpPr>
          <p:nvPr>
            <p:ph type="subTitle" idx="1"/>
          </p:nvPr>
        </p:nvSpPr>
        <p:spPr>
          <a:xfrm>
            <a:off x="710750" y="3785547"/>
            <a:ext cx="3465900" cy="77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 name="Google Shape;86;p18"/>
          <p:cNvSpPr txBox="1">
            <a:spLocks noGrp="1"/>
          </p:cNvSpPr>
          <p:nvPr>
            <p:ph type="title" idx="2"/>
          </p:nvPr>
        </p:nvSpPr>
        <p:spPr>
          <a:xfrm>
            <a:off x="710750" y="1223125"/>
            <a:ext cx="18051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7" name="Google Shape;87;p18"/>
          <p:cNvSpPr txBox="1">
            <a:spLocks noGrp="1"/>
          </p:cNvSpPr>
          <p:nvPr>
            <p:ph type="subTitle" idx="3"/>
          </p:nvPr>
        </p:nvSpPr>
        <p:spPr>
          <a:xfrm>
            <a:off x="710750" y="1627900"/>
            <a:ext cx="3465900" cy="77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8" name="Google Shape;88;p18"/>
          <p:cNvSpPr txBox="1">
            <a:spLocks noGrp="1"/>
          </p:cNvSpPr>
          <p:nvPr>
            <p:ph type="title" idx="4"/>
          </p:nvPr>
        </p:nvSpPr>
        <p:spPr>
          <a:xfrm>
            <a:off x="710750" y="2301213"/>
            <a:ext cx="18051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9" name="Google Shape;89;p18"/>
          <p:cNvSpPr txBox="1">
            <a:spLocks noGrp="1"/>
          </p:cNvSpPr>
          <p:nvPr>
            <p:ph type="subTitle" idx="5"/>
          </p:nvPr>
        </p:nvSpPr>
        <p:spPr>
          <a:xfrm>
            <a:off x="710750" y="2706729"/>
            <a:ext cx="3465900" cy="77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18"/>
          <p:cNvSpPr txBox="1">
            <a:spLocks noGrp="1"/>
          </p:cNvSpPr>
          <p:nvPr>
            <p:ph type="title" idx="6"/>
          </p:nvPr>
        </p:nvSpPr>
        <p:spPr>
          <a:xfrm>
            <a:off x="710750" y="387250"/>
            <a:ext cx="4724700" cy="7764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sz="3600"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30"/>
        <p:cNvGrpSpPr/>
        <p:nvPr/>
      </p:nvGrpSpPr>
      <p:grpSpPr>
        <a:xfrm>
          <a:off x="0" y="0"/>
          <a:ext cx="0" cy="0"/>
          <a:chOff x="0" y="0"/>
          <a:chExt cx="0" cy="0"/>
        </a:xfrm>
      </p:grpSpPr>
      <p:sp>
        <p:nvSpPr>
          <p:cNvPr id="131" name="Google Shape;131;p23"/>
          <p:cNvSpPr/>
          <p:nvPr/>
        </p:nvSpPr>
        <p:spPr>
          <a:xfrm>
            <a:off x="148375" y="148500"/>
            <a:ext cx="8869500" cy="4846500"/>
          </a:xfrm>
          <a:prstGeom prst="rect">
            <a:avLst/>
          </a:prstGeom>
          <a:solidFill>
            <a:schemeClr val="accent3"/>
          </a:solidFill>
          <a:ln w="19050" cap="flat" cmpd="sng">
            <a:solidFill>
              <a:srgbClr val="74533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3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288947D2-E85F-E331-3BF7-D84BEDFA2785}"/>
              </a:ext>
            </a:extLst>
          </p:cNvPr>
          <p:cNvPicPr>
            <a:picLocks noChangeAspect="1"/>
          </p:cNvPicPr>
          <p:nvPr userDrawn="1"/>
        </p:nvPicPr>
        <p:blipFill rotWithShape="1">
          <a:blip r:embed="rId2"/>
          <a:srcRect r="9904"/>
          <a:stretch/>
        </p:blipFill>
        <p:spPr>
          <a:xfrm>
            <a:off x="-128202" y="1545"/>
            <a:ext cx="9272201" cy="5141955"/>
          </a:xfrm>
          <a:prstGeom prst="rect">
            <a:avLst/>
          </a:prstGeom>
        </p:spPr>
      </p:pic>
      <p:sp>
        <p:nvSpPr>
          <p:cNvPr id="5" name="Google Shape;13;p3">
            <a:extLst>
              <a:ext uri="{FF2B5EF4-FFF2-40B4-BE49-F238E27FC236}">
                <a16:creationId xmlns:a16="http://schemas.microsoft.com/office/drawing/2014/main" id="{42AEE9E6-4211-44FA-7360-AE2DBD6E12CB}"/>
              </a:ext>
            </a:extLst>
          </p:cNvPr>
          <p:cNvSpPr txBox="1">
            <a:spLocks noGrp="1"/>
          </p:cNvSpPr>
          <p:nvPr>
            <p:ph type="title"/>
          </p:nvPr>
        </p:nvSpPr>
        <p:spPr>
          <a:xfrm>
            <a:off x="1687037" y="1353337"/>
            <a:ext cx="5769925" cy="2436825"/>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3600"/>
              <a:buNone/>
              <a:defRPr sz="5000">
                <a:solidFill>
                  <a:schemeClr val="accent6"/>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extLst>
      <p:ext uri="{BB962C8B-B14F-4D97-AF65-F5344CB8AC3E}">
        <p14:creationId xmlns:p14="http://schemas.microsoft.com/office/powerpoint/2010/main" val="33076175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1pPr>
            <a:lvl2pPr lvl="1"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2pPr>
            <a:lvl3pPr lvl="2"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3pPr>
            <a:lvl4pPr lvl="3"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4pPr>
            <a:lvl5pPr lvl="4"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5pPr>
            <a:lvl6pPr lvl="5"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6pPr>
            <a:lvl7pPr lvl="6"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7pPr>
            <a:lvl8pPr lvl="7"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8pPr>
            <a:lvl9pPr lvl="8"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15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74" r:id="rId1"/>
    <p:sldLayoutId id="2147483664" r:id="rId2"/>
    <p:sldLayoutId id="2147483669" r:id="rId3"/>
    <p:sldLayoutId id="2147483670" r:id="rId4"/>
    <p:sldLayoutId id="2147483671"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microsoft.com/office/2018/10/relationships/comments" Target="../comments/modernComment_133_6F74231F.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2" name="Picture 2">
            <a:extLst>
              <a:ext uri="{FF2B5EF4-FFF2-40B4-BE49-F238E27FC236}">
                <a16:creationId xmlns:a16="http://schemas.microsoft.com/office/drawing/2014/main" id="{D87A7F03-0F40-C645-9661-7B5E48B0557E}"/>
              </a:ext>
            </a:extLst>
          </p:cNvPr>
          <p:cNvPicPr>
            <a:picLocks noChangeAspect="1"/>
          </p:cNvPicPr>
          <p:nvPr/>
        </p:nvPicPr>
        <p:blipFill rotWithShape="1">
          <a:blip r:embed="rId3"/>
          <a:srcRect r="12012"/>
          <a:stretch/>
        </p:blipFill>
        <p:spPr>
          <a:xfrm>
            <a:off x="-85342" y="0"/>
            <a:ext cx="9229342" cy="5240809"/>
          </a:xfrm>
          <a:prstGeom prst="rect">
            <a:avLst/>
          </a:prstGeom>
        </p:spPr>
      </p:pic>
      <p:sp>
        <p:nvSpPr>
          <p:cNvPr id="143" name="Google Shape;143;p28"/>
          <p:cNvSpPr txBox="1">
            <a:spLocks noGrp="1"/>
          </p:cNvSpPr>
          <p:nvPr>
            <p:ph type="ctrTitle"/>
          </p:nvPr>
        </p:nvSpPr>
        <p:spPr>
          <a:xfrm>
            <a:off x="-7422" y="1839425"/>
            <a:ext cx="9064171" cy="1139995"/>
          </a:xfrm>
          <a:prstGeom prst="rect">
            <a:avLst/>
          </a:prstGeom>
        </p:spPr>
        <p:txBody>
          <a:bodyPr spcFirstLastPara="1" wrap="square" lIns="91425" tIns="91425" rIns="91425" bIns="91425" anchor="ctr" anchorCtr="0">
            <a:noAutofit/>
          </a:bodyPr>
          <a:lstStyle/>
          <a:p>
            <a:pPr algn="ctr"/>
            <a:r>
              <a:rPr lang="pl-PL" sz="3200" b="0">
                <a:solidFill>
                  <a:schemeClr val="bg1"/>
                </a:solidFill>
              </a:rPr>
              <a:t>Pagerank in a nutshell</a:t>
            </a:r>
            <a:endParaRPr lang="en-US" sz="3200" b="0">
              <a:solidFill>
                <a:schemeClr val="bg1"/>
              </a:solidFill>
            </a:endParaRPr>
          </a:p>
        </p:txBody>
      </p:sp>
      <p:sp>
        <p:nvSpPr>
          <p:cNvPr id="144" name="Google Shape;144;p28"/>
          <p:cNvSpPr txBox="1">
            <a:spLocks noGrp="1"/>
          </p:cNvSpPr>
          <p:nvPr>
            <p:ph type="subTitle" idx="1"/>
          </p:nvPr>
        </p:nvSpPr>
        <p:spPr>
          <a:xfrm>
            <a:off x="1162478" y="3934234"/>
            <a:ext cx="6819043" cy="913490"/>
          </a:xfrm>
          <a:prstGeom prst="rect">
            <a:avLst/>
          </a:prstGeom>
        </p:spPr>
        <p:txBody>
          <a:bodyPr spcFirstLastPara="1" wrap="square" lIns="91425" tIns="91425" rIns="91425" bIns="91425" anchor="t" anchorCtr="0">
            <a:noAutofit/>
          </a:bodyPr>
          <a:lstStyle/>
          <a:p>
            <a:pPr algn="ctr"/>
            <a:r>
              <a:rPr lang="pl-PL">
                <a:solidFill>
                  <a:srgbClr val="D6E29C"/>
                </a:solidFill>
              </a:rPr>
              <a:t>Hubert Ruczyński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5" name="Google Shape;158;p30">
            <a:extLst>
              <a:ext uri="{FF2B5EF4-FFF2-40B4-BE49-F238E27FC236}">
                <a16:creationId xmlns:a16="http://schemas.microsoft.com/office/drawing/2014/main" id="{CB482EF3-DB27-D0D2-2920-922CA41D3A94}"/>
              </a:ext>
            </a:extLst>
          </p:cNvPr>
          <p:cNvSpPr txBox="1">
            <a:spLocks/>
          </p:cNvSpPr>
          <p:nvPr/>
        </p:nvSpPr>
        <p:spPr>
          <a:xfrm>
            <a:off x="710750" y="1163650"/>
            <a:ext cx="7447730" cy="3657727"/>
          </a:xfrm>
          <a:prstGeom prst="rect">
            <a:avLst/>
          </a:prstGeom>
          <a:noFill/>
          <a:ln>
            <a:solidFill>
              <a:schemeClr val="accent6"/>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Questrial"/>
              <a:buNone/>
              <a:defRPr sz="3600" b="1"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2pPr>
            <a:lvl3pPr marR="0" lvl="2"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3pPr>
            <a:lvl4pPr marR="0" lvl="3"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4pPr>
            <a:lvl5pPr marR="0" lvl="4"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5pPr>
            <a:lvl6pPr marR="0" lvl="5"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6pPr>
            <a:lvl7pPr marR="0" lvl="6"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7pPr>
            <a:lvl8pPr marR="0" lvl="7"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8pPr>
            <a:lvl9pPr marR="0" lvl="8"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9pPr>
          </a:lstStyle>
          <a:p>
            <a:pPr>
              <a:lnSpc>
                <a:spcPct val="150000"/>
              </a:lnSpc>
              <a:buClr>
                <a:srgbClr val="74533D"/>
              </a:buClr>
              <a:buSzPct val="100000"/>
            </a:pPr>
            <a:r>
              <a:rPr lang="en-US" sz="1600" b="0">
                <a:solidFill>
                  <a:srgbClr val="74533D"/>
                </a:solidFill>
                <a:latin typeface="Calibri"/>
                <a:ea typeface="Calibri"/>
                <a:cs typeface="Calibri"/>
              </a:rPr>
              <a:t>PageRank is a link</a:t>
            </a:r>
            <a:r>
              <a:rPr lang="pl-PL" sz="1600" b="0">
                <a:solidFill>
                  <a:srgbClr val="74533D"/>
                </a:solidFill>
                <a:latin typeface="Calibri"/>
                <a:ea typeface="Calibri"/>
                <a:cs typeface="Calibri"/>
              </a:rPr>
              <a:t>/network</a:t>
            </a:r>
            <a:r>
              <a:rPr lang="en-US" sz="1600" b="0">
                <a:solidFill>
                  <a:srgbClr val="74533D"/>
                </a:solidFill>
                <a:latin typeface="Calibri"/>
                <a:ea typeface="Calibri"/>
                <a:cs typeface="Calibri"/>
              </a:rPr>
              <a:t> analysis algorithm that </a:t>
            </a:r>
            <a:r>
              <a:rPr lang="pl-PL" sz="1600" b="0">
                <a:solidFill>
                  <a:srgbClr val="74533D"/>
                </a:solidFill>
                <a:latin typeface="Calibri"/>
                <a:ea typeface="Calibri"/>
                <a:cs typeface="Calibri"/>
              </a:rPr>
              <a:t>Google Search originally used</a:t>
            </a:r>
            <a:r>
              <a:rPr lang="en-US" sz="1600" b="0">
                <a:solidFill>
                  <a:srgbClr val="74533D"/>
                </a:solidFill>
                <a:latin typeface="Calibri"/>
                <a:ea typeface="Calibri"/>
                <a:cs typeface="Calibri"/>
              </a:rPr>
              <a:t> to rank websites in its search results. It is named after Larry Page, one of Google's co-founders. PageRank </a:t>
            </a:r>
            <a:r>
              <a:rPr lang="pl-PL" sz="1600" b="0">
                <a:solidFill>
                  <a:srgbClr val="74533D"/>
                </a:solidFill>
                <a:latin typeface="Calibri"/>
                <a:ea typeface="Calibri"/>
                <a:cs typeface="Calibri"/>
              </a:rPr>
              <a:t>uses</a:t>
            </a:r>
            <a:r>
              <a:rPr lang="en-US" sz="1600" b="0">
                <a:solidFill>
                  <a:srgbClr val="74533D"/>
                </a:solidFill>
                <a:latin typeface="Calibri"/>
                <a:ea typeface="Calibri"/>
                <a:cs typeface="Calibri"/>
              </a:rPr>
              <a:t> a mathematical algorithm to estimate the importance of a website based on the links it receives from other websites. This metric helps Google determine which websites are more authoritative and relevant to a particular search query.</a:t>
            </a:r>
            <a:endParaRPr lang="pl-PL" sz="1600" b="0">
              <a:solidFill>
                <a:srgbClr val="74533D"/>
              </a:solidFill>
              <a:latin typeface="Calibri"/>
              <a:ea typeface="Calibri"/>
              <a:cs typeface="Calibri"/>
            </a:endParaRPr>
          </a:p>
          <a:p>
            <a:pPr>
              <a:lnSpc>
                <a:spcPct val="150000"/>
              </a:lnSpc>
              <a:buClr>
                <a:srgbClr val="74533D"/>
              </a:buClr>
              <a:buSzPct val="100000"/>
            </a:pPr>
            <a:endParaRPr lang="pl-PL" sz="1600" b="0">
              <a:solidFill>
                <a:srgbClr val="74533D"/>
              </a:solidFill>
              <a:latin typeface="Calibri"/>
              <a:ea typeface="Calibri"/>
              <a:cs typeface="Calibri"/>
            </a:endParaRPr>
          </a:p>
          <a:p>
            <a:pPr>
              <a:lnSpc>
                <a:spcPct val="150000"/>
              </a:lnSpc>
              <a:buClr>
                <a:srgbClr val="74533D"/>
              </a:buClr>
              <a:buSzPct val="100000"/>
            </a:pPr>
            <a:r>
              <a:rPr lang="pl-PL" sz="1600" b="0">
                <a:solidFill>
                  <a:srgbClr val="74533D"/>
                </a:solidFill>
                <a:latin typeface="Calibri"/>
                <a:ea typeface="Calibri"/>
                <a:cs typeface="Calibri"/>
              </a:rPr>
              <a:t>The PageRank assumes that </a:t>
            </a:r>
            <a:r>
              <a:rPr lang="en-US" sz="1600" b="0">
                <a:solidFill>
                  <a:srgbClr val="74533D"/>
                </a:solidFill>
                <a:latin typeface="Calibri"/>
                <a:ea typeface="Calibri"/>
                <a:cs typeface="Calibri"/>
              </a:rPr>
              <a:t>there is a "random surfer" who is</a:t>
            </a:r>
            <a:r>
              <a:rPr lang="pl-PL" sz="1600" b="0">
                <a:solidFill>
                  <a:srgbClr val="74533D"/>
                </a:solidFill>
                <a:latin typeface="Calibri"/>
                <a:ea typeface="Calibri"/>
                <a:cs typeface="Calibri"/>
              </a:rPr>
              <a:t> </a:t>
            </a:r>
            <a:r>
              <a:rPr lang="en-US" sz="1600" b="0">
                <a:solidFill>
                  <a:srgbClr val="74533D"/>
                </a:solidFill>
                <a:latin typeface="Calibri"/>
                <a:ea typeface="Calibri"/>
                <a:cs typeface="Calibri"/>
              </a:rPr>
              <a:t>given a web page at random and keeps clicking on links, never hitting "back„</a:t>
            </a:r>
            <a:r>
              <a:rPr lang="pl-PL" sz="1600" b="0">
                <a:solidFill>
                  <a:srgbClr val="74533D"/>
                </a:solidFill>
                <a:latin typeface="Calibri"/>
                <a:ea typeface="Calibri"/>
                <a:cs typeface="Calibri"/>
              </a:rPr>
              <a:t>. What it tries to establish is the simulation of this process, which is similar to a random walk on a Markov Chain.</a:t>
            </a:r>
          </a:p>
        </p:txBody>
      </p:sp>
      <p:sp>
        <p:nvSpPr>
          <p:cNvPr id="8" name="Google Shape;158;p30">
            <a:extLst>
              <a:ext uri="{FF2B5EF4-FFF2-40B4-BE49-F238E27FC236}">
                <a16:creationId xmlns:a16="http://schemas.microsoft.com/office/drawing/2014/main" id="{44D66430-F242-5322-3BF5-116EDF96FCC2}"/>
              </a:ext>
            </a:extLst>
          </p:cNvPr>
          <p:cNvSpPr txBox="1">
            <a:spLocks/>
          </p:cNvSpPr>
          <p:nvPr/>
        </p:nvSpPr>
        <p:spPr>
          <a:xfrm>
            <a:off x="710750" y="387250"/>
            <a:ext cx="7447730" cy="776400"/>
          </a:xfrm>
          <a:prstGeom prst="rect">
            <a:avLst/>
          </a:prstGeom>
          <a:noFill/>
          <a:ln>
            <a:solidFill>
              <a:schemeClr val="accent6"/>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Questrial"/>
              <a:buNone/>
              <a:defRPr sz="3600" b="1"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2pPr>
            <a:lvl3pPr marR="0" lvl="2"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3pPr>
            <a:lvl4pPr marR="0" lvl="3"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4pPr>
            <a:lvl5pPr marR="0" lvl="4"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5pPr>
            <a:lvl6pPr marR="0" lvl="5"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6pPr>
            <a:lvl7pPr marR="0" lvl="6"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7pPr>
            <a:lvl8pPr marR="0" lvl="7"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8pPr>
            <a:lvl9pPr marR="0" lvl="8"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9pPr>
          </a:lstStyle>
          <a:p>
            <a:r>
              <a:rPr lang="pl-PL" b="0">
                <a:solidFill>
                  <a:srgbClr val="74533D"/>
                </a:solidFill>
              </a:rPr>
              <a:t>Pagerank (PR) origins</a:t>
            </a:r>
          </a:p>
        </p:txBody>
      </p:sp>
      <p:cxnSp>
        <p:nvCxnSpPr>
          <p:cNvPr id="9" name="Google Shape;166;p30">
            <a:extLst>
              <a:ext uri="{FF2B5EF4-FFF2-40B4-BE49-F238E27FC236}">
                <a16:creationId xmlns:a16="http://schemas.microsoft.com/office/drawing/2014/main" id="{6E72AF4D-D3CB-E6B0-6904-A785A3DE8955}"/>
              </a:ext>
            </a:extLst>
          </p:cNvPr>
          <p:cNvCxnSpPr>
            <a:cxnSpLocks/>
          </p:cNvCxnSpPr>
          <p:nvPr/>
        </p:nvCxnSpPr>
        <p:spPr>
          <a:xfrm>
            <a:off x="812499" y="1045726"/>
            <a:ext cx="4430914" cy="0"/>
          </a:xfrm>
          <a:prstGeom prst="straightConnector1">
            <a:avLst/>
          </a:prstGeom>
          <a:noFill/>
          <a:ln w="19050" cap="flat" cmpd="sng">
            <a:solidFill>
              <a:srgbClr val="74533D"/>
            </a:solidFill>
            <a:prstDash val="solid"/>
            <a:round/>
            <a:headEnd type="none" w="med" len="med"/>
            <a:tailEnd type="none" w="med" len="med"/>
          </a:ln>
        </p:spPr>
      </p:cxnSp>
    </p:spTree>
    <p:extLst>
      <p:ext uri="{BB962C8B-B14F-4D97-AF65-F5344CB8AC3E}">
        <p14:creationId xmlns:p14="http://schemas.microsoft.com/office/powerpoint/2010/main" val="2140100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5" name="Google Shape;158;p30">
            <a:extLst>
              <a:ext uri="{FF2B5EF4-FFF2-40B4-BE49-F238E27FC236}">
                <a16:creationId xmlns:a16="http://schemas.microsoft.com/office/drawing/2014/main" id="{CB482EF3-DB27-D0D2-2920-922CA41D3A94}"/>
              </a:ext>
            </a:extLst>
          </p:cNvPr>
          <p:cNvSpPr txBox="1">
            <a:spLocks/>
          </p:cNvSpPr>
          <p:nvPr/>
        </p:nvSpPr>
        <p:spPr>
          <a:xfrm>
            <a:off x="710750" y="1163651"/>
            <a:ext cx="7447730" cy="3592600"/>
          </a:xfrm>
          <a:prstGeom prst="rect">
            <a:avLst/>
          </a:prstGeom>
          <a:noFill/>
          <a:ln>
            <a:solidFill>
              <a:schemeClr val="accent6"/>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Questrial"/>
              <a:buNone/>
              <a:defRPr sz="3600" b="1"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2pPr>
            <a:lvl3pPr marR="0" lvl="2"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3pPr>
            <a:lvl4pPr marR="0" lvl="3"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4pPr>
            <a:lvl5pPr marR="0" lvl="4"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5pPr>
            <a:lvl6pPr marR="0" lvl="5"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6pPr>
            <a:lvl7pPr marR="0" lvl="6"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7pPr>
            <a:lvl8pPr marR="0" lvl="7"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8pPr>
            <a:lvl9pPr marR="0" lvl="8"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9pPr>
          </a:lstStyle>
          <a:p>
            <a:pPr>
              <a:lnSpc>
                <a:spcPct val="150000"/>
              </a:lnSpc>
              <a:buClr>
                <a:srgbClr val="74533D"/>
              </a:buClr>
              <a:buSzPct val="100000"/>
            </a:pPr>
            <a:r>
              <a:rPr lang="pl-PL" sz="1600" b="0">
                <a:solidFill>
                  <a:srgbClr val="74533D"/>
                </a:solidFill>
                <a:latin typeface="Calibri"/>
                <a:ea typeface="Calibri"/>
                <a:cs typeface="Calibri"/>
              </a:rPr>
              <a:t>Intuitively, to measure the importance of a given node, we can simply, count the number of incoming edges (in-degree). Next, we calculate that for all nodes and normalize it with the division by the sum of all node degrees, obtaining an in-degree distribution. </a:t>
            </a:r>
          </a:p>
          <a:p>
            <a:pPr>
              <a:lnSpc>
                <a:spcPct val="150000"/>
              </a:lnSpc>
              <a:buClr>
                <a:srgbClr val="74533D"/>
              </a:buClr>
              <a:buSzPct val="100000"/>
            </a:pPr>
            <a:r>
              <a:rPr lang="pl-PL" sz="1600">
                <a:solidFill>
                  <a:srgbClr val="74533D"/>
                </a:solidFill>
                <a:latin typeface="Calibri"/>
                <a:ea typeface="Calibri"/>
                <a:cs typeface="Calibri"/>
              </a:rPr>
              <a:t>PR(vi) = in_deg(vi) / sum(in_deg(V))</a:t>
            </a:r>
          </a:p>
          <a:p>
            <a:pPr>
              <a:lnSpc>
                <a:spcPct val="150000"/>
              </a:lnSpc>
              <a:buClr>
                <a:srgbClr val="74533D"/>
              </a:buClr>
              <a:buSzPct val="100000"/>
            </a:pPr>
            <a:r>
              <a:rPr lang="pl-PL" sz="1600">
                <a:solidFill>
                  <a:srgbClr val="74533D"/>
                </a:solidFill>
                <a:latin typeface="Calibri"/>
                <a:ea typeface="Calibri"/>
                <a:cs typeface="Calibri"/>
              </a:rPr>
              <a:t>PR(V) = [PR(v1), PR(v2),…]</a:t>
            </a:r>
          </a:p>
          <a:p>
            <a:pPr>
              <a:lnSpc>
                <a:spcPct val="150000"/>
              </a:lnSpc>
              <a:buClr>
                <a:srgbClr val="74533D"/>
              </a:buClr>
              <a:buSzPct val="100000"/>
            </a:pPr>
            <a:r>
              <a:rPr lang="pl-PL" sz="1600" b="0">
                <a:solidFill>
                  <a:srgbClr val="74533D"/>
                </a:solidFill>
                <a:latin typeface="Calibri"/>
                <a:ea typeface="Calibri"/>
                <a:cs typeface="Calibri"/>
              </a:rPr>
              <a:t>This measure however is not complete, as it doesn’t measure the importance of nodes that point to that vertex.</a:t>
            </a:r>
          </a:p>
        </p:txBody>
      </p:sp>
      <p:sp>
        <p:nvSpPr>
          <p:cNvPr id="8" name="Google Shape;158;p30">
            <a:extLst>
              <a:ext uri="{FF2B5EF4-FFF2-40B4-BE49-F238E27FC236}">
                <a16:creationId xmlns:a16="http://schemas.microsoft.com/office/drawing/2014/main" id="{44D66430-F242-5322-3BF5-116EDF96FCC2}"/>
              </a:ext>
            </a:extLst>
          </p:cNvPr>
          <p:cNvSpPr txBox="1">
            <a:spLocks/>
          </p:cNvSpPr>
          <p:nvPr/>
        </p:nvSpPr>
        <p:spPr>
          <a:xfrm>
            <a:off x="710750" y="387249"/>
            <a:ext cx="7447730" cy="776400"/>
          </a:xfrm>
          <a:prstGeom prst="rect">
            <a:avLst/>
          </a:prstGeom>
          <a:noFill/>
          <a:ln>
            <a:solidFill>
              <a:schemeClr val="accent6"/>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Questrial"/>
              <a:buNone/>
              <a:defRPr sz="3600" b="1"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2pPr>
            <a:lvl3pPr marR="0" lvl="2"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3pPr>
            <a:lvl4pPr marR="0" lvl="3"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4pPr>
            <a:lvl5pPr marR="0" lvl="4"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5pPr>
            <a:lvl6pPr marR="0" lvl="5"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6pPr>
            <a:lvl7pPr marR="0" lvl="6"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7pPr>
            <a:lvl8pPr marR="0" lvl="7"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8pPr>
            <a:lvl9pPr marR="0" lvl="8"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9pPr>
          </a:lstStyle>
          <a:p>
            <a:r>
              <a:rPr lang="pl-PL" b="0">
                <a:solidFill>
                  <a:srgbClr val="74533D"/>
                </a:solidFill>
              </a:rPr>
              <a:t>Reasoning behind PR – in-degree</a:t>
            </a:r>
          </a:p>
        </p:txBody>
      </p:sp>
      <p:cxnSp>
        <p:nvCxnSpPr>
          <p:cNvPr id="9" name="Google Shape;166;p30">
            <a:extLst>
              <a:ext uri="{FF2B5EF4-FFF2-40B4-BE49-F238E27FC236}">
                <a16:creationId xmlns:a16="http://schemas.microsoft.com/office/drawing/2014/main" id="{6E72AF4D-D3CB-E6B0-6904-A785A3DE8955}"/>
              </a:ext>
            </a:extLst>
          </p:cNvPr>
          <p:cNvCxnSpPr>
            <a:cxnSpLocks/>
          </p:cNvCxnSpPr>
          <p:nvPr/>
        </p:nvCxnSpPr>
        <p:spPr>
          <a:xfrm>
            <a:off x="812499" y="1045726"/>
            <a:ext cx="6995070" cy="0"/>
          </a:xfrm>
          <a:prstGeom prst="straightConnector1">
            <a:avLst/>
          </a:prstGeom>
          <a:noFill/>
          <a:ln w="19050" cap="flat" cmpd="sng">
            <a:solidFill>
              <a:srgbClr val="74533D"/>
            </a:solidFill>
            <a:prstDash val="solid"/>
            <a:round/>
            <a:headEnd type="none" w="med" len="med"/>
            <a:tailEnd type="none" w="med" len="med"/>
          </a:ln>
        </p:spPr>
      </p:cxnSp>
    </p:spTree>
    <p:extLst>
      <p:ext uri="{BB962C8B-B14F-4D97-AF65-F5344CB8AC3E}">
        <p14:creationId xmlns:p14="http://schemas.microsoft.com/office/powerpoint/2010/main" val="1296923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5" name="Google Shape;158;p30">
            <a:extLst>
              <a:ext uri="{FF2B5EF4-FFF2-40B4-BE49-F238E27FC236}">
                <a16:creationId xmlns:a16="http://schemas.microsoft.com/office/drawing/2014/main" id="{CB482EF3-DB27-D0D2-2920-922CA41D3A94}"/>
              </a:ext>
            </a:extLst>
          </p:cNvPr>
          <p:cNvSpPr txBox="1">
            <a:spLocks/>
          </p:cNvSpPr>
          <p:nvPr/>
        </p:nvSpPr>
        <p:spPr>
          <a:xfrm>
            <a:off x="710750" y="1163651"/>
            <a:ext cx="7447730" cy="3592600"/>
          </a:xfrm>
          <a:prstGeom prst="rect">
            <a:avLst/>
          </a:prstGeom>
          <a:noFill/>
          <a:ln>
            <a:solidFill>
              <a:schemeClr val="accent6"/>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Questrial"/>
              <a:buNone/>
              <a:defRPr sz="3600" b="1"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2pPr>
            <a:lvl3pPr marR="0" lvl="2"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3pPr>
            <a:lvl4pPr marR="0" lvl="3"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4pPr>
            <a:lvl5pPr marR="0" lvl="4"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5pPr>
            <a:lvl6pPr marR="0" lvl="5"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6pPr>
            <a:lvl7pPr marR="0" lvl="6"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7pPr>
            <a:lvl8pPr marR="0" lvl="7"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8pPr>
            <a:lvl9pPr marR="0" lvl="8"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9pPr>
          </a:lstStyle>
          <a:p>
            <a:pPr>
              <a:lnSpc>
                <a:spcPct val="150000"/>
              </a:lnSpc>
              <a:buClr>
                <a:srgbClr val="74533D"/>
              </a:buClr>
              <a:buSzPct val="100000"/>
            </a:pPr>
            <a:r>
              <a:rPr lang="pl-PL" sz="1600" b="0">
                <a:solidFill>
                  <a:srgbClr val="74533D"/>
                </a:solidFill>
                <a:latin typeface="Calibri"/>
                <a:ea typeface="Calibri"/>
                <a:cs typeface="Calibri"/>
              </a:rPr>
              <a:t>In order to include information about the rank of vertices that point to the considered node, we have to weigh them somehow. The original idea is to calculate all nodes (ti) PR and divide it by the number of outgoing links (C(ti)).</a:t>
            </a:r>
          </a:p>
          <a:p>
            <a:pPr>
              <a:lnSpc>
                <a:spcPct val="150000"/>
              </a:lnSpc>
              <a:buClr>
                <a:srgbClr val="74533D"/>
              </a:buClr>
              <a:buSzPct val="100000"/>
            </a:pPr>
            <a:r>
              <a:rPr lang="pl-PL" sz="1600">
                <a:solidFill>
                  <a:srgbClr val="74533D"/>
                </a:solidFill>
                <a:latin typeface="Calibri"/>
                <a:ea typeface="Calibri"/>
                <a:cs typeface="Calibri"/>
              </a:rPr>
              <a:t>PR(vi) = PR(t1)/C(t1) + … + PR(tn)/C(tn)</a:t>
            </a:r>
          </a:p>
          <a:p>
            <a:pPr>
              <a:lnSpc>
                <a:spcPct val="150000"/>
              </a:lnSpc>
              <a:buClr>
                <a:srgbClr val="74533D"/>
              </a:buClr>
              <a:buSzPct val="100000"/>
            </a:pPr>
            <a:r>
              <a:rPr lang="pl-PL" sz="1600" b="0">
                <a:solidFill>
                  <a:srgbClr val="74533D"/>
                </a:solidFill>
                <a:latin typeface="Calibri"/>
                <a:ea typeface="Calibri"/>
                <a:cs typeface="Calibri"/>
              </a:rPr>
              <a:t>How to calculate the first PR values, as they depend on the PRs of other nodes? </a:t>
            </a:r>
            <a:br>
              <a:rPr lang="pl-PL" sz="1600" b="0">
                <a:solidFill>
                  <a:srgbClr val="74533D"/>
                </a:solidFill>
                <a:latin typeface="Calibri"/>
                <a:ea typeface="Calibri"/>
                <a:cs typeface="Calibri"/>
              </a:rPr>
            </a:br>
            <a:r>
              <a:rPr lang="pl-PL" sz="1600" b="0">
                <a:solidFill>
                  <a:srgbClr val="74533D"/>
                </a:solidFill>
                <a:latin typeface="Calibri"/>
                <a:ea typeface="Calibri"/>
                <a:cs typeface="Calibri"/>
              </a:rPr>
              <a:t>We simply have to initialize PR values with equal values (1/|V|), and then start the iteration process.</a:t>
            </a:r>
          </a:p>
          <a:p>
            <a:pPr>
              <a:lnSpc>
                <a:spcPct val="150000"/>
              </a:lnSpc>
              <a:buClr>
                <a:srgbClr val="74533D"/>
              </a:buClr>
              <a:buSzPct val="100000"/>
            </a:pPr>
            <a:r>
              <a:rPr lang="pl-PL" sz="1600" b="0">
                <a:solidFill>
                  <a:srgbClr val="74533D"/>
                </a:solidFill>
                <a:latin typeface="Calibri"/>
                <a:ea typeface="Calibri"/>
                <a:cs typeface="Calibri"/>
              </a:rPr>
              <a:t>However, if we simulate a „random surfer”, we should consider the cases where we get into loops or end-nodes.</a:t>
            </a:r>
          </a:p>
          <a:p>
            <a:pPr>
              <a:lnSpc>
                <a:spcPct val="150000"/>
              </a:lnSpc>
              <a:buClr>
                <a:srgbClr val="74533D"/>
              </a:buClr>
              <a:buSzPct val="100000"/>
            </a:pPr>
            <a:endParaRPr lang="pl-PL" sz="1600" b="0">
              <a:solidFill>
                <a:srgbClr val="74533D"/>
              </a:solidFill>
              <a:latin typeface="Calibri"/>
              <a:ea typeface="Calibri"/>
              <a:cs typeface="Calibri"/>
            </a:endParaRPr>
          </a:p>
        </p:txBody>
      </p:sp>
      <p:sp>
        <p:nvSpPr>
          <p:cNvPr id="8" name="Google Shape;158;p30">
            <a:extLst>
              <a:ext uri="{FF2B5EF4-FFF2-40B4-BE49-F238E27FC236}">
                <a16:creationId xmlns:a16="http://schemas.microsoft.com/office/drawing/2014/main" id="{44D66430-F242-5322-3BF5-116EDF96FCC2}"/>
              </a:ext>
            </a:extLst>
          </p:cNvPr>
          <p:cNvSpPr txBox="1">
            <a:spLocks/>
          </p:cNvSpPr>
          <p:nvPr/>
        </p:nvSpPr>
        <p:spPr>
          <a:xfrm>
            <a:off x="710750" y="387250"/>
            <a:ext cx="7447730" cy="776400"/>
          </a:xfrm>
          <a:prstGeom prst="rect">
            <a:avLst/>
          </a:prstGeom>
          <a:noFill/>
          <a:ln>
            <a:solidFill>
              <a:schemeClr val="accent6"/>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Questrial"/>
              <a:buNone/>
              <a:defRPr sz="3600" b="1"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2pPr>
            <a:lvl3pPr marR="0" lvl="2"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3pPr>
            <a:lvl4pPr marR="0" lvl="3"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4pPr>
            <a:lvl5pPr marR="0" lvl="4"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5pPr>
            <a:lvl6pPr marR="0" lvl="5"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6pPr>
            <a:lvl7pPr marR="0" lvl="6"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7pPr>
            <a:lvl8pPr marR="0" lvl="7"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8pPr>
            <a:lvl9pPr marR="0" lvl="8"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9pPr>
          </a:lstStyle>
          <a:p>
            <a:r>
              <a:rPr lang="pl-PL" b="0">
                <a:solidFill>
                  <a:srgbClr val="74533D"/>
                </a:solidFill>
              </a:rPr>
              <a:t>Reasoning behind PR – importance</a:t>
            </a:r>
          </a:p>
        </p:txBody>
      </p:sp>
      <p:cxnSp>
        <p:nvCxnSpPr>
          <p:cNvPr id="9" name="Google Shape;166;p30">
            <a:extLst>
              <a:ext uri="{FF2B5EF4-FFF2-40B4-BE49-F238E27FC236}">
                <a16:creationId xmlns:a16="http://schemas.microsoft.com/office/drawing/2014/main" id="{6E72AF4D-D3CB-E6B0-6904-A785A3DE8955}"/>
              </a:ext>
            </a:extLst>
          </p:cNvPr>
          <p:cNvCxnSpPr>
            <a:cxnSpLocks/>
          </p:cNvCxnSpPr>
          <p:nvPr/>
        </p:nvCxnSpPr>
        <p:spPr>
          <a:xfrm>
            <a:off x="812499" y="1045726"/>
            <a:ext cx="7345981" cy="0"/>
          </a:xfrm>
          <a:prstGeom prst="straightConnector1">
            <a:avLst/>
          </a:prstGeom>
          <a:noFill/>
          <a:ln w="19050" cap="flat" cmpd="sng">
            <a:solidFill>
              <a:srgbClr val="74533D"/>
            </a:solidFill>
            <a:prstDash val="solid"/>
            <a:round/>
            <a:headEnd type="none" w="med" len="med"/>
            <a:tailEnd type="none" w="med" len="med"/>
          </a:ln>
        </p:spPr>
      </p:cxnSp>
    </p:spTree>
    <p:extLst>
      <p:ext uri="{BB962C8B-B14F-4D97-AF65-F5344CB8AC3E}">
        <p14:creationId xmlns:p14="http://schemas.microsoft.com/office/powerpoint/2010/main" val="1463433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5" name="Google Shape;158;p30">
            <a:extLst>
              <a:ext uri="{FF2B5EF4-FFF2-40B4-BE49-F238E27FC236}">
                <a16:creationId xmlns:a16="http://schemas.microsoft.com/office/drawing/2014/main" id="{CB482EF3-DB27-D0D2-2920-922CA41D3A94}"/>
              </a:ext>
            </a:extLst>
          </p:cNvPr>
          <p:cNvSpPr txBox="1">
            <a:spLocks/>
          </p:cNvSpPr>
          <p:nvPr/>
        </p:nvSpPr>
        <p:spPr>
          <a:xfrm>
            <a:off x="710750" y="1163651"/>
            <a:ext cx="7447730" cy="3592600"/>
          </a:xfrm>
          <a:prstGeom prst="rect">
            <a:avLst/>
          </a:prstGeom>
          <a:noFill/>
          <a:ln>
            <a:solidFill>
              <a:schemeClr val="accent6"/>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Questrial"/>
              <a:buNone/>
              <a:defRPr sz="3600" b="1"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2pPr>
            <a:lvl3pPr marR="0" lvl="2"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3pPr>
            <a:lvl4pPr marR="0" lvl="3"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4pPr>
            <a:lvl5pPr marR="0" lvl="4"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5pPr>
            <a:lvl6pPr marR="0" lvl="5"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6pPr>
            <a:lvl7pPr marR="0" lvl="6"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7pPr>
            <a:lvl8pPr marR="0" lvl="7"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8pPr>
            <a:lvl9pPr marR="0" lvl="8"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9pPr>
          </a:lstStyle>
          <a:p>
            <a:pPr>
              <a:lnSpc>
                <a:spcPct val="150000"/>
              </a:lnSpc>
              <a:buClr>
                <a:srgbClr val="74533D"/>
              </a:buClr>
              <a:buSzPct val="100000"/>
            </a:pPr>
            <a:r>
              <a:rPr lang="pl-PL" sz="1600" b="0">
                <a:solidFill>
                  <a:srgbClr val="74533D"/>
                </a:solidFill>
                <a:latin typeface="Calibri"/>
                <a:ea typeface="Calibri"/>
                <a:cs typeface="Calibri"/>
              </a:rPr>
              <a:t>To represent this quality, we introduce a variable d, called the damping factor. </a:t>
            </a:r>
          </a:p>
          <a:p>
            <a:pPr>
              <a:lnSpc>
                <a:spcPct val="150000"/>
              </a:lnSpc>
              <a:buClr>
                <a:srgbClr val="74533D"/>
              </a:buClr>
              <a:buSzPct val="100000"/>
            </a:pPr>
            <a:r>
              <a:rPr lang="pl-PL" sz="1600" b="0">
                <a:solidFill>
                  <a:srgbClr val="74533D"/>
                </a:solidFill>
                <a:latin typeface="Calibri"/>
                <a:ea typeface="Calibri"/>
                <a:cs typeface="Calibri"/>
              </a:rPr>
              <a:t>It represents the probability that the „random surfer” will stay on topic, and use the original network. Otherwise, with probability 1-d he can jump into a completely random page. The literature advises to set its value as 0.95.</a:t>
            </a:r>
          </a:p>
          <a:p>
            <a:pPr>
              <a:lnSpc>
                <a:spcPct val="150000"/>
              </a:lnSpc>
              <a:buClr>
                <a:srgbClr val="74533D"/>
              </a:buClr>
              <a:buSzPct val="100000"/>
            </a:pPr>
            <a:r>
              <a:rPr lang="pl-PL" sz="1600" b="0">
                <a:solidFill>
                  <a:srgbClr val="74533D"/>
                </a:solidFill>
                <a:latin typeface="Calibri"/>
                <a:ea typeface="Calibri"/>
                <a:cs typeface="Calibri"/>
              </a:rPr>
              <a:t>Finally, we can get a real definition of PageRank value:</a:t>
            </a:r>
          </a:p>
          <a:p>
            <a:pPr>
              <a:lnSpc>
                <a:spcPct val="150000"/>
              </a:lnSpc>
              <a:buClr>
                <a:srgbClr val="74533D"/>
              </a:buClr>
              <a:buSzPct val="100000"/>
            </a:pPr>
            <a:r>
              <a:rPr lang="pl-PL" sz="1600">
                <a:solidFill>
                  <a:srgbClr val="74533D"/>
                </a:solidFill>
                <a:latin typeface="Calibri"/>
                <a:ea typeface="Calibri"/>
                <a:cs typeface="Calibri"/>
              </a:rPr>
              <a:t>PR(vi) = (1-d) + d(PR(t1)/C(t1) + … + PR(tn)/C(tn))</a:t>
            </a:r>
            <a:endParaRPr lang="pl-PL" sz="1600" b="0">
              <a:solidFill>
                <a:srgbClr val="74533D"/>
              </a:solidFill>
              <a:latin typeface="Calibri"/>
              <a:ea typeface="Calibri"/>
              <a:cs typeface="Calibri"/>
            </a:endParaRPr>
          </a:p>
          <a:p>
            <a:pPr>
              <a:lnSpc>
                <a:spcPct val="150000"/>
              </a:lnSpc>
              <a:buClr>
                <a:srgbClr val="74533D"/>
              </a:buClr>
              <a:buSzPct val="100000"/>
            </a:pPr>
            <a:r>
              <a:rPr lang="pl-PL" sz="1600" b="0">
                <a:solidFill>
                  <a:srgbClr val="74533D"/>
                </a:solidFill>
                <a:latin typeface="Calibri"/>
                <a:ea typeface="Calibri"/>
                <a:cs typeface="Calibri"/>
              </a:rPr>
              <a:t>And to calculate it, we start from an even distribution, and then count PR for each node based on previous values, till we reach the given number of iterations.</a:t>
            </a:r>
          </a:p>
          <a:p>
            <a:pPr>
              <a:lnSpc>
                <a:spcPct val="150000"/>
              </a:lnSpc>
              <a:buClr>
                <a:srgbClr val="74533D"/>
              </a:buClr>
              <a:buSzPct val="100000"/>
            </a:pPr>
            <a:endParaRPr lang="pl-PL" sz="1600" b="0">
              <a:solidFill>
                <a:srgbClr val="74533D"/>
              </a:solidFill>
              <a:latin typeface="Calibri"/>
              <a:ea typeface="Calibri"/>
              <a:cs typeface="Calibri"/>
            </a:endParaRPr>
          </a:p>
        </p:txBody>
      </p:sp>
      <p:sp>
        <p:nvSpPr>
          <p:cNvPr id="8" name="Google Shape;158;p30">
            <a:extLst>
              <a:ext uri="{FF2B5EF4-FFF2-40B4-BE49-F238E27FC236}">
                <a16:creationId xmlns:a16="http://schemas.microsoft.com/office/drawing/2014/main" id="{44D66430-F242-5322-3BF5-116EDF96FCC2}"/>
              </a:ext>
            </a:extLst>
          </p:cNvPr>
          <p:cNvSpPr txBox="1">
            <a:spLocks/>
          </p:cNvSpPr>
          <p:nvPr/>
        </p:nvSpPr>
        <p:spPr>
          <a:xfrm>
            <a:off x="710750" y="387250"/>
            <a:ext cx="7447730" cy="776400"/>
          </a:xfrm>
          <a:prstGeom prst="rect">
            <a:avLst/>
          </a:prstGeom>
          <a:noFill/>
          <a:ln>
            <a:solidFill>
              <a:schemeClr val="accent6"/>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Questrial"/>
              <a:buNone/>
              <a:defRPr sz="3600" b="1"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2pPr>
            <a:lvl3pPr marR="0" lvl="2"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3pPr>
            <a:lvl4pPr marR="0" lvl="3"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4pPr>
            <a:lvl5pPr marR="0" lvl="4"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5pPr>
            <a:lvl6pPr marR="0" lvl="5"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6pPr>
            <a:lvl7pPr marR="0" lvl="6"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7pPr>
            <a:lvl8pPr marR="0" lvl="7"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8pPr>
            <a:lvl9pPr marR="0" lvl="8"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9pPr>
          </a:lstStyle>
          <a:p>
            <a:r>
              <a:rPr lang="pl-PL" b="0">
                <a:solidFill>
                  <a:srgbClr val="74533D"/>
                </a:solidFill>
              </a:rPr>
              <a:t>Reasoning behind PR – damping </a:t>
            </a:r>
          </a:p>
        </p:txBody>
      </p:sp>
      <p:cxnSp>
        <p:nvCxnSpPr>
          <p:cNvPr id="9" name="Google Shape;166;p30">
            <a:extLst>
              <a:ext uri="{FF2B5EF4-FFF2-40B4-BE49-F238E27FC236}">
                <a16:creationId xmlns:a16="http://schemas.microsoft.com/office/drawing/2014/main" id="{6E72AF4D-D3CB-E6B0-6904-A785A3DE8955}"/>
              </a:ext>
            </a:extLst>
          </p:cNvPr>
          <p:cNvCxnSpPr>
            <a:cxnSpLocks/>
          </p:cNvCxnSpPr>
          <p:nvPr/>
        </p:nvCxnSpPr>
        <p:spPr>
          <a:xfrm>
            <a:off x="812499" y="1045726"/>
            <a:ext cx="6841604" cy="0"/>
          </a:xfrm>
          <a:prstGeom prst="straightConnector1">
            <a:avLst/>
          </a:prstGeom>
          <a:noFill/>
          <a:ln w="19050" cap="flat" cmpd="sng">
            <a:solidFill>
              <a:srgbClr val="74533D"/>
            </a:solidFill>
            <a:prstDash val="solid"/>
            <a:round/>
            <a:headEnd type="none" w="med" len="med"/>
            <a:tailEnd type="none" w="med" len="med"/>
          </a:ln>
        </p:spPr>
      </p:cxnSp>
    </p:spTree>
    <p:extLst>
      <p:ext uri="{BB962C8B-B14F-4D97-AF65-F5344CB8AC3E}">
        <p14:creationId xmlns:p14="http://schemas.microsoft.com/office/powerpoint/2010/main" val="1533973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idx="6"/>
          </p:nvPr>
        </p:nvSpPr>
        <p:spPr>
          <a:xfrm>
            <a:off x="710750" y="387250"/>
            <a:ext cx="7447730" cy="776400"/>
          </a:xfrm>
          <a:prstGeom prst="rect">
            <a:avLst/>
          </a:prstGeom>
          <a:ln>
            <a:solidFill>
              <a:schemeClr val="accent6"/>
            </a:solidFill>
          </a:ln>
        </p:spPr>
        <p:txBody>
          <a:bodyPr spcFirstLastPara="1" wrap="square" lIns="91425" tIns="91425" rIns="91425" bIns="91425" anchor="t" anchorCtr="0">
            <a:noAutofit/>
          </a:bodyPr>
          <a:lstStyle/>
          <a:p>
            <a:r>
              <a:rPr lang="pl-PL" b="0">
                <a:solidFill>
                  <a:srgbClr val="74533D"/>
                </a:solidFill>
              </a:rPr>
              <a:t>PR vs Ergodic density</a:t>
            </a:r>
          </a:p>
        </p:txBody>
      </p:sp>
      <p:cxnSp>
        <p:nvCxnSpPr>
          <p:cNvPr id="166" name="Google Shape;166;p30"/>
          <p:cNvCxnSpPr>
            <a:cxnSpLocks/>
          </p:cNvCxnSpPr>
          <p:nvPr/>
        </p:nvCxnSpPr>
        <p:spPr>
          <a:xfrm>
            <a:off x="812499" y="1045726"/>
            <a:ext cx="4552407" cy="0"/>
          </a:xfrm>
          <a:prstGeom prst="straightConnector1">
            <a:avLst/>
          </a:prstGeom>
          <a:noFill/>
          <a:ln w="19050" cap="flat" cmpd="sng">
            <a:solidFill>
              <a:srgbClr val="74533D"/>
            </a:solidFill>
            <a:prstDash val="solid"/>
            <a:round/>
            <a:headEnd type="none" w="med" len="med"/>
            <a:tailEnd type="none" w="med" len="med"/>
          </a:ln>
        </p:spPr>
      </p:cxnSp>
      <p:pic>
        <p:nvPicPr>
          <p:cNvPr id="6" name="Picture 5">
            <a:extLst>
              <a:ext uri="{FF2B5EF4-FFF2-40B4-BE49-F238E27FC236}">
                <a16:creationId xmlns:a16="http://schemas.microsoft.com/office/drawing/2014/main" id="{ED52CC89-0F27-C577-A619-38F187F899F9}"/>
              </a:ext>
            </a:extLst>
          </p:cNvPr>
          <p:cNvPicPr>
            <a:picLocks noChangeAspect="1"/>
          </p:cNvPicPr>
          <p:nvPr/>
        </p:nvPicPr>
        <p:blipFill>
          <a:blip r:embed="rId3"/>
          <a:stretch>
            <a:fillRect/>
          </a:stretch>
        </p:blipFill>
        <p:spPr>
          <a:xfrm>
            <a:off x="820781" y="1222372"/>
            <a:ext cx="4480479" cy="2131490"/>
          </a:xfrm>
          <a:prstGeom prst="rect">
            <a:avLst/>
          </a:prstGeom>
        </p:spPr>
      </p:pic>
      <p:pic>
        <p:nvPicPr>
          <p:cNvPr id="9" name="Picture 8">
            <a:extLst>
              <a:ext uri="{FF2B5EF4-FFF2-40B4-BE49-F238E27FC236}">
                <a16:creationId xmlns:a16="http://schemas.microsoft.com/office/drawing/2014/main" id="{6B912998-F707-A209-6C93-FE1311D068D4}"/>
              </a:ext>
            </a:extLst>
          </p:cNvPr>
          <p:cNvPicPr>
            <a:picLocks noChangeAspect="1"/>
          </p:cNvPicPr>
          <p:nvPr/>
        </p:nvPicPr>
        <p:blipFill>
          <a:blip r:embed="rId4"/>
          <a:stretch>
            <a:fillRect/>
          </a:stretch>
        </p:blipFill>
        <p:spPr>
          <a:xfrm>
            <a:off x="5593964" y="370187"/>
            <a:ext cx="1422187" cy="13510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C5F59C18-891D-763B-FF86-98AFF85B78AD}"/>
              </a:ext>
            </a:extLst>
          </p:cNvPr>
          <p:cNvPicPr>
            <a:picLocks noChangeAspect="1"/>
          </p:cNvPicPr>
          <p:nvPr/>
        </p:nvPicPr>
        <p:blipFill>
          <a:blip r:embed="rId5"/>
          <a:stretch>
            <a:fillRect/>
          </a:stretch>
        </p:blipFill>
        <p:spPr>
          <a:xfrm>
            <a:off x="7494882" y="370187"/>
            <a:ext cx="1327195" cy="13510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a:extLst>
              <a:ext uri="{FF2B5EF4-FFF2-40B4-BE49-F238E27FC236}">
                <a16:creationId xmlns:a16="http://schemas.microsoft.com/office/drawing/2014/main" id="{0BA68095-D275-D97D-C39E-35F2F9E4BCEC}"/>
              </a:ext>
            </a:extLst>
          </p:cNvPr>
          <p:cNvPicPr>
            <a:picLocks noChangeAspect="1"/>
          </p:cNvPicPr>
          <p:nvPr/>
        </p:nvPicPr>
        <p:blipFill>
          <a:blip r:embed="rId6"/>
          <a:stretch>
            <a:fillRect/>
          </a:stretch>
        </p:blipFill>
        <p:spPr>
          <a:xfrm>
            <a:off x="5579488" y="2002786"/>
            <a:ext cx="1447092" cy="13510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a:extLst>
              <a:ext uri="{FF2B5EF4-FFF2-40B4-BE49-F238E27FC236}">
                <a16:creationId xmlns:a16="http://schemas.microsoft.com/office/drawing/2014/main" id="{8882B0F8-91A6-7FDE-004C-5BF5E92259DF}"/>
              </a:ext>
            </a:extLst>
          </p:cNvPr>
          <p:cNvPicPr>
            <a:picLocks noChangeAspect="1"/>
          </p:cNvPicPr>
          <p:nvPr/>
        </p:nvPicPr>
        <p:blipFill>
          <a:blip r:embed="rId7"/>
          <a:stretch>
            <a:fillRect/>
          </a:stretch>
        </p:blipFill>
        <p:spPr>
          <a:xfrm>
            <a:off x="7226912" y="2002785"/>
            <a:ext cx="1595165" cy="13510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6" name="Google Shape;158;p30">
            <a:extLst>
              <a:ext uri="{FF2B5EF4-FFF2-40B4-BE49-F238E27FC236}">
                <a16:creationId xmlns:a16="http://schemas.microsoft.com/office/drawing/2014/main" id="{B6462AD7-EFA4-E954-80DF-CB19104E2FD4}"/>
              </a:ext>
            </a:extLst>
          </p:cNvPr>
          <p:cNvSpPr txBox="1">
            <a:spLocks/>
          </p:cNvSpPr>
          <p:nvPr/>
        </p:nvSpPr>
        <p:spPr>
          <a:xfrm>
            <a:off x="710749" y="3525327"/>
            <a:ext cx="8157205" cy="1230923"/>
          </a:xfrm>
          <a:prstGeom prst="rect">
            <a:avLst/>
          </a:prstGeom>
          <a:noFill/>
          <a:ln>
            <a:solidFill>
              <a:schemeClr val="accent6"/>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Questrial"/>
              <a:buNone/>
              <a:defRPr sz="3600" b="1" i="0" u="none" strike="noStrike" cap="none">
                <a:solidFill>
                  <a:schemeClr val="dk1"/>
                </a:solidFill>
                <a:latin typeface="Questrial"/>
                <a:ea typeface="Questrial"/>
                <a:cs typeface="Questrial"/>
                <a:sym typeface="Questrial"/>
              </a:defRPr>
            </a:lvl1pPr>
            <a:lvl2pPr marR="0" lvl="1"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2pPr>
            <a:lvl3pPr marR="0" lvl="2"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3pPr>
            <a:lvl4pPr marR="0" lvl="3"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4pPr>
            <a:lvl5pPr marR="0" lvl="4"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5pPr>
            <a:lvl6pPr marR="0" lvl="5"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6pPr>
            <a:lvl7pPr marR="0" lvl="6"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7pPr>
            <a:lvl8pPr marR="0" lvl="7"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8pPr>
            <a:lvl9pPr marR="0" lvl="8" algn="l" rtl="0">
              <a:lnSpc>
                <a:spcPct val="100000"/>
              </a:lnSpc>
              <a:spcBef>
                <a:spcPts val="0"/>
              </a:spcBef>
              <a:spcAft>
                <a:spcPts val="0"/>
              </a:spcAft>
              <a:buClr>
                <a:schemeClr val="dk1"/>
              </a:buClr>
              <a:buSzPts val="3000"/>
              <a:buFont typeface="Questrial"/>
              <a:buNone/>
              <a:defRPr sz="3000" b="0" i="0" u="none" strike="noStrike" cap="none">
                <a:solidFill>
                  <a:schemeClr val="dk1"/>
                </a:solidFill>
                <a:latin typeface="Questrial"/>
                <a:ea typeface="Questrial"/>
                <a:cs typeface="Questrial"/>
                <a:sym typeface="Questrial"/>
              </a:defRPr>
            </a:lvl9pPr>
          </a:lstStyle>
          <a:p>
            <a:pPr>
              <a:lnSpc>
                <a:spcPct val="150000"/>
              </a:lnSpc>
              <a:buClr>
                <a:srgbClr val="74533D"/>
              </a:buClr>
              <a:buSzPct val="100000"/>
            </a:pPr>
            <a:r>
              <a:rPr lang="pl-PL" sz="1600" b="0">
                <a:solidFill>
                  <a:srgbClr val="74533D"/>
                </a:solidFill>
                <a:latin typeface="Calibri"/>
                <a:ea typeface="Calibri"/>
                <a:cs typeface="Calibri"/>
              </a:rPr>
              <a:t>As a bonus, I provide a comparison of results obtained by calculating ergodic density and PageRank for simple networks. We can see that the ergodic version is closer to theoretical results than PR, and it comes purely from the introduction of the damping factor.</a:t>
            </a:r>
          </a:p>
        </p:txBody>
      </p:sp>
    </p:spTree>
    <p:extLst>
      <p:ext uri="{BB962C8B-B14F-4D97-AF65-F5344CB8AC3E}">
        <p14:creationId xmlns:p14="http://schemas.microsoft.com/office/powerpoint/2010/main" val="47918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5DBB0-3FE4-B66E-202A-FBEBC8D3862A}"/>
              </a:ext>
            </a:extLst>
          </p:cNvPr>
          <p:cNvSpPr>
            <a:spLocks noGrp="1"/>
          </p:cNvSpPr>
          <p:nvPr>
            <p:ph type="title"/>
          </p:nvPr>
        </p:nvSpPr>
        <p:spPr>
          <a:xfrm>
            <a:off x="1050839" y="1353337"/>
            <a:ext cx="7042321" cy="2436825"/>
          </a:xfrm>
        </p:spPr>
        <p:txBody>
          <a:bodyPr anchor="ctr"/>
          <a:lstStyle/>
          <a:p>
            <a:r>
              <a:rPr lang="pl-PL" sz="3600" err="1"/>
              <a:t>Thank</a:t>
            </a:r>
            <a:r>
              <a:rPr lang="pl-PL" sz="3600"/>
              <a:t> </a:t>
            </a:r>
            <a:r>
              <a:rPr lang="pl-PL" sz="3600" err="1"/>
              <a:t>you</a:t>
            </a:r>
            <a:r>
              <a:rPr lang="pl-PL" sz="3600"/>
              <a:t> for </a:t>
            </a:r>
            <a:r>
              <a:rPr lang="pl-PL" sz="3600" err="1"/>
              <a:t>your</a:t>
            </a:r>
            <a:r>
              <a:rPr lang="pl-PL" sz="3600"/>
              <a:t> </a:t>
            </a:r>
            <a:r>
              <a:rPr lang="pl-PL" sz="3600" err="1"/>
              <a:t>attention</a:t>
            </a:r>
            <a:r>
              <a:rPr lang="pl-PL" sz="3600"/>
              <a:t>!</a:t>
            </a:r>
          </a:p>
        </p:txBody>
      </p:sp>
    </p:spTree>
    <p:extLst>
      <p:ext uri="{BB962C8B-B14F-4D97-AF65-F5344CB8AC3E}">
        <p14:creationId xmlns:p14="http://schemas.microsoft.com/office/powerpoint/2010/main" val="1869882143"/>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Minimalist Slides for meeting by Slidesgo">
  <a:themeElements>
    <a:clrScheme name="Simple Light">
      <a:dk1>
        <a:srgbClr val="3F4252"/>
      </a:dk1>
      <a:lt1>
        <a:srgbClr val="F5F5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3F42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9C96B60C6FC0E84BBA39174ADFFE3681" ma:contentTypeVersion="13" ma:contentTypeDescription="Utwórz nowy dokument." ma:contentTypeScope="" ma:versionID="e92fcf2cbbb3097f0ed9eff7118f5a40">
  <xsd:schema xmlns:xsd="http://www.w3.org/2001/XMLSchema" xmlns:xs="http://www.w3.org/2001/XMLSchema" xmlns:p="http://schemas.microsoft.com/office/2006/metadata/properties" xmlns:ns3="9fcbd4b1-acba-40f5-9c18-6e7440fbdee0" xmlns:ns4="a6820557-34c2-4f59-b216-d67d264fdacd" targetNamespace="http://schemas.microsoft.com/office/2006/metadata/properties" ma:root="true" ma:fieldsID="0b3155e6e6272a23839a5e0aa52e2c0b" ns3:_="" ns4:_="">
    <xsd:import namespace="9fcbd4b1-acba-40f5-9c18-6e7440fbdee0"/>
    <xsd:import namespace="a6820557-34c2-4f59-b216-d67d264fdac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cbd4b1-acba-40f5-9c18-6e7440fbde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6820557-34c2-4f59-b216-d67d264fdacd" elementFormDefault="qualified">
    <xsd:import namespace="http://schemas.microsoft.com/office/2006/documentManagement/types"/>
    <xsd:import namespace="http://schemas.microsoft.com/office/infopath/2007/PartnerControls"/>
    <xsd:element name="SharedWithUsers" ma:index="12" nillable="true" ma:displayName="Udostępniani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Udostępnione dla — szczegóły" ma:internalName="SharedWithDetails" ma:readOnly="true">
      <xsd:simpleType>
        <xsd:restriction base="dms:Note">
          <xsd:maxLength value="255"/>
        </xsd:restriction>
      </xsd:simpleType>
    </xsd:element>
    <xsd:element name="SharingHintHash" ma:index="14" nillable="true" ma:displayName="Skrót wskazówki dotyczącej udostępniania"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95AC9C-97CE-4020-8CD0-A999EEFD8A29}">
  <ds:schemaRefs>
    <ds:schemaRef ds:uri="9fcbd4b1-acba-40f5-9c18-6e7440fbdee0"/>
    <ds:schemaRef ds:uri="a6820557-34c2-4f59-b216-d67d264fdac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036CBD73-9737-45F2-B553-285CF461AC91}">
  <ds:schemaRefs>
    <ds:schemaRef ds:uri="http://schemas.microsoft.com/sharepoint/v3/contenttype/forms"/>
  </ds:schemaRefs>
</ds:datastoreItem>
</file>

<file path=customXml/itemProps3.xml><?xml version="1.0" encoding="utf-8"?>
<ds:datastoreItem xmlns:ds="http://schemas.openxmlformats.org/officeDocument/2006/customXml" ds:itemID="{9BC95E83-A0C9-4F5B-BDFD-3903CAFB7909}">
  <ds:schemaRefs>
    <ds:schemaRef ds:uri="9fcbd4b1-acba-40f5-9c18-6e7440fbdee0"/>
    <ds:schemaRef ds:uri="a6820557-34c2-4f59-b216-d67d264fdac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1372</TotalTime>
  <Words>592</Words>
  <Application>Microsoft Office PowerPoint</Application>
  <PresentationFormat>On-screen Show (16:9)</PresentationFormat>
  <Paragraphs>25</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Arial</vt:lpstr>
      <vt:lpstr>Questrial</vt:lpstr>
      <vt:lpstr>Nunito</vt:lpstr>
      <vt:lpstr>Minimalist Slides for meeting by Slidesgo</vt:lpstr>
      <vt:lpstr>Pagerank in a nutshell</vt:lpstr>
      <vt:lpstr>PowerPoint Presentation</vt:lpstr>
      <vt:lpstr>PowerPoint Presentation</vt:lpstr>
      <vt:lpstr>PowerPoint Presentation</vt:lpstr>
      <vt:lpstr>PowerPoint Presentation</vt:lpstr>
      <vt:lpstr>PR vs Ergodic density</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forester: growing transparent tree-based models for everyone</dc:title>
  <dc:creator>Hubert Ruczyński</dc:creator>
  <cp:lastModifiedBy>Hubert Ruczyński</cp:lastModifiedBy>
  <cp:revision>4</cp:revision>
  <dcterms:modified xsi:type="dcterms:W3CDTF">2023-11-29T13:59:15Z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0x0101009C96B60C6FC0E84BBA39174ADFFE3681</vt:lpwstr>
  </property>
</Properties>
</file>