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09076-27C4-4029-030B-5A5248678ACE}" v="393" dt="2021-04-19T15:12:06.805"/>
    <p1510:client id="{72D6BF9F-F0FB-B000-F8A7-3AB450021C95}" v="159" dt="2021-04-19T18:07:37.515"/>
    <p1510:client id="{B018573E-2249-4C6B-AD94-E15175261B02}" v="226" dt="2021-04-20T13:13:33.347"/>
    <p1510:client id="{F405AB2F-864E-7528-58B6-4F1A80074480}" v="40" dt="2021-04-20T12:48:35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wicki Bartosz 3 (STUD)" userId="S::01151408@pw.edu.pl::a47863d8-7850-4599-817e-953a70302a06" providerId="AD" clId="Web-{F405AB2F-864E-7528-58B6-4F1A80074480}"/>
    <pc:docChg chg="modSld">
      <pc:chgData name="Sawicki Bartosz 3 (STUD)" userId="S::01151408@pw.edu.pl::a47863d8-7850-4599-817e-953a70302a06" providerId="AD" clId="Web-{F405AB2F-864E-7528-58B6-4F1A80074480}" dt="2021-04-20T12:48:35.688" v="20" actId="14100"/>
      <pc:docMkLst>
        <pc:docMk/>
      </pc:docMkLst>
      <pc:sldChg chg="modSp">
        <pc:chgData name="Sawicki Bartosz 3 (STUD)" userId="S::01151408@pw.edu.pl::a47863d8-7850-4599-817e-953a70302a06" providerId="AD" clId="Web-{F405AB2F-864E-7528-58B6-4F1A80074480}" dt="2021-04-20T12:48:35.688" v="20" actId="14100"/>
        <pc:sldMkLst>
          <pc:docMk/>
          <pc:sldMk cId="2851352411" sldId="262"/>
        </pc:sldMkLst>
        <pc:spChg chg="mod">
          <ac:chgData name="Sawicki Bartosz 3 (STUD)" userId="S::01151408@pw.edu.pl::a47863d8-7850-4599-817e-953a70302a06" providerId="AD" clId="Web-{F405AB2F-864E-7528-58B6-4F1A80074480}" dt="2021-04-20T12:48:35.688" v="20" actId="14100"/>
          <ac:spMkLst>
            <pc:docMk/>
            <pc:sldMk cId="2851352411" sldId="262"/>
            <ac:spMk id="7" creationId="{402E783E-E3EE-4B67-8132-331C2A2E007C}"/>
          </ac:spMkLst>
        </pc:spChg>
      </pc:sldChg>
    </pc:docChg>
  </pc:docChgLst>
  <pc:docChgLst>
    <pc:chgData name="Hubert Ruczyński" userId="35753aab-0d69-494c-b54d-f9fed967c656" providerId="ADAL" clId="{B018573E-2249-4C6B-AD94-E15175261B02}"/>
    <pc:docChg chg="undo custSel addSld delSld modSld sldOrd modMainMaster">
      <pc:chgData name="Hubert Ruczyński" userId="35753aab-0d69-494c-b54d-f9fed967c656" providerId="ADAL" clId="{B018573E-2249-4C6B-AD94-E15175261B02}" dt="2021-04-20T13:13:33.347" v="251"/>
      <pc:docMkLst>
        <pc:docMk/>
      </pc:docMkLst>
      <pc:sldChg chg="setBg">
        <pc:chgData name="Hubert Ruczyński" userId="35753aab-0d69-494c-b54d-f9fed967c656" providerId="ADAL" clId="{B018573E-2249-4C6B-AD94-E15175261B02}" dt="2021-04-20T12:24:59.225" v="31"/>
        <pc:sldMkLst>
          <pc:docMk/>
          <pc:sldMk cId="109857222" sldId="256"/>
        </pc:sldMkLst>
      </pc:sldChg>
      <pc:sldChg chg="ord setBg">
        <pc:chgData name="Hubert Ruczyński" userId="35753aab-0d69-494c-b54d-f9fed967c656" providerId="ADAL" clId="{B018573E-2249-4C6B-AD94-E15175261B02}" dt="2021-04-20T12:24:59.225" v="31"/>
        <pc:sldMkLst>
          <pc:docMk/>
          <pc:sldMk cId="2491942508" sldId="257"/>
        </pc:sldMkLst>
      </pc:sldChg>
      <pc:sldChg chg="addSp delSp modSp mod setBg">
        <pc:chgData name="Hubert Ruczyński" userId="35753aab-0d69-494c-b54d-f9fed967c656" providerId="ADAL" clId="{B018573E-2249-4C6B-AD94-E15175261B02}" dt="2021-04-20T13:13:33.347" v="251"/>
        <pc:sldMkLst>
          <pc:docMk/>
          <pc:sldMk cId="3822396322" sldId="258"/>
        </pc:sldMkLst>
        <pc:spChg chg="mod">
          <ac:chgData name="Hubert Ruczyński" userId="35753aab-0d69-494c-b54d-f9fed967c656" providerId="ADAL" clId="{B018573E-2249-4C6B-AD94-E15175261B02}" dt="2021-04-20T13:13:31.920" v="248" actId="1076"/>
          <ac:spMkLst>
            <pc:docMk/>
            <pc:sldMk cId="3822396322" sldId="258"/>
            <ac:spMk id="4" creationId="{2723C77F-8468-45B3-B5EF-AB39F4AED95A}"/>
          </ac:spMkLst>
        </pc:spChg>
        <pc:picChg chg="add del mod">
          <ac:chgData name="Hubert Ruczyński" userId="35753aab-0d69-494c-b54d-f9fed967c656" providerId="ADAL" clId="{B018573E-2249-4C6B-AD94-E15175261B02}" dt="2021-04-20T13:13:33.347" v="251"/>
          <ac:picMkLst>
            <pc:docMk/>
            <pc:sldMk cId="3822396322" sldId="258"/>
            <ac:picMk id="6" creationId="{79C9E3AB-AA72-4BFB-962E-EE4A52F7908E}"/>
          </ac:picMkLst>
        </pc:picChg>
      </pc:sldChg>
      <pc:sldChg chg="modSp mod setBg">
        <pc:chgData name="Hubert Ruczyński" userId="35753aab-0d69-494c-b54d-f9fed967c656" providerId="ADAL" clId="{B018573E-2249-4C6B-AD94-E15175261B02}" dt="2021-04-20T12:27:31.133" v="37" actId="1076"/>
        <pc:sldMkLst>
          <pc:docMk/>
          <pc:sldMk cId="3876337541" sldId="259"/>
        </pc:sldMkLst>
        <pc:spChg chg="mod">
          <ac:chgData name="Hubert Ruczyński" userId="35753aab-0d69-494c-b54d-f9fed967c656" providerId="ADAL" clId="{B018573E-2249-4C6B-AD94-E15175261B02}" dt="2021-04-20T12:27:31.133" v="37" actId="1076"/>
          <ac:spMkLst>
            <pc:docMk/>
            <pc:sldMk cId="3876337541" sldId="259"/>
            <ac:spMk id="2" creationId="{0AFD7101-8151-40FA-913E-B179CA5BA099}"/>
          </ac:spMkLst>
        </pc:spChg>
      </pc:sldChg>
      <pc:sldChg chg="modSp mod setBg">
        <pc:chgData name="Hubert Ruczyński" userId="35753aab-0d69-494c-b54d-f9fed967c656" providerId="ADAL" clId="{B018573E-2249-4C6B-AD94-E15175261B02}" dt="2021-04-20T12:29:54.198" v="67" actId="20577"/>
        <pc:sldMkLst>
          <pc:docMk/>
          <pc:sldMk cId="2761103377" sldId="260"/>
        </pc:sldMkLst>
        <pc:spChg chg="mod">
          <ac:chgData name="Hubert Ruczyński" userId="35753aab-0d69-494c-b54d-f9fed967c656" providerId="ADAL" clId="{B018573E-2249-4C6B-AD94-E15175261B02}" dt="2021-04-20T12:29:54.198" v="67" actId="20577"/>
          <ac:spMkLst>
            <pc:docMk/>
            <pc:sldMk cId="2761103377" sldId="260"/>
            <ac:spMk id="2" creationId="{88050589-BE57-4D16-97AB-991452FFD043}"/>
          </ac:spMkLst>
        </pc:spChg>
      </pc:sldChg>
      <pc:sldChg chg="modSp mod setBg">
        <pc:chgData name="Hubert Ruczyński" userId="35753aab-0d69-494c-b54d-f9fed967c656" providerId="ADAL" clId="{B018573E-2249-4C6B-AD94-E15175261B02}" dt="2021-04-20T12:59:17.023" v="240" actId="14100"/>
        <pc:sldMkLst>
          <pc:docMk/>
          <pc:sldMk cId="455563737" sldId="261"/>
        </pc:sldMkLst>
        <pc:spChg chg="mod">
          <ac:chgData name="Hubert Ruczyński" userId="35753aab-0d69-494c-b54d-f9fed967c656" providerId="ADAL" clId="{B018573E-2249-4C6B-AD94-E15175261B02}" dt="2021-04-20T12:59:17.023" v="240" actId="14100"/>
          <ac:spMkLst>
            <pc:docMk/>
            <pc:sldMk cId="455563737" sldId="261"/>
            <ac:spMk id="6" creationId="{BBA44578-72FE-4AF8-AC9E-63EA75CFF99A}"/>
          </ac:spMkLst>
        </pc:spChg>
        <pc:picChg chg="mod">
          <ac:chgData name="Hubert Ruczyński" userId="35753aab-0d69-494c-b54d-f9fed967c656" providerId="ADAL" clId="{B018573E-2249-4C6B-AD94-E15175261B02}" dt="2021-04-20T12:28:33.524" v="46" actId="14100"/>
          <ac:picMkLst>
            <pc:docMk/>
            <pc:sldMk cId="455563737" sldId="261"/>
            <ac:picMk id="8" creationId="{4C622C2B-A9E8-44C8-82DA-831830EE0103}"/>
          </ac:picMkLst>
        </pc:picChg>
      </pc:sldChg>
      <pc:sldChg chg="addSp modSp mod ord setBg modAnim">
        <pc:chgData name="Hubert Ruczyński" userId="35753aab-0d69-494c-b54d-f9fed967c656" providerId="ADAL" clId="{B018573E-2249-4C6B-AD94-E15175261B02}" dt="2021-04-20T12:59:46.900" v="241"/>
        <pc:sldMkLst>
          <pc:docMk/>
          <pc:sldMk cId="2851352411" sldId="262"/>
        </pc:sldMkLst>
        <pc:spChg chg="mod">
          <ac:chgData name="Hubert Ruczyński" userId="35753aab-0d69-494c-b54d-f9fed967c656" providerId="ADAL" clId="{B018573E-2249-4C6B-AD94-E15175261B02}" dt="2021-04-20T12:35:30.240" v="73" actId="14100"/>
          <ac:spMkLst>
            <pc:docMk/>
            <pc:sldMk cId="2851352411" sldId="262"/>
            <ac:spMk id="2" creationId="{06762CC6-44A0-44CE-A7C6-E5A851DB21BE}"/>
          </ac:spMkLst>
        </pc:spChg>
        <pc:spChg chg="add mod">
          <ac:chgData name="Hubert Ruczyński" userId="35753aab-0d69-494c-b54d-f9fed967c656" providerId="ADAL" clId="{B018573E-2249-4C6B-AD94-E15175261B02}" dt="2021-04-20T12:48:26.631" v="101" actId="1076"/>
          <ac:spMkLst>
            <pc:docMk/>
            <pc:sldMk cId="2851352411" sldId="262"/>
            <ac:spMk id="7" creationId="{402E783E-E3EE-4B67-8132-331C2A2E007C}"/>
          </ac:spMkLst>
        </pc:spChg>
        <pc:spChg chg="mod">
          <ac:chgData name="Hubert Ruczyński" userId="35753aab-0d69-494c-b54d-f9fed967c656" providerId="ADAL" clId="{B018573E-2249-4C6B-AD94-E15175261B02}" dt="2021-04-20T12:52:19.976" v="102" actId="1076"/>
          <ac:spMkLst>
            <pc:docMk/>
            <pc:sldMk cId="2851352411" sldId="262"/>
            <ac:spMk id="8" creationId="{A5163F94-305C-42D7-867C-C60F74E5DCF1}"/>
          </ac:spMkLst>
        </pc:spChg>
      </pc:sldChg>
      <pc:sldChg chg="new del">
        <pc:chgData name="Hubert Ruczyński" userId="35753aab-0d69-494c-b54d-f9fed967c656" providerId="ADAL" clId="{B018573E-2249-4C6B-AD94-E15175261B02}" dt="2021-04-19T19:53:06.329" v="7" actId="2696"/>
        <pc:sldMkLst>
          <pc:docMk/>
          <pc:sldMk cId="1495893273" sldId="263"/>
        </pc:sldMkLst>
      </pc:sldChg>
      <pc:sldChg chg="new del">
        <pc:chgData name="Hubert Ruczyński" userId="35753aab-0d69-494c-b54d-f9fed967c656" providerId="ADAL" clId="{B018573E-2249-4C6B-AD94-E15175261B02}" dt="2021-04-19T19:53:23.027" v="9" actId="2696"/>
        <pc:sldMkLst>
          <pc:docMk/>
          <pc:sldMk cId="1609221610" sldId="263"/>
        </pc:sldMkLst>
      </pc:sldChg>
      <pc:sldChg chg="add del ord">
        <pc:chgData name="Hubert Ruczyński" userId="35753aab-0d69-494c-b54d-f9fed967c656" providerId="ADAL" clId="{B018573E-2249-4C6B-AD94-E15175261B02}" dt="2021-04-19T19:55:21.280" v="13" actId="2696"/>
        <pc:sldMkLst>
          <pc:docMk/>
          <pc:sldMk cId="2463026221" sldId="263"/>
        </pc:sldMkLst>
      </pc:sldChg>
      <pc:sldChg chg="new del">
        <pc:chgData name="Hubert Ruczyński" userId="35753aab-0d69-494c-b54d-f9fed967c656" providerId="ADAL" clId="{B018573E-2249-4C6B-AD94-E15175261B02}" dt="2021-04-19T19:52:56.866" v="4" actId="2696"/>
        <pc:sldMkLst>
          <pc:docMk/>
          <pc:sldMk cId="2732462231" sldId="263"/>
        </pc:sldMkLst>
      </pc:sldChg>
      <pc:sldChg chg="addSp delSp modSp new del mod">
        <pc:chgData name="Hubert Ruczyński" userId="35753aab-0d69-494c-b54d-f9fed967c656" providerId="ADAL" clId="{B018573E-2249-4C6B-AD94-E15175261B02}" dt="2021-04-20T12:36:46.469" v="74" actId="2696"/>
        <pc:sldMkLst>
          <pc:docMk/>
          <pc:sldMk cId="4099878626" sldId="263"/>
        </pc:sldMkLst>
        <pc:spChg chg="del">
          <ac:chgData name="Hubert Ruczyński" userId="35753aab-0d69-494c-b54d-f9fed967c656" providerId="ADAL" clId="{B018573E-2249-4C6B-AD94-E15175261B02}" dt="2021-04-20T12:21:34.959" v="17"/>
          <ac:spMkLst>
            <pc:docMk/>
            <pc:sldMk cId="4099878626" sldId="263"/>
            <ac:spMk id="3" creationId="{D8DE0639-09B9-42DF-AEB6-C661357DC3D3}"/>
          </ac:spMkLst>
        </pc:spChg>
        <pc:picChg chg="add mod">
          <ac:chgData name="Hubert Ruczyński" userId="35753aab-0d69-494c-b54d-f9fed967c656" providerId="ADAL" clId="{B018573E-2249-4C6B-AD94-E15175261B02}" dt="2021-04-20T12:21:49.917" v="20" actId="1076"/>
          <ac:picMkLst>
            <pc:docMk/>
            <pc:sldMk cId="4099878626" sldId="263"/>
            <ac:picMk id="5" creationId="{0EA630CF-6990-4907-9C84-4F4C9720E972}"/>
          </ac:picMkLst>
        </pc:picChg>
      </pc:sldChg>
      <pc:sldChg chg="add del">
        <pc:chgData name="Hubert Ruczyński" userId="35753aab-0d69-494c-b54d-f9fed967c656" providerId="ADAL" clId="{B018573E-2249-4C6B-AD94-E15175261B02}" dt="2021-04-20T12:24:38.384" v="30" actId="2696"/>
        <pc:sldMkLst>
          <pc:docMk/>
          <pc:sldMk cId="665197054" sldId="264"/>
        </pc:sldMkLst>
      </pc:sldChg>
      <pc:sldChg chg="new del">
        <pc:chgData name="Hubert Ruczyński" userId="35753aab-0d69-494c-b54d-f9fed967c656" providerId="ADAL" clId="{B018573E-2249-4C6B-AD94-E15175261B02}" dt="2021-04-19T19:52:58.257" v="5" actId="2696"/>
        <pc:sldMkLst>
          <pc:docMk/>
          <pc:sldMk cId="1820581057" sldId="264"/>
        </pc:sldMkLst>
      </pc:sldChg>
      <pc:sldChg chg="add del">
        <pc:chgData name="Hubert Ruczyński" userId="35753aab-0d69-494c-b54d-f9fed967c656" providerId="ADAL" clId="{B018573E-2249-4C6B-AD94-E15175261B02}" dt="2021-04-20T12:24:36.236" v="29" actId="2696"/>
        <pc:sldMkLst>
          <pc:docMk/>
          <pc:sldMk cId="3916098184" sldId="265"/>
        </pc:sldMkLst>
      </pc:sldChg>
      <pc:sldMasterChg chg="setBg modSldLayout">
        <pc:chgData name="Hubert Ruczyński" userId="35753aab-0d69-494c-b54d-f9fed967c656" providerId="ADAL" clId="{B018573E-2249-4C6B-AD94-E15175261B02}" dt="2021-04-20T12:24:59.225" v="31"/>
        <pc:sldMasterMkLst>
          <pc:docMk/>
          <pc:sldMasterMk cId="2604752199" sldId="2147483684"/>
        </pc:sldMasterMkLst>
        <pc:sldLayoutChg chg="setBg">
          <pc:chgData name="Hubert Ruczyński" userId="35753aab-0d69-494c-b54d-f9fed967c656" providerId="ADAL" clId="{B018573E-2249-4C6B-AD94-E15175261B02}" dt="2021-04-20T12:24:59.225" v="31"/>
          <pc:sldLayoutMkLst>
            <pc:docMk/>
            <pc:sldMasterMk cId="2604752199" sldId="2147483684"/>
            <pc:sldLayoutMk cId="514541877" sldId="2147483685"/>
          </pc:sldLayoutMkLst>
        </pc:sldLayoutChg>
        <pc:sldLayoutChg chg="setBg">
          <pc:chgData name="Hubert Ruczyński" userId="35753aab-0d69-494c-b54d-f9fed967c656" providerId="ADAL" clId="{B018573E-2249-4C6B-AD94-E15175261B02}" dt="2021-04-20T12:24:59.225" v="31"/>
          <pc:sldLayoutMkLst>
            <pc:docMk/>
            <pc:sldMasterMk cId="2604752199" sldId="2147483684"/>
            <pc:sldLayoutMk cId="689000228" sldId="2147483686"/>
          </pc:sldLayoutMkLst>
        </pc:sldLayoutChg>
        <pc:sldLayoutChg chg="setBg">
          <pc:chgData name="Hubert Ruczyński" userId="35753aab-0d69-494c-b54d-f9fed967c656" providerId="ADAL" clId="{B018573E-2249-4C6B-AD94-E15175261B02}" dt="2021-04-20T12:24:59.225" v="31"/>
          <pc:sldLayoutMkLst>
            <pc:docMk/>
            <pc:sldMasterMk cId="2604752199" sldId="2147483684"/>
            <pc:sldLayoutMk cId="301150570" sldId="2147483687"/>
          </pc:sldLayoutMkLst>
        </pc:sldLayoutChg>
        <pc:sldLayoutChg chg="setBg">
          <pc:chgData name="Hubert Ruczyński" userId="35753aab-0d69-494c-b54d-f9fed967c656" providerId="ADAL" clId="{B018573E-2249-4C6B-AD94-E15175261B02}" dt="2021-04-20T12:24:59.225" v="31"/>
          <pc:sldLayoutMkLst>
            <pc:docMk/>
            <pc:sldMasterMk cId="2604752199" sldId="2147483684"/>
            <pc:sldLayoutMk cId="196216488" sldId="2147483688"/>
          </pc:sldLayoutMkLst>
        </pc:sldLayoutChg>
        <pc:sldLayoutChg chg="setBg">
          <pc:chgData name="Hubert Ruczyński" userId="35753aab-0d69-494c-b54d-f9fed967c656" providerId="ADAL" clId="{B018573E-2249-4C6B-AD94-E15175261B02}" dt="2021-04-20T12:24:59.225" v="31"/>
          <pc:sldLayoutMkLst>
            <pc:docMk/>
            <pc:sldMasterMk cId="2604752199" sldId="2147483684"/>
            <pc:sldLayoutMk cId="1500158777" sldId="2147483689"/>
          </pc:sldLayoutMkLst>
        </pc:sldLayoutChg>
        <pc:sldLayoutChg chg="setBg">
          <pc:chgData name="Hubert Ruczyński" userId="35753aab-0d69-494c-b54d-f9fed967c656" providerId="ADAL" clId="{B018573E-2249-4C6B-AD94-E15175261B02}" dt="2021-04-20T12:24:59.225" v="31"/>
          <pc:sldLayoutMkLst>
            <pc:docMk/>
            <pc:sldMasterMk cId="2604752199" sldId="2147483684"/>
            <pc:sldLayoutMk cId="2492978413" sldId="2147483690"/>
          </pc:sldLayoutMkLst>
        </pc:sldLayoutChg>
        <pc:sldLayoutChg chg="setBg">
          <pc:chgData name="Hubert Ruczyński" userId="35753aab-0d69-494c-b54d-f9fed967c656" providerId="ADAL" clId="{B018573E-2249-4C6B-AD94-E15175261B02}" dt="2021-04-20T12:24:59.225" v="31"/>
          <pc:sldLayoutMkLst>
            <pc:docMk/>
            <pc:sldMasterMk cId="2604752199" sldId="2147483684"/>
            <pc:sldLayoutMk cId="3336466668" sldId="2147483691"/>
          </pc:sldLayoutMkLst>
        </pc:sldLayoutChg>
        <pc:sldLayoutChg chg="setBg">
          <pc:chgData name="Hubert Ruczyński" userId="35753aab-0d69-494c-b54d-f9fed967c656" providerId="ADAL" clId="{B018573E-2249-4C6B-AD94-E15175261B02}" dt="2021-04-20T12:24:59.225" v="31"/>
          <pc:sldLayoutMkLst>
            <pc:docMk/>
            <pc:sldMasterMk cId="2604752199" sldId="2147483684"/>
            <pc:sldLayoutMk cId="1995344790" sldId="2147483692"/>
          </pc:sldLayoutMkLst>
        </pc:sldLayoutChg>
        <pc:sldLayoutChg chg="setBg">
          <pc:chgData name="Hubert Ruczyński" userId="35753aab-0d69-494c-b54d-f9fed967c656" providerId="ADAL" clId="{B018573E-2249-4C6B-AD94-E15175261B02}" dt="2021-04-20T12:24:59.225" v="31"/>
          <pc:sldLayoutMkLst>
            <pc:docMk/>
            <pc:sldMasterMk cId="2604752199" sldId="2147483684"/>
            <pc:sldLayoutMk cId="1970080000" sldId="2147483693"/>
          </pc:sldLayoutMkLst>
        </pc:sldLayoutChg>
        <pc:sldLayoutChg chg="setBg">
          <pc:chgData name="Hubert Ruczyński" userId="35753aab-0d69-494c-b54d-f9fed967c656" providerId="ADAL" clId="{B018573E-2249-4C6B-AD94-E15175261B02}" dt="2021-04-20T12:24:59.225" v="31"/>
          <pc:sldLayoutMkLst>
            <pc:docMk/>
            <pc:sldMasterMk cId="2604752199" sldId="2147483684"/>
            <pc:sldLayoutMk cId="2214901459" sldId="2147483694"/>
          </pc:sldLayoutMkLst>
        </pc:sldLayoutChg>
        <pc:sldLayoutChg chg="setBg">
          <pc:chgData name="Hubert Ruczyński" userId="35753aab-0d69-494c-b54d-f9fed967c656" providerId="ADAL" clId="{B018573E-2249-4C6B-AD94-E15175261B02}" dt="2021-04-20T12:24:59.225" v="31"/>
          <pc:sldLayoutMkLst>
            <pc:docMk/>
            <pc:sldMasterMk cId="2604752199" sldId="2147483684"/>
            <pc:sldLayoutMk cId="649959642" sldId="2147483695"/>
          </pc:sldLayoutMkLst>
        </pc:sldLayoutChg>
      </pc:sldMasterChg>
    </pc:docChg>
  </pc:docChgLst>
  <pc:docChgLst>
    <pc:chgData name="Sawicki Bartosz 3 (STUD)" userId="S::01151408@pw.edu.pl::a47863d8-7850-4599-817e-953a70302a06" providerId="AD" clId="Web-{72D6BF9F-F0FB-B000-F8A7-3AB450021C95}"/>
    <pc:docChg chg="modSld addMainMaster delMainMaster">
      <pc:chgData name="Sawicki Bartosz 3 (STUD)" userId="S::01151408@pw.edu.pl::a47863d8-7850-4599-817e-953a70302a06" providerId="AD" clId="Web-{72D6BF9F-F0FB-B000-F8A7-3AB450021C95}" dt="2021-04-19T18:08:47.813" v="111"/>
      <pc:docMkLst>
        <pc:docMk/>
      </pc:docMkLst>
      <pc:sldChg chg="addSp delSp modSp mod modClrScheme delDesignElem chgLayout">
        <pc:chgData name="Sawicki Bartosz 3 (STUD)" userId="S::01151408@pw.edu.pl::a47863d8-7850-4599-817e-953a70302a06" providerId="AD" clId="Web-{72D6BF9F-F0FB-B000-F8A7-3AB450021C95}" dt="2021-04-19T17:48:17.758" v="23"/>
        <pc:sldMkLst>
          <pc:docMk/>
          <pc:sldMk cId="109857222" sldId="256"/>
        </pc:sldMkLst>
        <pc:spChg chg="mod ord">
          <ac:chgData name="Sawicki Bartosz 3 (STUD)" userId="S::01151408@pw.edu.pl::a47863d8-7850-4599-817e-953a70302a06" providerId="AD" clId="Web-{72D6BF9F-F0FB-B000-F8A7-3AB450021C95}" dt="2021-04-19T17:48:17.758" v="2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wicki Bartosz 3 (STUD)" userId="S::01151408@pw.edu.pl::a47863d8-7850-4599-817e-953a70302a06" providerId="AD" clId="Web-{72D6BF9F-F0FB-B000-F8A7-3AB450021C95}" dt="2021-04-19T17:48:17.758" v="2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wicki Bartosz 3 (STUD)" userId="S::01151408@pw.edu.pl::a47863d8-7850-4599-817e-953a70302a06" providerId="AD" clId="Web-{72D6BF9F-F0FB-B000-F8A7-3AB450021C95}" dt="2021-04-19T17:48:17.758" v="23"/>
          <ac:spMkLst>
            <pc:docMk/>
            <pc:sldMk cId="109857222" sldId="256"/>
            <ac:spMk id="5" creationId="{5FB946D7-1CA4-446E-8795-007CACFDEB88}"/>
          </ac:spMkLst>
        </pc:spChg>
        <pc:spChg chg="add del">
          <ac:chgData name="Sawicki Bartosz 3 (STUD)" userId="S::01151408@pw.edu.pl::a47863d8-7850-4599-817e-953a70302a06" providerId="AD" clId="Web-{72D6BF9F-F0FB-B000-F8A7-3AB450021C95}" dt="2021-04-19T17:48:17.758" v="23"/>
          <ac:spMkLst>
            <pc:docMk/>
            <pc:sldMk cId="109857222" sldId="256"/>
            <ac:spMk id="6" creationId="{192416F2-BC84-4D7C-80C6-6296C10C3819}"/>
          </ac:spMkLst>
        </pc:spChg>
        <pc:cxnChg chg="add del">
          <ac:chgData name="Sawicki Bartosz 3 (STUD)" userId="S::01151408@pw.edu.pl::a47863d8-7850-4599-817e-953a70302a06" providerId="AD" clId="Web-{72D6BF9F-F0FB-B000-F8A7-3AB450021C95}" dt="2021-04-19T17:48:17.758" v="23"/>
          <ac:cxnSpMkLst>
            <pc:docMk/>
            <pc:sldMk cId="109857222" sldId="256"/>
            <ac:cxnSpMk id="7" creationId="{2330623A-AB89-4E04-AC9A-2BAFBF85AE3A}"/>
          </ac:cxnSpMkLst>
        </pc:cxnChg>
      </pc:sldChg>
      <pc:sldChg chg="addSp delSp modSp mod modClrScheme delDesignElem chgLayout">
        <pc:chgData name="Sawicki Bartosz 3 (STUD)" userId="S::01151408@pw.edu.pl::a47863d8-7850-4599-817e-953a70302a06" providerId="AD" clId="Web-{72D6BF9F-F0FB-B000-F8A7-3AB450021C95}" dt="2021-04-19T17:48:17.758" v="23"/>
        <pc:sldMkLst>
          <pc:docMk/>
          <pc:sldMk cId="2491942508" sldId="257"/>
        </pc:sldMkLst>
        <pc:spChg chg="mod ord">
          <ac:chgData name="Sawicki Bartosz 3 (STUD)" userId="S::01151408@pw.edu.pl::a47863d8-7850-4599-817e-953a70302a06" providerId="AD" clId="Web-{72D6BF9F-F0FB-B000-F8A7-3AB450021C95}" dt="2021-04-19T17:48:17.758" v="23"/>
          <ac:spMkLst>
            <pc:docMk/>
            <pc:sldMk cId="2491942508" sldId="257"/>
            <ac:spMk id="2" creationId="{EF76AEFA-1F57-4830-A806-32BF733CEB48}"/>
          </ac:spMkLst>
        </pc:spChg>
        <pc:spChg chg="add del">
          <ac:chgData name="Sawicki Bartosz 3 (STUD)" userId="S::01151408@pw.edu.pl::a47863d8-7850-4599-817e-953a70302a06" providerId="AD" clId="Web-{72D6BF9F-F0FB-B000-F8A7-3AB450021C95}" dt="2021-04-19T17:48:17.758" v="23"/>
          <ac:spMkLst>
            <pc:docMk/>
            <pc:sldMk cId="2491942508" sldId="257"/>
            <ac:spMk id="20" creationId="{E02F3C71-C981-4614-98EA-D6C494F8091E}"/>
          </ac:spMkLst>
        </pc:spChg>
      </pc:sldChg>
      <pc:sldChg chg="addSp delSp modSp mod setBg modClrScheme addAnim delAnim modAnim setClrOvrMap chgLayout">
        <pc:chgData name="Sawicki Bartosz 3 (STUD)" userId="S::01151408@pw.edu.pl::a47863d8-7850-4599-817e-953a70302a06" providerId="AD" clId="Web-{72D6BF9F-F0FB-B000-F8A7-3AB450021C95}" dt="2021-04-19T17:53:10.983" v="65" actId="1076"/>
        <pc:sldMkLst>
          <pc:docMk/>
          <pc:sldMk cId="3822396322" sldId="258"/>
        </pc:sldMkLst>
        <pc:spChg chg="mod ord">
          <ac:chgData name="Sawicki Bartosz 3 (STUD)" userId="S::01151408@pw.edu.pl::a47863d8-7850-4599-817e-953a70302a06" providerId="AD" clId="Web-{72D6BF9F-F0FB-B000-F8A7-3AB450021C95}" dt="2021-04-19T17:50:39.230" v="37"/>
          <ac:spMkLst>
            <pc:docMk/>
            <pc:sldMk cId="3822396322" sldId="258"/>
            <ac:spMk id="2" creationId="{BEA834C9-DA5C-4E1C-9FCD-54F66DCE783D}"/>
          </ac:spMkLst>
        </pc:spChg>
        <pc:spChg chg="mod ord">
          <ac:chgData name="Sawicki Bartosz 3 (STUD)" userId="S::01151408@pw.edu.pl::a47863d8-7850-4599-817e-953a70302a06" providerId="AD" clId="Web-{72D6BF9F-F0FB-B000-F8A7-3AB450021C95}" dt="2021-04-19T17:51:35.278" v="56" actId="20577"/>
          <ac:spMkLst>
            <pc:docMk/>
            <pc:sldMk cId="3822396322" sldId="258"/>
            <ac:spMk id="4" creationId="{2723C77F-8468-45B3-B5EF-AB39F4AED95A}"/>
          </ac:spMkLst>
        </pc:spChg>
        <pc:spChg chg="mod">
          <ac:chgData name="Sawicki Bartosz 3 (STUD)" userId="S::01151408@pw.edu.pl::a47863d8-7850-4599-817e-953a70302a06" providerId="AD" clId="Web-{72D6BF9F-F0FB-B000-F8A7-3AB450021C95}" dt="2021-04-19T17:51:38.106" v="57" actId="1076"/>
          <ac:spMkLst>
            <pc:docMk/>
            <pc:sldMk cId="3822396322" sldId="258"/>
            <ac:spMk id="10" creationId="{6B98D3A1-6BF4-47D8-9D06-223249283B51}"/>
          </ac:spMkLst>
        </pc:spChg>
        <pc:spChg chg="add del">
          <ac:chgData name="Sawicki Bartosz 3 (STUD)" userId="S::01151408@pw.edu.pl::a47863d8-7850-4599-817e-953a70302a06" providerId="AD" clId="Web-{72D6BF9F-F0FB-B000-F8A7-3AB450021C95}" dt="2021-04-19T17:50:39.230" v="37"/>
          <ac:spMkLst>
            <pc:docMk/>
            <pc:sldMk cId="3822396322" sldId="258"/>
            <ac:spMk id="15" creationId="{F2B38F72-8FC4-4001-8C67-FA6B86DEC767}"/>
          </ac:spMkLst>
        </pc:spChg>
        <pc:spChg chg="add del">
          <ac:chgData name="Sawicki Bartosz 3 (STUD)" userId="S::01151408@pw.edu.pl::a47863d8-7850-4599-817e-953a70302a06" providerId="AD" clId="Web-{72D6BF9F-F0FB-B000-F8A7-3AB450021C95}" dt="2021-04-19T17:50:39.230" v="37"/>
          <ac:spMkLst>
            <pc:docMk/>
            <pc:sldMk cId="3822396322" sldId="258"/>
            <ac:spMk id="17" creationId="{EBF87945-A001-489F-9D9B-7D9435F0B9CA}"/>
          </ac:spMkLst>
        </pc:spChg>
        <pc:spChg chg="add del">
          <ac:chgData name="Sawicki Bartosz 3 (STUD)" userId="S::01151408@pw.edu.pl::a47863d8-7850-4599-817e-953a70302a06" providerId="AD" clId="Web-{72D6BF9F-F0FB-B000-F8A7-3AB450021C95}" dt="2021-04-19T17:50:39.230" v="37"/>
          <ac:spMkLst>
            <pc:docMk/>
            <pc:sldMk cId="3822396322" sldId="258"/>
            <ac:spMk id="18" creationId="{FF9B822F-893E-44C8-963C-64F50ACECBB2}"/>
          </ac:spMkLst>
        </pc:spChg>
        <pc:spChg chg="add del">
          <ac:chgData name="Sawicki Bartosz 3 (STUD)" userId="S::01151408@pw.edu.pl::a47863d8-7850-4599-817e-953a70302a06" providerId="AD" clId="Web-{72D6BF9F-F0FB-B000-F8A7-3AB450021C95}" dt="2021-04-19T17:50:35.683" v="34"/>
          <ac:spMkLst>
            <pc:docMk/>
            <pc:sldMk cId="3822396322" sldId="258"/>
            <ac:spMk id="20" creationId="{4B6ECB93-D7FF-4F09-A8ED-D4588EE7C7DA}"/>
          </ac:spMkLst>
        </pc:spChg>
        <pc:spChg chg="add">
          <ac:chgData name="Sawicki Bartosz 3 (STUD)" userId="S::01151408@pw.edu.pl::a47863d8-7850-4599-817e-953a70302a06" providerId="AD" clId="Web-{72D6BF9F-F0FB-B000-F8A7-3AB450021C95}" dt="2021-04-19T17:50:39.230" v="37"/>
          <ac:spMkLst>
            <pc:docMk/>
            <pc:sldMk cId="3822396322" sldId="258"/>
            <ac:spMk id="24" creationId="{3B8A6984-1230-49D7-B72E-DE41BBFCC08E}"/>
          </ac:spMkLst>
        </pc:spChg>
        <pc:spChg chg="add del">
          <ac:chgData name="Sawicki Bartosz 3 (STUD)" userId="S::01151408@pw.edu.pl::a47863d8-7850-4599-817e-953a70302a06" providerId="AD" clId="Web-{72D6BF9F-F0FB-B000-F8A7-3AB450021C95}" dt="2021-04-19T17:50:35.683" v="34"/>
          <ac:spMkLst>
            <pc:docMk/>
            <pc:sldMk cId="3822396322" sldId="258"/>
            <ac:spMk id="25" creationId="{EBF87945-A001-489F-9D9B-7D9435F0B9CA}"/>
          </ac:spMkLst>
        </pc:spChg>
        <pc:spChg chg="add">
          <ac:chgData name="Sawicki Bartosz 3 (STUD)" userId="S::01151408@pw.edu.pl::a47863d8-7850-4599-817e-953a70302a06" providerId="AD" clId="Web-{72D6BF9F-F0FB-B000-F8A7-3AB450021C95}" dt="2021-04-19T17:50:39.230" v="37"/>
          <ac:spMkLst>
            <pc:docMk/>
            <pc:sldMk cId="3822396322" sldId="258"/>
            <ac:spMk id="26" creationId="{EBF87945-A001-489F-9D9B-7D9435F0B9CA}"/>
          </ac:spMkLst>
        </pc:spChg>
        <pc:picChg chg="add mod">
          <ac:chgData name="Sawicki Bartosz 3 (STUD)" userId="S::01151408@pw.edu.pl::a47863d8-7850-4599-817e-953a70302a06" providerId="AD" clId="Web-{72D6BF9F-F0FB-B000-F8A7-3AB450021C95}" dt="2021-04-19T17:53:10.983" v="65" actId="1076"/>
          <ac:picMkLst>
            <pc:docMk/>
            <pc:sldMk cId="3822396322" sldId="258"/>
            <ac:picMk id="3" creationId="{C9890405-88F3-4201-BF60-21CAD8F57B1D}"/>
          </ac:picMkLst>
        </pc:picChg>
        <pc:picChg chg="del mod ord">
          <ac:chgData name="Sawicki Bartosz 3 (STUD)" userId="S::01151408@pw.edu.pl::a47863d8-7850-4599-817e-953a70302a06" providerId="AD" clId="Web-{72D6BF9F-F0FB-B000-F8A7-3AB450021C95}" dt="2021-04-19T17:53:10.092" v="64"/>
          <ac:picMkLst>
            <pc:docMk/>
            <pc:sldMk cId="3822396322" sldId="258"/>
            <ac:picMk id="9" creationId="{ADF078F1-F6B0-4B82-932A-10C839F0FB2D}"/>
          </ac:picMkLst>
        </pc:picChg>
        <pc:picChg chg="add del">
          <ac:chgData name="Sawicki Bartosz 3 (STUD)" userId="S::01151408@pw.edu.pl::a47863d8-7850-4599-817e-953a70302a06" providerId="AD" clId="Web-{72D6BF9F-F0FB-B000-F8A7-3AB450021C95}" dt="2021-04-19T17:50:39.214" v="36"/>
          <ac:picMkLst>
            <pc:docMk/>
            <pc:sldMk cId="3822396322" sldId="258"/>
            <ac:picMk id="22" creationId="{54DDEBDD-D8BD-41A6-8A0D-B00E3768B0F9}"/>
          </ac:picMkLst>
        </pc:picChg>
      </pc:sldChg>
      <pc:sldChg chg="addSp delSp modSp mod setBg modClrScheme chgLayout">
        <pc:chgData name="Sawicki Bartosz 3 (STUD)" userId="S::01151408@pw.edu.pl::a47863d8-7850-4599-817e-953a70302a06" providerId="AD" clId="Web-{72D6BF9F-F0FB-B000-F8A7-3AB450021C95}" dt="2021-04-19T18:07:41.374" v="110"/>
        <pc:sldMkLst>
          <pc:docMk/>
          <pc:sldMk cId="3876337541" sldId="259"/>
        </pc:sldMkLst>
        <pc:spChg chg="add mod ord">
          <ac:chgData name="Sawicki Bartosz 3 (STUD)" userId="S::01151408@pw.edu.pl::a47863d8-7850-4599-817e-953a70302a06" providerId="AD" clId="Web-{72D6BF9F-F0FB-B000-F8A7-3AB450021C95}" dt="2021-04-19T18:07:41.374" v="110"/>
          <ac:spMkLst>
            <pc:docMk/>
            <pc:sldMk cId="3876337541" sldId="259"/>
            <ac:spMk id="2" creationId="{0AFD7101-8151-40FA-913E-B179CA5BA099}"/>
          </ac:spMkLst>
        </pc:spChg>
        <pc:spChg chg="del mod ord">
          <ac:chgData name="Sawicki Bartosz 3 (STUD)" userId="S::01151408@pw.edu.pl::a47863d8-7850-4599-817e-953a70302a06" providerId="AD" clId="Web-{72D6BF9F-F0FB-B000-F8A7-3AB450021C95}" dt="2021-04-19T18:07:37.515" v="109"/>
          <ac:spMkLst>
            <pc:docMk/>
            <pc:sldMk cId="3876337541" sldId="259"/>
            <ac:spMk id="5" creationId="{BD1EAB33-0BF2-4987-931C-8DD2B6626441}"/>
          </ac:spMkLst>
        </pc:spChg>
        <pc:spChg chg="mod ord">
          <ac:chgData name="Sawicki Bartosz 3 (STUD)" userId="S::01151408@pw.edu.pl::a47863d8-7850-4599-817e-953a70302a06" providerId="AD" clId="Web-{72D6BF9F-F0FB-B000-F8A7-3AB450021C95}" dt="2021-04-19T18:07:41.374" v="110"/>
          <ac:spMkLst>
            <pc:docMk/>
            <pc:sldMk cId="3876337541" sldId="259"/>
            <ac:spMk id="6" creationId="{75020DFF-B91F-460D-AF59-5E87C40F16AF}"/>
          </ac:spMkLst>
        </pc:spChg>
        <pc:spChg chg="add">
          <ac:chgData name="Sawicki Bartosz 3 (STUD)" userId="S::01151408@pw.edu.pl::a47863d8-7850-4599-817e-953a70302a06" providerId="AD" clId="Web-{72D6BF9F-F0FB-B000-F8A7-3AB450021C95}" dt="2021-04-19T18:07:41.374" v="110"/>
          <ac:spMkLst>
            <pc:docMk/>
            <pc:sldMk cId="3876337541" sldId="259"/>
            <ac:spMk id="12" creationId="{4B6ECB93-D7FF-4F09-A8ED-D4588EE7C7DA}"/>
          </ac:spMkLst>
        </pc:spChg>
        <pc:spChg chg="add">
          <ac:chgData name="Sawicki Bartosz 3 (STUD)" userId="S::01151408@pw.edu.pl::a47863d8-7850-4599-817e-953a70302a06" providerId="AD" clId="Web-{72D6BF9F-F0FB-B000-F8A7-3AB450021C95}" dt="2021-04-19T18:07:41.374" v="110"/>
          <ac:spMkLst>
            <pc:docMk/>
            <pc:sldMk cId="3876337541" sldId="259"/>
            <ac:spMk id="14" creationId="{EBF87945-A001-489F-9D9B-7D9435F0B9CA}"/>
          </ac:spMkLst>
        </pc:spChg>
        <pc:picChg chg="mod ord">
          <ac:chgData name="Sawicki Bartosz 3 (STUD)" userId="S::01151408@pw.edu.pl::a47863d8-7850-4599-817e-953a70302a06" providerId="AD" clId="Web-{72D6BF9F-F0FB-B000-F8A7-3AB450021C95}" dt="2021-04-19T18:07:41.374" v="110"/>
          <ac:picMkLst>
            <pc:docMk/>
            <pc:sldMk cId="3876337541" sldId="259"/>
            <ac:picMk id="7" creationId="{B881EF46-38C4-414E-86D3-8705B648C5E0}"/>
          </ac:picMkLst>
        </pc:picChg>
      </pc:sldChg>
      <pc:sldChg chg="addSp delSp modSp mod modClrScheme delDesignElem chgLayout">
        <pc:chgData name="Sawicki Bartosz 3 (STUD)" userId="S::01151408@pw.edu.pl::a47863d8-7850-4599-817e-953a70302a06" providerId="AD" clId="Web-{72D6BF9F-F0FB-B000-F8A7-3AB450021C95}" dt="2021-04-19T18:08:47.813" v="111"/>
        <pc:sldMkLst>
          <pc:docMk/>
          <pc:sldMk cId="2761103377" sldId="260"/>
        </pc:sldMkLst>
        <pc:spChg chg="mod ord">
          <ac:chgData name="Sawicki Bartosz 3 (STUD)" userId="S::01151408@pw.edu.pl::a47863d8-7850-4599-817e-953a70302a06" providerId="AD" clId="Web-{72D6BF9F-F0FB-B000-F8A7-3AB450021C95}" dt="2021-04-19T17:48:17.758" v="23"/>
          <ac:spMkLst>
            <pc:docMk/>
            <pc:sldMk cId="2761103377" sldId="260"/>
            <ac:spMk id="2" creationId="{88050589-BE57-4D16-97AB-991452FFD043}"/>
          </ac:spMkLst>
        </pc:spChg>
        <pc:spChg chg="mod ord">
          <ac:chgData name="Sawicki Bartosz 3 (STUD)" userId="S::01151408@pw.edu.pl::a47863d8-7850-4599-817e-953a70302a06" providerId="AD" clId="Web-{72D6BF9F-F0FB-B000-F8A7-3AB450021C95}" dt="2021-04-19T18:08:47.813" v="111"/>
          <ac:spMkLst>
            <pc:docMk/>
            <pc:sldMk cId="2761103377" sldId="260"/>
            <ac:spMk id="24" creationId="{5260CD50-41DE-49B3-A825-C4373BCAA604}"/>
          </ac:spMkLst>
        </pc:spChg>
        <pc:spChg chg="add del">
          <ac:chgData name="Sawicki Bartosz 3 (STUD)" userId="S::01151408@pw.edu.pl::a47863d8-7850-4599-817e-953a70302a06" providerId="AD" clId="Web-{72D6BF9F-F0FB-B000-F8A7-3AB450021C95}" dt="2021-04-19T18:08:47.813" v="111"/>
          <ac:spMkLst>
            <pc:docMk/>
            <pc:sldMk cId="2761103377" sldId="260"/>
            <ac:spMk id="27" creationId="{FF9B822F-893E-44C8-963C-64F50ACECBB2}"/>
          </ac:spMkLst>
        </pc:spChg>
        <pc:spChg chg="add del">
          <ac:chgData name="Sawicki Bartosz 3 (STUD)" userId="S::01151408@pw.edu.pl::a47863d8-7850-4599-817e-953a70302a06" providerId="AD" clId="Web-{72D6BF9F-F0FB-B000-F8A7-3AB450021C95}" dt="2021-04-19T18:08:47.813" v="111"/>
          <ac:spMkLst>
            <pc:docMk/>
            <pc:sldMk cId="2761103377" sldId="260"/>
            <ac:spMk id="28" creationId="{EBF87945-A001-489F-9D9B-7D9435F0B9CA}"/>
          </ac:spMkLst>
        </pc:spChg>
        <pc:spChg chg="add">
          <ac:chgData name="Sawicki Bartosz 3 (STUD)" userId="S::01151408@pw.edu.pl::a47863d8-7850-4599-817e-953a70302a06" providerId="AD" clId="Web-{72D6BF9F-F0FB-B000-F8A7-3AB450021C95}" dt="2021-04-19T18:08:47.813" v="111"/>
          <ac:spMkLst>
            <pc:docMk/>
            <pc:sldMk cId="2761103377" sldId="260"/>
            <ac:spMk id="33" creationId="{FF9B822F-893E-44C8-963C-64F50ACECBB2}"/>
          </ac:spMkLst>
        </pc:spChg>
        <pc:spChg chg="add">
          <ac:chgData name="Sawicki Bartosz 3 (STUD)" userId="S::01151408@pw.edu.pl::a47863d8-7850-4599-817e-953a70302a06" providerId="AD" clId="Web-{72D6BF9F-F0FB-B000-F8A7-3AB450021C95}" dt="2021-04-19T18:08:47.813" v="111"/>
          <ac:spMkLst>
            <pc:docMk/>
            <pc:sldMk cId="2761103377" sldId="260"/>
            <ac:spMk id="35" creationId="{EBF87945-A001-489F-9D9B-7D9435F0B9CA}"/>
          </ac:spMkLst>
        </pc:spChg>
        <pc:picChg chg="mod ord">
          <ac:chgData name="Sawicki Bartosz 3 (STUD)" userId="S::01151408@pw.edu.pl::a47863d8-7850-4599-817e-953a70302a06" providerId="AD" clId="Web-{72D6BF9F-F0FB-B000-F8A7-3AB450021C95}" dt="2021-04-19T17:48:17.758" v="23"/>
          <ac:picMkLst>
            <pc:docMk/>
            <pc:sldMk cId="2761103377" sldId="260"/>
            <ac:picMk id="25" creationId="{2157CF79-FF8F-4D6B-9031-0BDE6C792915}"/>
          </ac:picMkLst>
        </pc:picChg>
      </pc:sldChg>
      <pc:sldChg chg="addSp delSp modSp mod setBg modClrScheme chgLayout">
        <pc:chgData name="Sawicki Bartosz 3 (STUD)" userId="S::01151408@pw.edu.pl::a47863d8-7850-4599-817e-953a70302a06" providerId="AD" clId="Web-{72D6BF9F-F0FB-B000-F8A7-3AB450021C95}" dt="2021-04-19T17:56:00.220" v="95" actId="20577"/>
        <pc:sldMkLst>
          <pc:docMk/>
          <pc:sldMk cId="455563737" sldId="261"/>
        </pc:sldMkLst>
        <pc:spChg chg="del mod ord">
          <ac:chgData name="Sawicki Bartosz 3 (STUD)" userId="S::01151408@pw.edu.pl::a47863d8-7850-4599-817e-953a70302a06" providerId="AD" clId="Web-{72D6BF9F-F0FB-B000-F8A7-3AB450021C95}" dt="2021-04-19T17:55:15.829" v="85"/>
          <ac:spMkLst>
            <pc:docMk/>
            <pc:sldMk cId="455563737" sldId="261"/>
            <ac:spMk id="2" creationId="{3B7CAE4A-EFD3-414B-9925-C594526CE77E}"/>
          </ac:spMkLst>
        </pc:spChg>
        <pc:spChg chg="mod ord">
          <ac:chgData name="Sawicki Bartosz 3 (STUD)" userId="S::01151408@pw.edu.pl::a47863d8-7850-4599-817e-953a70302a06" providerId="AD" clId="Web-{72D6BF9F-F0FB-B000-F8A7-3AB450021C95}" dt="2021-04-19T17:56:00.220" v="95" actId="20577"/>
          <ac:spMkLst>
            <pc:docMk/>
            <pc:sldMk cId="455563737" sldId="261"/>
            <ac:spMk id="5" creationId="{58F4F8AE-389C-474B-95A4-2FE334BE35F5}"/>
          </ac:spMkLst>
        </pc:spChg>
        <pc:spChg chg="add del mod">
          <ac:chgData name="Sawicki Bartosz 3 (STUD)" userId="S::01151408@pw.edu.pl::a47863d8-7850-4599-817e-953a70302a06" providerId="AD" clId="Web-{72D6BF9F-F0FB-B000-F8A7-3AB450021C95}" dt="2021-04-19T17:55:23.016" v="88"/>
          <ac:spMkLst>
            <pc:docMk/>
            <pc:sldMk cId="455563737" sldId="261"/>
            <ac:spMk id="7" creationId="{DD555C1B-2786-4A2A-B95B-EBBFF01B529B}"/>
          </ac:spMkLst>
        </pc:spChg>
        <pc:spChg chg="add del mod">
          <ac:chgData name="Sawicki Bartosz 3 (STUD)" userId="S::01151408@pw.edu.pl::a47863d8-7850-4599-817e-953a70302a06" providerId="AD" clId="Web-{72D6BF9F-F0FB-B000-F8A7-3AB450021C95}" dt="2021-04-19T17:55:29.813" v="90"/>
          <ac:spMkLst>
            <pc:docMk/>
            <pc:sldMk cId="455563737" sldId="261"/>
            <ac:spMk id="10" creationId="{1186A563-5CF7-467A-9693-36FFF0879412}"/>
          </ac:spMkLst>
        </pc:spChg>
        <pc:picChg chg="del mod ord">
          <ac:chgData name="Sawicki Bartosz 3 (STUD)" userId="S::01151408@pw.edu.pl::a47863d8-7850-4599-817e-953a70302a06" providerId="AD" clId="Web-{72D6BF9F-F0FB-B000-F8A7-3AB450021C95}" dt="2021-04-19T17:55:23.595" v="89"/>
          <ac:picMkLst>
            <pc:docMk/>
            <pc:sldMk cId="455563737" sldId="261"/>
            <ac:picMk id="4" creationId="{27728294-5F83-4994-BEFD-020E65CF8D52}"/>
          </ac:picMkLst>
        </pc:picChg>
        <pc:picChg chg="add mod">
          <ac:chgData name="Sawicki Bartosz 3 (STUD)" userId="S::01151408@pw.edu.pl::a47863d8-7850-4599-817e-953a70302a06" providerId="AD" clId="Web-{72D6BF9F-F0FB-B000-F8A7-3AB450021C95}" dt="2021-04-19T17:55:35.314" v="93" actId="1076"/>
          <ac:picMkLst>
            <pc:docMk/>
            <pc:sldMk cId="455563737" sldId="261"/>
            <ac:picMk id="8" creationId="{4C622C2B-A9E8-44C8-82DA-831830EE0103}"/>
          </ac:picMkLst>
        </pc:picChg>
      </pc:sldChg>
      <pc:sldChg chg="addSp delSp modSp mod setBg modClrScheme addAnim delAnim modAnim chgLayout">
        <pc:chgData name="Sawicki Bartosz 3 (STUD)" userId="S::01151408@pw.edu.pl::a47863d8-7850-4599-817e-953a70302a06" providerId="AD" clId="Web-{72D6BF9F-F0FB-B000-F8A7-3AB450021C95}" dt="2021-04-19T18:03:51.651" v="103"/>
        <pc:sldMkLst>
          <pc:docMk/>
          <pc:sldMk cId="2851352411" sldId="262"/>
        </pc:sldMkLst>
        <pc:spChg chg="mod ord">
          <ac:chgData name="Sawicki Bartosz 3 (STUD)" userId="S::01151408@pw.edu.pl::a47863d8-7850-4599-817e-953a70302a06" providerId="AD" clId="Web-{72D6BF9F-F0FB-B000-F8A7-3AB450021C95}" dt="2021-04-19T18:02:41.275" v="98"/>
          <ac:spMkLst>
            <pc:docMk/>
            <pc:sldMk cId="2851352411" sldId="262"/>
            <ac:spMk id="2" creationId="{06762CC6-44A0-44CE-A7C6-E5A851DB21BE}"/>
          </ac:spMkLst>
        </pc:spChg>
        <pc:spChg chg="mod ord">
          <ac:chgData name="Sawicki Bartosz 3 (STUD)" userId="S::01151408@pw.edu.pl::a47863d8-7850-4599-817e-953a70302a06" providerId="AD" clId="Web-{72D6BF9F-F0FB-B000-F8A7-3AB450021C95}" dt="2021-04-19T18:02:41.275" v="98"/>
          <ac:spMkLst>
            <pc:docMk/>
            <pc:sldMk cId="2851352411" sldId="262"/>
            <ac:spMk id="3" creationId="{3C79FFF5-4F03-42BF-AF08-010E45375425}"/>
          </ac:spMkLst>
        </pc:spChg>
        <pc:spChg chg="mod ord">
          <ac:chgData name="Sawicki Bartosz 3 (STUD)" userId="S::01151408@pw.edu.pl::a47863d8-7850-4599-817e-953a70302a06" providerId="AD" clId="Web-{72D6BF9F-F0FB-B000-F8A7-3AB450021C95}" dt="2021-04-19T18:02:41.275" v="98"/>
          <ac:spMkLst>
            <pc:docMk/>
            <pc:sldMk cId="2851352411" sldId="262"/>
            <ac:spMk id="4" creationId="{46980F6A-A9E2-48EA-80B9-CE6B56F8B165}"/>
          </ac:spMkLst>
        </pc:spChg>
        <pc:spChg chg="mod ord">
          <ac:chgData name="Sawicki Bartosz 3 (STUD)" userId="S::01151408@pw.edu.pl::a47863d8-7850-4599-817e-953a70302a06" providerId="AD" clId="Web-{72D6BF9F-F0FB-B000-F8A7-3AB450021C95}" dt="2021-04-19T18:02:41.275" v="98"/>
          <ac:spMkLst>
            <pc:docMk/>
            <pc:sldMk cId="2851352411" sldId="262"/>
            <ac:spMk id="5" creationId="{B5DC6799-B234-4B8B-8E38-0C70C523C479}"/>
          </ac:spMkLst>
        </pc:spChg>
        <pc:spChg chg="mod ord">
          <ac:chgData name="Sawicki Bartosz 3 (STUD)" userId="S::01151408@pw.edu.pl::a47863d8-7850-4599-817e-953a70302a06" providerId="AD" clId="Web-{72D6BF9F-F0FB-B000-F8A7-3AB450021C95}" dt="2021-04-19T18:02:41.275" v="98"/>
          <ac:spMkLst>
            <pc:docMk/>
            <pc:sldMk cId="2851352411" sldId="262"/>
            <ac:spMk id="6" creationId="{4DA39E7E-D5D5-4317-A9FC-79DA19AA46FB}"/>
          </ac:spMkLst>
        </pc:spChg>
        <pc:spChg chg="del">
          <ac:chgData name="Sawicki Bartosz 3 (STUD)" userId="S::01151408@pw.edu.pl::a47863d8-7850-4599-817e-953a70302a06" providerId="AD" clId="Web-{72D6BF9F-F0FB-B000-F8A7-3AB450021C95}" dt="2021-04-19T18:02:10.399" v="96"/>
          <ac:spMkLst>
            <pc:docMk/>
            <pc:sldMk cId="2851352411" sldId="262"/>
            <ac:spMk id="7" creationId="{5A9BCA02-A6C4-42D5-B374-38FA7B59FEB8}"/>
          </ac:spMkLst>
        </pc:spChg>
        <pc:spChg chg="add mod">
          <ac:chgData name="Sawicki Bartosz 3 (STUD)" userId="S::01151408@pw.edu.pl::a47863d8-7850-4599-817e-953a70302a06" providerId="AD" clId="Web-{72D6BF9F-F0FB-B000-F8A7-3AB450021C95}" dt="2021-04-19T18:02:46.556" v="100" actId="1076"/>
          <ac:spMkLst>
            <pc:docMk/>
            <pc:sldMk cId="2851352411" sldId="262"/>
            <ac:spMk id="8" creationId="{A5163F94-305C-42D7-867C-C60F74E5DCF1}"/>
          </ac:spMkLst>
        </pc:spChg>
      </pc:sldChg>
      <pc:sldMasterChg chg="add del addSldLayout delSldLayout">
        <pc:chgData name="Sawicki Bartosz 3 (STUD)" userId="S::01151408@pw.edu.pl::a47863d8-7850-4599-817e-953a70302a06" providerId="AD" clId="Web-{72D6BF9F-F0FB-B000-F8A7-3AB450021C95}" dt="2021-04-19T17:48:17.758" v="23"/>
        <pc:sldMasterMkLst>
          <pc:docMk/>
          <pc:sldMasterMk cId="2604752199" sldId="2147483684"/>
        </pc:sldMasterMkLst>
        <pc:sldLayoutChg chg="add del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2604752199" sldId="2147483684"/>
            <pc:sldLayoutMk cId="514541877" sldId="2147483685"/>
          </pc:sldLayoutMkLst>
        </pc:sldLayoutChg>
        <pc:sldLayoutChg chg="add del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2604752199" sldId="2147483684"/>
            <pc:sldLayoutMk cId="689000228" sldId="2147483686"/>
          </pc:sldLayoutMkLst>
        </pc:sldLayoutChg>
        <pc:sldLayoutChg chg="add del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2604752199" sldId="2147483684"/>
            <pc:sldLayoutMk cId="301150570" sldId="2147483687"/>
          </pc:sldLayoutMkLst>
        </pc:sldLayoutChg>
        <pc:sldLayoutChg chg="add del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2604752199" sldId="2147483684"/>
            <pc:sldLayoutMk cId="196216488" sldId="2147483688"/>
          </pc:sldLayoutMkLst>
        </pc:sldLayoutChg>
        <pc:sldLayoutChg chg="add del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2604752199" sldId="2147483684"/>
            <pc:sldLayoutMk cId="1500158777" sldId="2147483689"/>
          </pc:sldLayoutMkLst>
        </pc:sldLayoutChg>
        <pc:sldLayoutChg chg="add del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2604752199" sldId="2147483684"/>
            <pc:sldLayoutMk cId="2492978413" sldId="2147483690"/>
          </pc:sldLayoutMkLst>
        </pc:sldLayoutChg>
        <pc:sldLayoutChg chg="add del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2604752199" sldId="2147483684"/>
            <pc:sldLayoutMk cId="3336466668" sldId="2147483691"/>
          </pc:sldLayoutMkLst>
        </pc:sldLayoutChg>
        <pc:sldLayoutChg chg="add del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2604752199" sldId="2147483684"/>
            <pc:sldLayoutMk cId="1995344790" sldId="2147483692"/>
          </pc:sldLayoutMkLst>
        </pc:sldLayoutChg>
        <pc:sldLayoutChg chg="add del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2604752199" sldId="2147483684"/>
            <pc:sldLayoutMk cId="1970080000" sldId="2147483693"/>
          </pc:sldLayoutMkLst>
        </pc:sldLayoutChg>
        <pc:sldLayoutChg chg="add del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2604752199" sldId="2147483684"/>
            <pc:sldLayoutMk cId="2214901459" sldId="2147483694"/>
          </pc:sldLayoutMkLst>
        </pc:sldLayoutChg>
        <pc:sldLayoutChg chg="add del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2604752199" sldId="2147483684"/>
            <pc:sldLayoutMk cId="649959642" sldId="2147483695"/>
          </pc:sldLayoutMkLst>
        </pc:sldLayoutChg>
      </pc:sldMasterChg>
      <pc:sldMasterChg chg="add del addSldLayout delSldLayout modSldLayout">
        <pc:chgData name="Sawicki Bartosz 3 (STUD)" userId="S::01151408@pw.edu.pl::a47863d8-7850-4599-817e-953a70302a06" providerId="AD" clId="Web-{72D6BF9F-F0FB-B000-F8A7-3AB450021C95}" dt="2021-04-19T17:48:17.758" v="23"/>
        <pc:sldMasterMkLst>
          <pc:docMk/>
          <pc:sldMasterMk cId="1829843643" sldId="2147483696"/>
        </pc:sldMasterMkLst>
        <pc:sldLayoutChg chg="add del mod replId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1829843643" sldId="2147483696"/>
            <pc:sldLayoutMk cId="3631104024" sldId="2147483697"/>
          </pc:sldLayoutMkLst>
        </pc:sldLayoutChg>
        <pc:sldLayoutChg chg="add del mod replId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1829843643" sldId="2147483696"/>
            <pc:sldLayoutMk cId="3325003031" sldId="2147483698"/>
          </pc:sldLayoutMkLst>
        </pc:sldLayoutChg>
        <pc:sldLayoutChg chg="add del mod replId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1829843643" sldId="2147483696"/>
            <pc:sldLayoutMk cId="4207821286" sldId="2147483699"/>
          </pc:sldLayoutMkLst>
        </pc:sldLayoutChg>
        <pc:sldLayoutChg chg="add del mod replId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1829843643" sldId="2147483696"/>
            <pc:sldLayoutMk cId="1929138424" sldId="2147483700"/>
          </pc:sldLayoutMkLst>
        </pc:sldLayoutChg>
        <pc:sldLayoutChg chg="add del mod replId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1829843643" sldId="2147483696"/>
            <pc:sldLayoutMk cId="3072932655" sldId="2147483701"/>
          </pc:sldLayoutMkLst>
        </pc:sldLayoutChg>
        <pc:sldLayoutChg chg="add del mod replId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1829843643" sldId="2147483696"/>
            <pc:sldLayoutMk cId="907499833" sldId="2147483702"/>
          </pc:sldLayoutMkLst>
        </pc:sldLayoutChg>
        <pc:sldLayoutChg chg="add del mod replId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1829843643" sldId="2147483696"/>
            <pc:sldLayoutMk cId="1320520796" sldId="2147483703"/>
          </pc:sldLayoutMkLst>
        </pc:sldLayoutChg>
        <pc:sldLayoutChg chg="add del mod replId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1829843643" sldId="2147483696"/>
            <pc:sldLayoutMk cId="2839350892" sldId="2147483704"/>
          </pc:sldLayoutMkLst>
        </pc:sldLayoutChg>
        <pc:sldLayoutChg chg="add del mod replId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1829843643" sldId="2147483696"/>
            <pc:sldLayoutMk cId="3484238655" sldId="2147483705"/>
          </pc:sldLayoutMkLst>
        </pc:sldLayoutChg>
        <pc:sldLayoutChg chg="add del mod replId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1829843643" sldId="2147483696"/>
            <pc:sldLayoutMk cId="3736909861" sldId="2147483706"/>
          </pc:sldLayoutMkLst>
        </pc:sldLayoutChg>
        <pc:sldLayoutChg chg="add del mod replId">
          <pc:chgData name="Sawicki Bartosz 3 (STUD)" userId="S::01151408@pw.edu.pl::a47863d8-7850-4599-817e-953a70302a06" providerId="AD" clId="Web-{72D6BF9F-F0FB-B000-F8A7-3AB450021C95}" dt="2021-04-19T17:48:17.758" v="23"/>
          <pc:sldLayoutMkLst>
            <pc:docMk/>
            <pc:sldMasterMk cId="1829843643" sldId="2147483696"/>
            <pc:sldLayoutMk cId="2682707849" sldId="2147483707"/>
          </pc:sldLayoutMkLst>
        </pc:sldLayoutChg>
      </pc:sldMasterChg>
    </pc:docChg>
  </pc:docChgLst>
  <pc:docChgLst>
    <pc:chgData name="Sawicki Bartosz 3 (STUD)" userId="S::01151408@pw.edu.pl::a47863d8-7850-4599-817e-953a70302a06" providerId="AD" clId="Web-{39309076-27C4-4029-030B-5A5248678ACE}"/>
    <pc:docChg chg="addSld modSld">
      <pc:chgData name="Sawicki Bartosz 3 (STUD)" userId="S::01151408@pw.edu.pl::a47863d8-7850-4599-817e-953a70302a06" providerId="AD" clId="Web-{39309076-27C4-4029-030B-5A5248678ACE}" dt="2021-04-19T15:12:06.805" v="200"/>
      <pc:docMkLst>
        <pc:docMk/>
      </pc:docMkLst>
      <pc:sldChg chg="addSp modSp mod setBg">
        <pc:chgData name="Sawicki Bartosz 3 (STUD)" userId="S::01151408@pw.edu.pl::a47863d8-7850-4599-817e-953a70302a06" providerId="AD" clId="Web-{39309076-27C4-4029-030B-5A5248678ACE}" dt="2021-04-19T15:11:21.521" v="198"/>
        <pc:sldMkLst>
          <pc:docMk/>
          <pc:sldMk cId="2761103377" sldId="260"/>
        </pc:sldMkLst>
        <pc:spChg chg="mod">
          <ac:chgData name="Sawicki Bartosz 3 (STUD)" userId="S::01151408@pw.edu.pl::a47863d8-7850-4599-817e-953a70302a06" providerId="AD" clId="Web-{39309076-27C4-4029-030B-5A5248678ACE}" dt="2021-04-19T15:11:21.521" v="198"/>
          <ac:spMkLst>
            <pc:docMk/>
            <pc:sldMk cId="2761103377" sldId="260"/>
            <ac:spMk id="2" creationId="{88050589-BE57-4D16-97AB-991452FFD043}"/>
          </ac:spMkLst>
        </pc:spChg>
        <pc:spChg chg="mod">
          <ac:chgData name="Sawicki Bartosz 3 (STUD)" userId="S::01151408@pw.edu.pl::a47863d8-7850-4599-817e-953a70302a06" providerId="AD" clId="Web-{39309076-27C4-4029-030B-5A5248678ACE}" dt="2021-04-19T15:11:21.521" v="198"/>
          <ac:spMkLst>
            <pc:docMk/>
            <pc:sldMk cId="2761103377" sldId="260"/>
            <ac:spMk id="24" creationId="{5260CD50-41DE-49B3-A825-C4373BCAA604}"/>
          </ac:spMkLst>
        </pc:spChg>
        <pc:spChg chg="add">
          <ac:chgData name="Sawicki Bartosz 3 (STUD)" userId="S::01151408@pw.edu.pl::a47863d8-7850-4599-817e-953a70302a06" providerId="AD" clId="Web-{39309076-27C4-4029-030B-5A5248678ACE}" dt="2021-04-19T15:11:21.521" v="198"/>
          <ac:spMkLst>
            <pc:docMk/>
            <pc:sldMk cId="2761103377" sldId="260"/>
            <ac:spMk id="27" creationId="{FF9B822F-893E-44C8-963C-64F50ACECBB2}"/>
          </ac:spMkLst>
        </pc:spChg>
        <pc:spChg chg="add">
          <ac:chgData name="Sawicki Bartosz 3 (STUD)" userId="S::01151408@pw.edu.pl::a47863d8-7850-4599-817e-953a70302a06" providerId="AD" clId="Web-{39309076-27C4-4029-030B-5A5248678ACE}" dt="2021-04-19T15:11:21.521" v="198"/>
          <ac:spMkLst>
            <pc:docMk/>
            <pc:sldMk cId="2761103377" sldId="260"/>
            <ac:spMk id="28" creationId="{EBF87945-A001-489F-9D9B-7D9435F0B9CA}"/>
          </ac:spMkLst>
        </pc:spChg>
        <pc:picChg chg="mod">
          <ac:chgData name="Sawicki Bartosz 3 (STUD)" userId="S::01151408@pw.edu.pl::a47863d8-7850-4599-817e-953a70302a06" providerId="AD" clId="Web-{39309076-27C4-4029-030B-5A5248678ACE}" dt="2021-04-19T15:11:21.521" v="198"/>
          <ac:picMkLst>
            <pc:docMk/>
            <pc:sldMk cId="2761103377" sldId="260"/>
            <ac:picMk id="25" creationId="{2157CF79-FF8F-4D6B-9031-0BDE6C792915}"/>
          </ac:picMkLst>
        </pc:picChg>
      </pc:sldChg>
      <pc:sldChg chg="addSp delSp modSp new addAnim modAnim">
        <pc:chgData name="Sawicki Bartosz 3 (STUD)" userId="S::01151408@pw.edu.pl::a47863d8-7850-4599-817e-953a70302a06" providerId="AD" clId="Web-{39309076-27C4-4029-030B-5A5248678ACE}" dt="2021-04-19T15:12:06.805" v="200"/>
        <pc:sldMkLst>
          <pc:docMk/>
          <pc:sldMk cId="2851352411" sldId="262"/>
        </pc:sldMkLst>
        <pc:spChg chg="mod">
          <ac:chgData name="Sawicki Bartosz 3 (STUD)" userId="S::01151408@pw.edu.pl::a47863d8-7850-4599-817e-953a70302a06" providerId="AD" clId="Web-{39309076-27C4-4029-030B-5A5248678ACE}" dt="2021-04-19T15:00:04.280" v="6" actId="20577"/>
          <ac:spMkLst>
            <pc:docMk/>
            <pc:sldMk cId="2851352411" sldId="262"/>
            <ac:spMk id="2" creationId="{06762CC6-44A0-44CE-A7C6-E5A851DB21BE}"/>
          </ac:spMkLst>
        </pc:spChg>
        <pc:spChg chg="mod">
          <ac:chgData name="Sawicki Bartosz 3 (STUD)" userId="S::01151408@pw.edu.pl::a47863d8-7850-4599-817e-953a70302a06" providerId="AD" clId="Web-{39309076-27C4-4029-030B-5A5248678ACE}" dt="2021-04-19T15:00:05.624" v="9" actId="20577"/>
          <ac:spMkLst>
            <pc:docMk/>
            <pc:sldMk cId="2851352411" sldId="262"/>
            <ac:spMk id="3" creationId="{3C79FFF5-4F03-42BF-AF08-010E45375425}"/>
          </ac:spMkLst>
        </pc:spChg>
        <pc:spChg chg="mod">
          <ac:chgData name="Sawicki Bartosz 3 (STUD)" userId="S::01151408@pw.edu.pl::a47863d8-7850-4599-817e-953a70302a06" providerId="AD" clId="Web-{39309076-27C4-4029-030B-5A5248678ACE}" dt="2021-04-19T15:09:54.892" v="179" actId="20577"/>
          <ac:spMkLst>
            <pc:docMk/>
            <pc:sldMk cId="2851352411" sldId="262"/>
            <ac:spMk id="4" creationId="{46980F6A-A9E2-48EA-80B9-CE6B56F8B165}"/>
          </ac:spMkLst>
        </pc:spChg>
        <pc:spChg chg="mod">
          <ac:chgData name="Sawicki Bartosz 3 (STUD)" userId="S::01151408@pw.edu.pl::a47863d8-7850-4599-817e-953a70302a06" providerId="AD" clId="Web-{39309076-27C4-4029-030B-5A5248678ACE}" dt="2021-04-19T15:00:11.937" v="15" actId="20577"/>
          <ac:spMkLst>
            <pc:docMk/>
            <pc:sldMk cId="2851352411" sldId="262"/>
            <ac:spMk id="5" creationId="{B5DC6799-B234-4B8B-8E38-0C70C523C479}"/>
          </ac:spMkLst>
        </pc:spChg>
        <pc:spChg chg="mod">
          <ac:chgData name="Sawicki Bartosz 3 (STUD)" userId="S::01151408@pw.edu.pl::a47863d8-7850-4599-817e-953a70302a06" providerId="AD" clId="Web-{39309076-27C4-4029-030B-5A5248678ACE}" dt="2021-04-19T15:06:28.755" v="100" actId="14100"/>
          <ac:spMkLst>
            <pc:docMk/>
            <pc:sldMk cId="2851352411" sldId="262"/>
            <ac:spMk id="6" creationId="{4DA39E7E-D5D5-4317-A9FC-79DA19AA46FB}"/>
          </ac:spMkLst>
        </pc:spChg>
        <pc:spChg chg="add mod">
          <ac:chgData name="Sawicki Bartosz 3 (STUD)" userId="S::01151408@pw.edu.pl::a47863d8-7850-4599-817e-953a70302a06" providerId="AD" clId="Web-{39309076-27C4-4029-030B-5A5248678ACE}" dt="2021-04-19T15:10:33.253" v="197" actId="14100"/>
          <ac:spMkLst>
            <pc:docMk/>
            <pc:sldMk cId="2851352411" sldId="262"/>
            <ac:spMk id="7" creationId="{5A9BCA02-A6C4-42D5-B374-38FA7B59FEB8}"/>
          </ac:spMkLst>
        </pc:spChg>
        <pc:spChg chg="add del">
          <ac:chgData name="Sawicki Bartosz 3 (STUD)" userId="S::01151408@pw.edu.pl::a47863d8-7850-4599-817e-953a70302a06" providerId="AD" clId="Web-{39309076-27C4-4029-030B-5A5248678ACE}" dt="2021-04-19T15:07:02.976" v="106"/>
          <ac:spMkLst>
            <pc:docMk/>
            <pc:sldMk cId="2851352411" sldId="262"/>
            <ac:spMk id="8" creationId="{34F0A75F-051E-4EE2-A707-D619F6910BC6}"/>
          </ac:spMkLst>
        </pc:spChg>
      </pc:sldChg>
    </pc:docChg>
  </pc:docChgLst>
  <pc:docChgLst>
    <pc:chgData name="Sawicki Bartosz 3 (STUD)" userId="S::01151408@pw.edu.pl::a47863d8-7850-4599-817e-953a70302a06" providerId="AD" clId="Web-{FEAD7674-B7A1-4040-A724-D99D483FC92D}"/>
    <pc:docChg chg="addSld modSld addMainMaster delMainMaster">
      <pc:chgData name="Sawicki Bartosz 3 (STUD)" userId="S::01151408@pw.edu.pl::a47863d8-7850-4599-817e-953a70302a06" providerId="AD" clId="Web-{FEAD7674-B7A1-4040-A724-D99D483FC92D}" dt="2021-04-18T19:48:09.607" v="825"/>
      <pc:docMkLst>
        <pc:docMk/>
      </pc:docMkLst>
      <pc:sldChg chg="addSp delSp modSp mod setBg modClrScheme delDesignElem chgLayout">
        <pc:chgData name="Sawicki Bartosz 3 (STUD)" userId="S::01151408@pw.edu.pl::a47863d8-7850-4599-817e-953a70302a06" providerId="AD" clId="Web-{FEAD7674-B7A1-4040-A724-D99D483FC92D}" dt="2021-04-18T18:59:19.825" v="299"/>
        <pc:sldMkLst>
          <pc:docMk/>
          <pc:sldMk cId="109857222" sldId="256"/>
        </pc:sldMkLst>
        <pc:spChg chg="mod ord">
          <ac:chgData name="Sawicki Bartosz 3 (STUD)" userId="S::01151408@pw.edu.pl::a47863d8-7850-4599-817e-953a70302a06" providerId="AD" clId="Web-{FEAD7674-B7A1-4040-A724-D99D483FC92D}" dt="2021-04-18T18:59:19.825" v="29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wicki Bartosz 3 (STUD)" userId="S::01151408@pw.edu.pl::a47863d8-7850-4599-817e-953a70302a06" providerId="AD" clId="Web-{FEAD7674-B7A1-4040-A724-D99D483FC92D}" dt="2021-04-18T18:59:19.825" v="299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awicki Bartosz 3 (STUD)" userId="S::01151408@pw.edu.pl::a47863d8-7850-4599-817e-953a70302a06" providerId="AD" clId="Web-{FEAD7674-B7A1-4040-A724-D99D483FC92D}" dt="2021-04-18T18:59:19.825" v="299"/>
          <ac:spMkLst>
            <pc:docMk/>
            <pc:sldMk cId="109857222" sldId="256"/>
            <ac:spMk id="5" creationId="{5FB946D7-1CA4-446E-8795-007CACFDEB88}"/>
          </ac:spMkLst>
        </pc:spChg>
        <pc:spChg chg="add">
          <ac:chgData name="Sawicki Bartosz 3 (STUD)" userId="S::01151408@pw.edu.pl::a47863d8-7850-4599-817e-953a70302a06" providerId="AD" clId="Web-{FEAD7674-B7A1-4040-A724-D99D483FC92D}" dt="2021-04-18T18:59:19.825" v="299"/>
          <ac:spMkLst>
            <pc:docMk/>
            <pc:sldMk cId="109857222" sldId="256"/>
            <ac:spMk id="6" creationId="{192416F2-BC84-4D7C-80C6-6296C10C3819}"/>
          </ac:spMkLst>
        </pc:spChg>
        <pc:spChg chg="add del">
          <ac:chgData name="Sawicki Bartosz 3 (STUD)" userId="S::01151408@pw.edu.pl::a47863d8-7850-4599-817e-953a70302a06" providerId="AD" clId="Web-{FEAD7674-B7A1-4040-A724-D99D483FC92D}" dt="2021-04-18T18:59:09.934" v="297"/>
          <ac:spMkLst>
            <pc:docMk/>
            <pc:sldMk cId="109857222" sldId="256"/>
            <ac:spMk id="8" creationId="{2A8AA5BC-4F7A-4226-8F99-6D824B226A97}"/>
          </ac:spMkLst>
        </pc:spChg>
        <pc:spChg chg="add del">
          <ac:chgData name="Sawicki Bartosz 3 (STUD)" userId="S::01151408@pw.edu.pl::a47863d8-7850-4599-817e-953a70302a06" providerId="AD" clId="Web-{FEAD7674-B7A1-4040-A724-D99D483FC92D}" dt="2021-04-18T18:59:09.934" v="297"/>
          <ac:spMkLst>
            <pc:docMk/>
            <pc:sldMk cId="109857222" sldId="256"/>
            <ac:spMk id="12" creationId="{5BC87C3E-1040-4EE4-9BDB-9537F7A1B335}"/>
          </ac:spMkLst>
        </pc:spChg>
        <pc:spChg chg="add del">
          <ac:chgData name="Sawicki Bartosz 3 (STUD)" userId="S::01151408@pw.edu.pl::a47863d8-7850-4599-817e-953a70302a06" providerId="AD" clId="Web-{FEAD7674-B7A1-4040-A724-D99D483FC92D}" dt="2021-04-18T18:59:09.934" v="297"/>
          <ac:spMkLst>
            <pc:docMk/>
            <pc:sldMk cId="109857222" sldId="256"/>
            <ac:spMk id="16" creationId="{054EEF01-190A-468F-A13C-CD98AC1C7D64}"/>
          </ac:spMkLst>
        </pc:spChg>
        <pc:cxnChg chg="add">
          <ac:chgData name="Sawicki Bartosz 3 (STUD)" userId="S::01151408@pw.edu.pl::a47863d8-7850-4599-817e-953a70302a06" providerId="AD" clId="Web-{FEAD7674-B7A1-4040-A724-D99D483FC92D}" dt="2021-04-18T18:59:19.825" v="299"/>
          <ac:cxnSpMkLst>
            <pc:docMk/>
            <pc:sldMk cId="109857222" sldId="256"/>
            <ac:cxnSpMk id="7" creationId="{2330623A-AB89-4E04-AC9A-2BAFBF85AE3A}"/>
          </ac:cxnSpMkLst>
        </pc:cxnChg>
        <pc:cxnChg chg="add del">
          <ac:chgData name="Sawicki Bartosz 3 (STUD)" userId="S::01151408@pw.edu.pl::a47863d8-7850-4599-817e-953a70302a06" providerId="AD" clId="Web-{FEAD7674-B7A1-4040-A724-D99D483FC92D}" dt="2021-04-18T18:59:09.934" v="297"/>
          <ac:cxnSpMkLst>
            <pc:docMk/>
            <pc:sldMk cId="109857222" sldId="256"/>
            <ac:cxnSpMk id="10" creationId="{911DBBF1-3229-4BD9-B3D1-B4CA571E7431}"/>
          </ac:cxnSpMkLst>
        </pc:cxnChg>
        <pc:cxnChg chg="add del">
          <ac:chgData name="Sawicki Bartosz 3 (STUD)" userId="S::01151408@pw.edu.pl::a47863d8-7850-4599-817e-953a70302a06" providerId="AD" clId="Web-{FEAD7674-B7A1-4040-A724-D99D483FC92D}" dt="2021-04-18T18:59:09.934" v="297"/>
          <ac:cxnSpMkLst>
            <pc:docMk/>
            <pc:sldMk cId="109857222" sldId="256"/>
            <ac:cxnSpMk id="14" creationId="{F5CD5A0B-CDD7-427C-AA42-2EECFDFA1811}"/>
          </ac:cxnSpMkLst>
        </pc:cxnChg>
      </pc:sldChg>
      <pc:sldChg chg="addSp delSp modSp new mod setBg modClrScheme addAnim modAnim chgLayout">
        <pc:chgData name="Sawicki Bartosz 3 (STUD)" userId="S::01151408@pw.edu.pl::a47863d8-7850-4599-817e-953a70302a06" providerId="AD" clId="Web-{FEAD7674-B7A1-4040-A724-D99D483FC92D}" dt="2021-04-18T19:46:04.168" v="791" actId="1076"/>
        <pc:sldMkLst>
          <pc:docMk/>
          <pc:sldMk cId="2491942508" sldId="257"/>
        </pc:sldMkLst>
        <pc:spChg chg="mod ord">
          <ac:chgData name="Sawicki Bartosz 3 (STUD)" userId="S::01151408@pw.edu.pl::a47863d8-7850-4599-817e-953a70302a06" providerId="AD" clId="Web-{FEAD7674-B7A1-4040-A724-D99D483FC92D}" dt="2021-04-18T19:37:19.975" v="646" actId="20577"/>
          <ac:spMkLst>
            <pc:docMk/>
            <pc:sldMk cId="2491942508" sldId="257"/>
            <ac:spMk id="2" creationId="{EF76AEFA-1F57-4830-A806-32BF733CEB48}"/>
          </ac:spMkLst>
        </pc:spChg>
        <pc:spChg chg="del mod ord">
          <ac:chgData name="Sawicki Bartosz 3 (STUD)" userId="S::01151408@pw.edu.pl::a47863d8-7850-4599-817e-953a70302a06" providerId="AD" clId="Web-{FEAD7674-B7A1-4040-A724-D99D483FC92D}" dt="2021-04-18T18:44:57.628" v="146"/>
          <ac:spMkLst>
            <pc:docMk/>
            <pc:sldMk cId="2491942508" sldId="257"/>
            <ac:spMk id="3" creationId="{66C8F284-7F16-424E-A9C1-25340D147B5B}"/>
          </ac:spMkLst>
        </pc:spChg>
        <pc:spChg chg="add del mod ord">
          <ac:chgData name="Sawicki Bartosz 3 (STUD)" userId="S::01151408@pw.edu.pl::a47863d8-7850-4599-817e-953a70302a06" providerId="AD" clId="Web-{FEAD7674-B7A1-4040-A724-D99D483FC92D}" dt="2021-04-18T18:45:23.956" v="148"/>
          <ac:spMkLst>
            <pc:docMk/>
            <pc:sldMk cId="2491942508" sldId="257"/>
            <ac:spMk id="4" creationId="{F4C0A494-4F03-4AFF-B272-9029AEBC7634}"/>
          </ac:spMkLst>
        </pc:spChg>
        <pc:spChg chg="add mod ord">
          <ac:chgData name="Sawicki Bartosz 3 (STUD)" userId="S::01151408@pw.edu.pl::a47863d8-7850-4599-817e-953a70302a06" providerId="AD" clId="Web-{FEAD7674-B7A1-4040-A724-D99D483FC92D}" dt="2021-04-18T19:02:34.061" v="321" actId="20577"/>
          <ac:spMkLst>
            <pc:docMk/>
            <pc:sldMk cId="2491942508" sldId="257"/>
            <ac:spMk id="8" creationId="{A05DF8C7-BBB2-4D50-8921-E84953F7B741}"/>
          </ac:spMkLst>
        </pc:spChg>
        <pc:spChg chg="add del mod">
          <ac:chgData name="Sawicki Bartosz 3 (STUD)" userId="S::01151408@pw.edu.pl::a47863d8-7850-4599-817e-953a70302a06" providerId="AD" clId="Web-{FEAD7674-B7A1-4040-A724-D99D483FC92D}" dt="2021-04-18T18:56:43.213" v="268"/>
          <ac:spMkLst>
            <pc:docMk/>
            <pc:sldMk cId="2491942508" sldId="257"/>
            <ac:spMk id="11" creationId="{8D8EFCEF-5592-457E-8E80-51586AA92112}"/>
          </ac:spMkLst>
        </pc:spChg>
        <pc:spChg chg="add del">
          <ac:chgData name="Sawicki Bartosz 3 (STUD)" userId="S::01151408@pw.edu.pl::a47863d8-7850-4599-817e-953a70302a06" providerId="AD" clId="Web-{FEAD7674-B7A1-4040-A724-D99D483FC92D}" dt="2021-04-18T18:58:28.386" v="288"/>
          <ac:spMkLst>
            <pc:docMk/>
            <pc:sldMk cId="2491942508" sldId="257"/>
            <ac:spMk id="12" creationId="{F64F6814-96D5-4463-898E-405CC0C40147}"/>
          </ac:spMkLst>
        </pc:spChg>
        <pc:spChg chg="add del mod">
          <ac:chgData name="Sawicki Bartosz 3 (STUD)" userId="S::01151408@pw.edu.pl::a47863d8-7850-4599-817e-953a70302a06" providerId="AD" clId="Web-{FEAD7674-B7A1-4040-A724-D99D483FC92D}" dt="2021-04-18T18:56:49.573" v="271"/>
          <ac:spMkLst>
            <pc:docMk/>
            <pc:sldMk cId="2491942508" sldId="257"/>
            <ac:spMk id="13" creationId="{E91E265A-C812-493F-8BE0-9400E0B9025F}"/>
          </ac:spMkLst>
        </pc:spChg>
        <pc:spChg chg="add del">
          <ac:chgData name="Sawicki Bartosz 3 (STUD)" userId="S::01151408@pw.edu.pl::a47863d8-7850-4599-817e-953a70302a06" providerId="AD" clId="Web-{FEAD7674-B7A1-4040-A724-D99D483FC92D}" dt="2021-04-18T18:58:26.074" v="286"/>
          <ac:spMkLst>
            <pc:docMk/>
            <pc:sldMk cId="2491942508" sldId="257"/>
            <ac:spMk id="14" creationId="{E02F3C71-C981-4614-98EA-D6C494F8091E}"/>
          </ac:spMkLst>
        </pc:spChg>
        <pc:spChg chg="add del">
          <ac:chgData name="Sawicki Bartosz 3 (STUD)" userId="S::01151408@pw.edu.pl::a47863d8-7850-4599-817e-953a70302a06" providerId="AD" clId="Web-{FEAD7674-B7A1-4040-A724-D99D483FC92D}" dt="2021-04-18T18:58:30.715" v="290"/>
          <ac:spMkLst>
            <pc:docMk/>
            <pc:sldMk cId="2491942508" sldId="257"/>
            <ac:spMk id="15" creationId="{F64F6814-96D5-4463-898E-405CC0C40147}"/>
          </ac:spMkLst>
        </pc:spChg>
        <pc:spChg chg="add del">
          <ac:chgData name="Sawicki Bartosz 3 (STUD)" userId="S::01151408@pw.edu.pl::a47863d8-7850-4599-817e-953a70302a06" providerId="AD" clId="Web-{FEAD7674-B7A1-4040-A724-D99D483FC92D}" dt="2021-04-18T18:58:48.090" v="292"/>
          <ac:spMkLst>
            <pc:docMk/>
            <pc:sldMk cId="2491942508" sldId="257"/>
            <ac:spMk id="16" creationId="{E02F3C71-C981-4614-98EA-D6C494F8091E}"/>
          </ac:spMkLst>
        </pc:spChg>
        <pc:spChg chg="add del">
          <ac:chgData name="Sawicki Bartosz 3 (STUD)" userId="S::01151408@pw.edu.pl::a47863d8-7850-4599-817e-953a70302a06" providerId="AD" clId="Web-{FEAD7674-B7A1-4040-A724-D99D483FC92D}" dt="2021-04-18T18:58:54.027" v="296"/>
          <ac:spMkLst>
            <pc:docMk/>
            <pc:sldMk cId="2491942508" sldId="257"/>
            <ac:spMk id="17" creationId="{F64F6814-96D5-4463-898E-405CC0C40147}"/>
          </ac:spMkLst>
        </pc:spChg>
        <pc:spChg chg="add del">
          <ac:chgData name="Sawicki Bartosz 3 (STUD)" userId="S::01151408@pw.edu.pl::a47863d8-7850-4599-817e-953a70302a06" providerId="AD" clId="Web-{FEAD7674-B7A1-4040-A724-D99D483FC92D}" dt="2021-04-18T18:59:38.481" v="301"/>
          <ac:spMkLst>
            <pc:docMk/>
            <pc:sldMk cId="2491942508" sldId="257"/>
            <ac:spMk id="18" creationId="{F64F6814-96D5-4463-898E-405CC0C40147}"/>
          </ac:spMkLst>
        </pc:spChg>
        <pc:spChg chg="add">
          <ac:chgData name="Sawicki Bartosz 3 (STUD)" userId="S::01151408@pw.edu.pl::a47863d8-7850-4599-817e-953a70302a06" providerId="AD" clId="Web-{FEAD7674-B7A1-4040-A724-D99D483FC92D}" dt="2021-04-18T18:59:55.903" v="306"/>
          <ac:spMkLst>
            <pc:docMk/>
            <pc:sldMk cId="2491942508" sldId="257"/>
            <ac:spMk id="20" creationId="{E02F3C71-C981-4614-98EA-D6C494F8091E}"/>
          </ac:spMkLst>
        </pc:spChg>
        <pc:picChg chg="add del mod ord">
          <ac:chgData name="Sawicki Bartosz 3 (STUD)" userId="S::01151408@pw.edu.pl::a47863d8-7850-4599-817e-953a70302a06" providerId="AD" clId="Web-{FEAD7674-B7A1-4040-A724-D99D483FC92D}" dt="2021-04-18T18:56:38.417" v="267"/>
          <ac:picMkLst>
            <pc:docMk/>
            <pc:sldMk cId="2491942508" sldId="257"/>
            <ac:picMk id="5" creationId="{8D08DDB8-A041-4BF9-8E76-BC9AB5BD62B2}"/>
          </ac:picMkLst>
        </pc:picChg>
        <pc:picChg chg="add del mod ord">
          <ac:chgData name="Sawicki Bartosz 3 (STUD)" userId="S::01151408@pw.edu.pl::a47863d8-7850-4599-817e-953a70302a06" providerId="AD" clId="Web-{FEAD7674-B7A1-4040-A724-D99D483FC92D}" dt="2021-04-18T18:56:43.932" v="269"/>
          <ac:picMkLst>
            <pc:docMk/>
            <pc:sldMk cId="2491942508" sldId="257"/>
            <ac:picMk id="6" creationId="{05936550-6159-4938-BA63-C5327835FF6B}"/>
          </ac:picMkLst>
        </pc:picChg>
        <pc:picChg chg="add mod ord">
          <ac:chgData name="Sawicki Bartosz 3 (STUD)" userId="S::01151408@pw.edu.pl::a47863d8-7850-4599-817e-953a70302a06" providerId="AD" clId="Web-{FEAD7674-B7A1-4040-A724-D99D483FC92D}" dt="2021-04-18T19:46:04.168" v="791" actId="1076"/>
          <ac:picMkLst>
            <pc:docMk/>
            <pc:sldMk cId="2491942508" sldId="257"/>
            <ac:picMk id="7" creationId="{42E9B1DC-B7CE-44E7-A001-398C9F268BEB}"/>
          </ac:picMkLst>
        </pc:picChg>
        <pc:picChg chg="add mod">
          <ac:chgData name="Sawicki Bartosz 3 (STUD)" userId="S::01151408@pw.edu.pl::a47863d8-7850-4599-817e-953a70302a06" providerId="AD" clId="Web-{FEAD7674-B7A1-4040-A724-D99D483FC92D}" dt="2021-04-18T19:46:01.278" v="790" actId="1076"/>
          <ac:picMkLst>
            <pc:docMk/>
            <pc:sldMk cId="2491942508" sldId="257"/>
            <ac:picMk id="9" creationId="{76D3841E-502A-4624-A343-BF6D25A004C1}"/>
          </ac:picMkLst>
        </pc:picChg>
        <pc:cxnChg chg="add del">
          <ac:chgData name="Sawicki Bartosz 3 (STUD)" userId="S::01151408@pw.edu.pl::a47863d8-7850-4599-817e-953a70302a06" providerId="AD" clId="Web-{FEAD7674-B7A1-4040-A724-D99D483FC92D}" dt="2021-04-18T18:59:38.481" v="301"/>
          <ac:cxnSpMkLst>
            <pc:docMk/>
            <pc:sldMk cId="2491942508" sldId="257"/>
            <ac:cxnSpMk id="19" creationId="{B0EB58AB-4EF7-4CA1-8EBA-CC57F99AF8D3}"/>
          </ac:cxnSpMkLst>
        </pc:cxnChg>
      </pc:sldChg>
      <pc:sldChg chg="addSp delSp modSp new mod setBg modClrScheme addAnim modAnim chgLayout">
        <pc:chgData name="Sawicki Bartosz 3 (STUD)" userId="S::01151408@pw.edu.pl::a47863d8-7850-4599-817e-953a70302a06" providerId="AD" clId="Web-{FEAD7674-B7A1-4040-A724-D99D483FC92D}" dt="2021-04-18T19:48:09.607" v="825"/>
        <pc:sldMkLst>
          <pc:docMk/>
          <pc:sldMk cId="3822396322" sldId="258"/>
        </pc:sldMkLst>
        <pc:spChg chg="mod ord">
          <ac:chgData name="Sawicki Bartosz 3 (STUD)" userId="S::01151408@pw.edu.pl::a47863d8-7850-4599-817e-953a70302a06" providerId="AD" clId="Web-{FEAD7674-B7A1-4040-A724-D99D483FC92D}" dt="2021-04-18T19:37:11.319" v="645" actId="20577"/>
          <ac:spMkLst>
            <pc:docMk/>
            <pc:sldMk cId="3822396322" sldId="258"/>
            <ac:spMk id="2" creationId="{BEA834C9-DA5C-4E1C-9FCD-54F66DCE783D}"/>
          </ac:spMkLst>
        </pc:spChg>
        <pc:spChg chg="del mod ord">
          <ac:chgData name="Sawicki Bartosz 3 (STUD)" userId="S::01151408@pw.edu.pl::a47863d8-7850-4599-817e-953a70302a06" providerId="AD" clId="Web-{FEAD7674-B7A1-4040-A724-D99D483FC92D}" dt="2021-04-18T19:09:21.409" v="413"/>
          <ac:spMkLst>
            <pc:docMk/>
            <pc:sldMk cId="3822396322" sldId="258"/>
            <ac:spMk id="3" creationId="{1C29D9A2-094B-479A-AAB7-3B63A42FC209}"/>
          </ac:spMkLst>
        </pc:spChg>
        <pc:spChg chg="mod ord">
          <ac:chgData name="Sawicki Bartosz 3 (STUD)" userId="S::01151408@pw.edu.pl::a47863d8-7850-4599-817e-953a70302a06" providerId="AD" clId="Web-{FEAD7674-B7A1-4040-A724-D99D483FC92D}" dt="2021-04-18T19:47:40.263" v="809" actId="14100"/>
          <ac:spMkLst>
            <pc:docMk/>
            <pc:sldMk cId="3822396322" sldId="258"/>
            <ac:spMk id="4" creationId="{2723C77F-8468-45B3-B5EF-AB39F4AED95A}"/>
          </ac:spMkLst>
        </pc:spChg>
        <pc:spChg chg="del mod ord">
          <ac:chgData name="Sawicki Bartosz 3 (STUD)" userId="S::01151408@pw.edu.pl::a47863d8-7850-4599-817e-953a70302a06" providerId="AD" clId="Web-{FEAD7674-B7A1-4040-A724-D99D483FC92D}" dt="2021-04-18T19:01:58.420" v="309"/>
          <ac:spMkLst>
            <pc:docMk/>
            <pc:sldMk cId="3822396322" sldId="258"/>
            <ac:spMk id="5" creationId="{134A3857-F349-44A8-B531-3AA6954B04D2}"/>
          </ac:spMkLst>
        </pc:spChg>
        <pc:spChg chg="del mod ord">
          <ac:chgData name="Sawicki Bartosz 3 (STUD)" userId="S::01151408@pw.edu.pl::a47863d8-7850-4599-817e-953a70302a06" providerId="AD" clId="Web-{FEAD7674-B7A1-4040-A724-D99D483FC92D}" dt="2021-04-18T19:01:58.420" v="309"/>
          <ac:spMkLst>
            <pc:docMk/>
            <pc:sldMk cId="3822396322" sldId="258"/>
            <ac:spMk id="6" creationId="{C553315C-82A2-4F18-86FB-FD356A67524D}"/>
          </ac:spMkLst>
        </pc:spChg>
        <pc:spChg chg="add mod">
          <ac:chgData name="Sawicki Bartosz 3 (STUD)" userId="S::01151408@pw.edu.pl::a47863d8-7850-4599-817e-953a70302a06" providerId="AD" clId="Web-{FEAD7674-B7A1-4040-A724-D99D483FC92D}" dt="2021-04-18T19:48:04.326" v="823" actId="14100"/>
          <ac:spMkLst>
            <pc:docMk/>
            <pc:sldMk cId="3822396322" sldId="258"/>
            <ac:spMk id="10" creationId="{6B98D3A1-6BF4-47D8-9D06-223249283B51}"/>
          </ac:spMkLst>
        </pc:spChg>
        <pc:spChg chg="add del">
          <ac:chgData name="Sawicki Bartosz 3 (STUD)" userId="S::01151408@pw.edu.pl::a47863d8-7850-4599-817e-953a70302a06" providerId="AD" clId="Web-{FEAD7674-B7A1-4040-A724-D99D483FC92D}" dt="2021-04-18T19:10:21.785" v="425"/>
          <ac:spMkLst>
            <pc:docMk/>
            <pc:sldMk cId="3822396322" sldId="258"/>
            <ac:spMk id="12" creationId="{4038CB10-1F5C-4D54-9DF7-12586DE5B007}"/>
          </ac:spMkLst>
        </pc:spChg>
        <pc:spChg chg="add del">
          <ac:chgData name="Sawicki Bartosz 3 (STUD)" userId="S::01151408@pw.edu.pl::a47863d8-7850-4599-817e-953a70302a06" providerId="AD" clId="Web-{FEAD7674-B7A1-4040-A724-D99D483FC92D}" dt="2021-04-18T19:10:21.785" v="425"/>
          <ac:spMkLst>
            <pc:docMk/>
            <pc:sldMk cId="3822396322" sldId="258"/>
            <ac:spMk id="14" creationId="{36D30126-6314-4A93-B27E-5C66CF781924}"/>
          </ac:spMkLst>
        </pc:spChg>
        <pc:spChg chg="add del">
          <ac:chgData name="Sawicki Bartosz 3 (STUD)" userId="S::01151408@pw.edu.pl::a47863d8-7850-4599-817e-953a70302a06" providerId="AD" clId="Web-{FEAD7674-B7A1-4040-A724-D99D483FC92D}" dt="2021-04-18T19:10:21.785" v="425"/>
          <ac:spMkLst>
            <pc:docMk/>
            <pc:sldMk cId="3822396322" sldId="258"/>
            <ac:spMk id="16" creationId="{73ED6512-6858-4552-B699-9A97FE9A4EA2}"/>
          </ac:spMkLst>
        </pc:spChg>
        <pc:spChg chg="add del">
          <ac:chgData name="Sawicki Bartosz 3 (STUD)" userId="S::01151408@pw.edu.pl::a47863d8-7850-4599-817e-953a70302a06" providerId="AD" clId="Web-{FEAD7674-B7A1-4040-A724-D99D483FC92D}" dt="2021-04-18T19:10:17.566" v="421"/>
          <ac:spMkLst>
            <pc:docMk/>
            <pc:sldMk cId="3822396322" sldId="258"/>
            <ac:spMk id="21" creationId="{CEB41C5C-0F34-4DDA-9D7C-5E717F35F60C}"/>
          </ac:spMkLst>
        </pc:spChg>
        <pc:picChg chg="add del mod">
          <ac:chgData name="Sawicki Bartosz 3 (STUD)" userId="S::01151408@pw.edu.pl::a47863d8-7850-4599-817e-953a70302a06" providerId="AD" clId="Web-{FEAD7674-B7A1-4040-A724-D99D483FC92D}" dt="2021-04-18T19:10:25.426" v="427"/>
          <ac:picMkLst>
            <pc:docMk/>
            <pc:sldMk cId="3822396322" sldId="258"/>
            <ac:picMk id="7" creationId="{CDAA1F8D-2712-492B-A4BC-854D9F1E1584}"/>
          </ac:picMkLst>
        </pc:picChg>
        <pc:picChg chg="add del mod">
          <ac:chgData name="Sawicki Bartosz 3 (STUD)" userId="S::01151408@pw.edu.pl::a47863d8-7850-4599-817e-953a70302a06" providerId="AD" clId="Web-{FEAD7674-B7A1-4040-A724-D99D483FC92D}" dt="2021-04-18T19:10:19.847" v="424"/>
          <ac:picMkLst>
            <pc:docMk/>
            <pc:sldMk cId="3822396322" sldId="258"/>
            <ac:picMk id="8" creationId="{947C6E29-1D5C-4163-A5F1-4A1443FA524B}"/>
          </ac:picMkLst>
        </pc:picChg>
        <pc:picChg chg="add mod">
          <ac:chgData name="Sawicki Bartosz 3 (STUD)" userId="S::01151408@pw.edu.pl::a47863d8-7850-4599-817e-953a70302a06" providerId="AD" clId="Web-{FEAD7674-B7A1-4040-A724-D99D483FC92D}" dt="2021-04-18T19:10:31.348" v="431" actId="1076"/>
          <ac:picMkLst>
            <pc:docMk/>
            <pc:sldMk cId="3822396322" sldId="258"/>
            <ac:picMk id="9" creationId="{ADF078F1-F6B0-4B82-932A-10C839F0FB2D}"/>
          </ac:picMkLst>
        </pc:picChg>
        <pc:cxnChg chg="add del">
          <ac:chgData name="Sawicki Bartosz 3 (STUD)" userId="S::01151408@pw.edu.pl::a47863d8-7850-4599-817e-953a70302a06" providerId="AD" clId="Web-{FEAD7674-B7A1-4040-A724-D99D483FC92D}" dt="2021-04-18T19:10:17.566" v="421"/>
          <ac:cxnSpMkLst>
            <pc:docMk/>
            <pc:sldMk cId="3822396322" sldId="258"/>
            <ac:cxnSpMk id="23" creationId="{57E1E5E6-F385-4E9C-B201-BA5BDE5CAD52}"/>
          </ac:cxnSpMkLst>
        </pc:cxnChg>
      </pc:sldChg>
      <pc:sldChg chg="addSp delSp modSp new mod modClrScheme addAnim modAnim chgLayout">
        <pc:chgData name="Sawicki Bartosz 3 (STUD)" userId="S::01151408@pw.edu.pl::a47863d8-7850-4599-817e-953a70302a06" providerId="AD" clId="Web-{FEAD7674-B7A1-4040-A724-D99D483FC92D}" dt="2021-04-18T19:46:33.653" v="796"/>
        <pc:sldMkLst>
          <pc:docMk/>
          <pc:sldMk cId="3876337541" sldId="259"/>
        </pc:sldMkLst>
        <pc:spChg chg="del mod ord">
          <ac:chgData name="Sawicki Bartosz 3 (STUD)" userId="S::01151408@pw.edu.pl::a47863d8-7850-4599-817e-953a70302a06" providerId="AD" clId="Web-{FEAD7674-B7A1-4040-A724-D99D483FC92D}" dt="2021-04-18T19:12:22.239" v="434"/>
          <ac:spMkLst>
            <pc:docMk/>
            <pc:sldMk cId="3876337541" sldId="259"/>
            <ac:spMk id="2" creationId="{2A480B27-8175-49E3-B38C-CEA712FAFAE6}"/>
          </ac:spMkLst>
        </pc:spChg>
        <pc:spChg chg="del mod ord">
          <ac:chgData name="Sawicki Bartosz 3 (STUD)" userId="S::01151408@pw.edu.pl::a47863d8-7850-4599-817e-953a70302a06" providerId="AD" clId="Web-{FEAD7674-B7A1-4040-A724-D99D483FC92D}" dt="2021-04-18T19:12:39.505" v="441"/>
          <ac:spMkLst>
            <pc:docMk/>
            <pc:sldMk cId="3876337541" sldId="259"/>
            <ac:spMk id="3" creationId="{927E20D2-82B3-4B83-8149-DF50016ED1CB}"/>
          </ac:spMkLst>
        </pc:spChg>
        <pc:spChg chg="del mod ord">
          <ac:chgData name="Sawicki Bartosz 3 (STUD)" userId="S::01151408@pw.edu.pl::a47863d8-7850-4599-817e-953a70302a06" providerId="AD" clId="Web-{FEAD7674-B7A1-4040-A724-D99D483FC92D}" dt="2021-04-18T19:12:09.739" v="433"/>
          <ac:spMkLst>
            <pc:docMk/>
            <pc:sldMk cId="3876337541" sldId="259"/>
            <ac:spMk id="4" creationId="{B9AC40C4-1C6E-4293-B05B-C1E51AA93855}"/>
          </ac:spMkLst>
        </pc:spChg>
        <pc:spChg chg="mod ord">
          <ac:chgData name="Sawicki Bartosz 3 (STUD)" userId="S::01151408@pw.edu.pl::a47863d8-7850-4599-817e-953a70302a06" providerId="AD" clId="Web-{FEAD7674-B7A1-4040-A724-D99D483FC92D}" dt="2021-04-18T19:22:55.090" v="548" actId="1076"/>
          <ac:spMkLst>
            <pc:docMk/>
            <pc:sldMk cId="3876337541" sldId="259"/>
            <ac:spMk id="5" creationId="{BD1EAB33-0BF2-4987-931C-8DD2B6626441}"/>
          </ac:spMkLst>
        </pc:spChg>
        <pc:spChg chg="mod ord">
          <ac:chgData name="Sawicki Bartosz 3 (STUD)" userId="S::01151408@pw.edu.pl::a47863d8-7850-4599-817e-953a70302a06" providerId="AD" clId="Web-{FEAD7674-B7A1-4040-A724-D99D483FC92D}" dt="2021-04-18T19:46:27.340" v="793" actId="1076"/>
          <ac:spMkLst>
            <pc:docMk/>
            <pc:sldMk cId="3876337541" sldId="259"/>
            <ac:spMk id="6" creationId="{75020DFF-B91F-460D-AF59-5E87C40F16AF}"/>
          </ac:spMkLst>
        </pc:spChg>
        <pc:picChg chg="add mod ord">
          <ac:chgData name="Sawicki Bartosz 3 (STUD)" userId="S::01151408@pw.edu.pl::a47863d8-7850-4599-817e-953a70302a06" providerId="AD" clId="Web-{FEAD7674-B7A1-4040-A724-D99D483FC92D}" dt="2021-04-18T19:37:03.209" v="643" actId="1076"/>
          <ac:picMkLst>
            <pc:docMk/>
            <pc:sldMk cId="3876337541" sldId="259"/>
            <ac:picMk id="7" creationId="{B881EF46-38C4-414E-86D3-8705B648C5E0}"/>
          </ac:picMkLst>
        </pc:picChg>
      </pc:sldChg>
      <pc:sldChg chg="addSp delSp modSp new mod setBg modClrScheme addAnim modAnim chgLayout">
        <pc:chgData name="Sawicki Bartosz 3 (STUD)" userId="S::01151408@pw.edu.pl::a47863d8-7850-4599-817e-953a70302a06" providerId="AD" clId="Web-{FEAD7674-B7A1-4040-A724-D99D483FC92D}" dt="2021-04-18T19:46:43.059" v="799"/>
        <pc:sldMkLst>
          <pc:docMk/>
          <pc:sldMk cId="2761103377" sldId="260"/>
        </pc:sldMkLst>
        <pc:spChg chg="mod ord">
          <ac:chgData name="Sawicki Bartosz 3 (STUD)" userId="S::01151408@pw.edu.pl::a47863d8-7850-4599-817e-953a70302a06" providerId="AD" clId="Web-{FEAD7674-B7A1-4040-A724-D99D483FC92D}" dt="2021-04-18T19:36:55.272" v="641" actId="20577"/>
          <ac:spMkLst>
            <pc:docMk/>
            <pc:sldMk cId="2761103377" sldId="260"/>
            <ac:spMk id="2" creationId="{88050589-BE57-4D16-97AB-991452FFD043}"/>
          </ac:spMkLst>
        </pc:spChg>
        <pc:spChg chg="del">
          <ac:chgData name="Sawicki Bartosz 3 (STUD)" userId="S::01151408@pw.edu.pl::a47863d8-7850-4599-817e-953a70302a06" providerId="AD" clId="Web-{FEAD7674-B7A1-4040-A724-D99D483FC92D}" dt="2021-04-18T18:25:13.021" v="99"/>
          <ac:spMkLst>
            <pc:docMk/>
            <pc:sldMk cId="2761103377" sldId="260"/>
            <ac:spMk id="3" creationId="{9E11BEDE-A13F-4E4D-9594-9C4519FCA610}"/>
          </ac:spMkLst>
        </pc:spChg>
        <pc:spChg chg="add del mod">
          <ac:chgData name="Sawicki Bartosz 3 (STUD)" userId="S::01151408@pw.edu.pl::a47863d8-7850-4599-817e-953a70302a06" providerId="AD" clId="Web-{FEAD7674-B7A1-4040-A724-D99D483FC92D}" dt="2021-04-18T18:25:19.068" v="103"/>
          <ac:spMkLst>
            <pc:docMk/>
            <pc:sldMk cId="2761103377" sldId="260"/>
            <ac:spMk id="5" creationId="{280AB18C-8F8E-430C-B254-39506D7E1ADB}"/>
          </ac:spMkLst>
        </pc:spChg>
        <pc:spChg chg="add del mod">
          <ac:chgData name="Sawicki Bartosz 3 (STUD)" userId="S::01151408@pw.edu.pl::a47863d8-7850-4599-817e-953a70302a06" providerId="AD" clId="Web-{FEAD7674-B7A1-4040-A724-D99D483FC92D}" dt="2021-04-18T18:25:34.630" v="105"/>
          <ac:spMkLst>
            <pc:docMk/>
            <pc:sldMk cId="2761103377" sldId="260"/>
            <ac:spMk id="8" creationId="{E672A703-F34B-404D-B976-0FDD4D5F5B4D}"/>
          </ac:spMkLst>
        </pc:spChg>
        <pc:spChg chg="add del mod">
          <ac:chgData name="Sawicki Bartosz 3 (STUD)" userId="S::01151408@pw.edu.pl::a47863d8-7850-4599-817e-953a70302a06" providerId="AD" clId="Web-{FEAD7674-B7A1-4040-A724-D99D483FC92D}" dt="2021-04-18T18:25:43.224" v="109"/>
          <ac:spMkLst>
            <pc:docMk/>
            <pc:sldMk cId="2761103377" sldId="260"/>
            <ac:spMk id="10" creationId="{D0BCFB10-9857-4491-B8F5-8F38834B6759}"/>
          </ac:spMkLst>
        </pc:spChg>
        <pc:spChg chg="add del mod">
          <ac:chgData name="Sawicki Bartosz 3 (STUD)" userId="S::01151408@pw.edu.pl::a47863d8-7850-4599-817e-953a70302a06" providerId="AD" clId="Web-{FEAD7674-B7A1-4040-A724-D99D483FC92D}" dt="2021-04-18T18:26:00.756" v="111"/>
          <ac:spMkLst>
            <pc:docMk/>
            <pc:sldMk cId="2761103377" sldId="260"/>
            <ac:spMk id="13" creationId="{5431F0CE-27BD-4CD4-9FE2-975B5BB4DAEA}"/>
          </ac:spMkLst>
        </pc:spChg>
        <pc:spChg chg="add del mod">
          <ac:chgData name="Sawicki Bartosz 3 (STUD)" userId="S::01151408@pw.edu.pl::a47863d8-7850-4599-817e-953a70302a06" providerId="AD" clId="Web-{FEAD7674-B7A1-4040-A724-D99D483FC92D}" dt="2021-04-18T18:26:07.443" v="115"/>
          <ac:spMkLst>
            <pc:docMk/>
            <pc:sldMk cId="2761103377" sldId="260"/>
            <ac:spMk id="15" creationId="{1F1DD4D6-ECAB-4244-9C10-7F2AE49C7DF6}"/>
          </ac:spMkLst>
        </pc:spChg>
        <pc:spChg chg="add del mod">
          <ac:chgData name="Sawicki Bartosz 3 (STUD)" userId="S::01151408@pw.edu.pl::a47863d8-7850-4599-817e-953a70302a06" providerId="AD" clId="Web-{FEAD7674-B7A1-4040-A724-D99D483FC92D}" dt="2021-04-18T18:26:41.741" v="117"/>
          <ac:spMkLst>
            <pc:docMk/>
            <pc:sldMk cId="2761103377" sldId="260"/>
            <ac:spMk id="18" creationId="{7B699F08-0D11-4476-A84B-39E1F9787501}"/>
          </ac:spMkLst>
        </pc:spChg>
        <pc:spChg chg="add del mod">
          <ac:chgData name="Sawicki Bartosz 3 (STUD)" userId="S::01151408@pw.edu.pl::a47863d8-7850-4599-817e-953a70302a06" providerId="AD" clId="Web-{FEAD7674-B7A1-4040-A724-D99D483FC92D}" dt="2021-04-18T18:26:45.944" v="121"/>
          <ac:spMkLst>
            <pc:docMk/>
            <pc:sldMk cId="2761103377" sldId="260"/>
            <ac:spMk id="20" creationId="{D42B6D45-A339-4D4D-80D1-5B50175A7334}"/>
          </ac:spMkLst>
        </pc:spChg>
        <pc:spChg chg="add del mod ord">
          <ac:chgData name="Sawicki Bartosz 3 (STUD)" userId="S::01151408@pw.edu.pl::a47863d8-7850-4599-817e-953a70302a06" providerId="AD" clId="Web-{FEAD7674-B7A1-4040-A724-D99D483FC92D}" dt="2021-04-18T19:21:24.964" v="531"/>
          <ac:spMkLst>
            <pc:docMk/>
            <pc:sldMk cId="2761103377" sldId="260"/>
            <ac:spMk id="23" creationId="{7C70A0A0-D667-4EFE-89E4-0CAA2FD5F3AC}"/>
          </ac:spMkLst>
        </pc:spChg>
        <pc:spChg chg="add mod ord">
          <ac:chgData name="Sawicki Bartosz 3 (STUD)" userId="S::01151408@pw.edu.pl::a47863d8-7850-4599-817e-953a70302a06" providerId="AD" clId="Web-{FEAD7674-B7A1-4040-A724-D99D483FC92D}" dt="2021-04-18T19:34:03.317" v="637" actId="1076"/>
          <ac:spMkLst>
            <pc:docMk/>
            <pc:sldMk cId="2761103377" sldId="260"/>
            <ac:spMk id="24" creationId="{5260CD50-41DE-49B3-A825-C4373BCAA604}"/>
          </ac:spMkLst>
        </pc:spChg>
        <pc:spChg chg="add del">
          <ac:chgData name="Sawicki Bartosz 3 (STUD)" userId="S::01151408@pw.edu.pl::a47863d8-7850-4599-817e-953a70302a06" providerId="AD" clId="Web-{FEAD7674-B7A1-4040-A724-D99D483FC92D}" dt="2021-04-18T19:21:50.058" v="536"/>
          <ac:spMkLst>
            <pc:docMk/>
            <pc:sldMk cId="2761103377" sldId="260"/>
            <ac:spMk id="30" creationId="{B8D412AD-9CF4-4510-97DC-34D6CC830887}"/>
          </ac:spMkLst>
        </pc:spChg>
        <pc:picChg chg="add del mod ord">
          <ac:chgData name="Sawicki Bartosz 3 (STUD)" userId="S::01151408@pw.edu.pl::a47863d8-7850-4599-817e-953a70302a06" providerId="AD" clId="Web-{FEAD7674-B7A1-4040-A724-D99D483FC92D}" dt="2021-04-18T18:25:19.068" v="104"/>
          <ac:picMkLst>
            <pc:docMk/>
            <pc:sldMk cId="2761103377" sldId="260"/>
            <ac:picMk id="4" creationId="{ABEE0031-E360-4BB5-BC9B-B07605C7494B}"/>
          </ac:picMkLst>
        </pc:picChg>
        <pc:picChg chg="add del mod ord">
          <ac:chgData name="Sawicki Bartosz 3 (STUD)" userId="S::01151408@pw.edu.pl::a47863d8-7850-4599-817e-953a70302a06" providerId="AD" clId="Web-{FEAD7674-B7A1-4040-A724-D99D483FC92D}" dt="2021-04-18T18:25:43.224" v="110"/>
          <ac:picMkLst>
            <pc:docMk/>
            <pc:sldMk cId="2761103377" sldId="260"/>
            <ac:picMk id="9" creationId="{EB520263-F68E-47E0-963F-2A743FB528D8}"/>
          </ac:picMkLst>
        </pc:picChg>
        <pc:picChg chg="add del mod ord">
          <ac:chgData name="Sawicki Bartosz 3 (STUD)" userId="S::01151408@pw.edu.pl::a47863d8-7850-4599-817e-953a70302a06" providerId="AD" clId="Web-{FEAD7674-B7A1-4040-A724-D99D483FC92D}" dt="2021-04-18T18:26:07.459" v="116"/>
          <ac:picMkLst>
            <pc:docMk/>
            <pc:sldMk cId="2761103377" sldId="260"/>
            <ac:picMk id="14" creationId="{77E6BAEB-378A-4043-B371-DBF9DBFF90A5}"/>
          </ac:picMkLst>
        </pc:picChg>
        <pc:picChg chg="add del mod ord">
          <ac:chgData name="Sawicki Bartosz 3 (STUD)" userId="S::01151408@pw.edu.pl::a47863d8-7850-4599-817e-953a70302a06" providerId="AD" clId="Web-{FEAD7674-B7A1-4040-A724-D99D483FC92D}" dt="2021-04-18T18:26:45.959" v="122"/>
          <ac:picMkLst>
            <pc:docMk/>
            <pc:sldMk cId="2761103377" sldId="260"/>
            <ac:picMk id="19" creationId="{AB2354FF-C548-4A25-A112-81E552FA9D97}"/>
          </ac:picMkLst>
        </pc:picChg>
        <pc:picChg chg="add mod ord">
          <ac:chgData name="Sawicki Bartosz 3 (STUD)" userId="S::01151408@pw.edu.pl::a47863d8-7850-4599-817e-953a70302a06" providerId="AD" clId="Web-{FEAD7674-B7A1-4040-A724-D99D483FC92D}" dt="2021-04-18T19:36:59.850" v="642" actId="14100"/>
          <ac:picMkLst>
            <pc:docMk/>
            <pc:sldMk cId="2761103377" sldId="260"/>
            <ac:picMk id="25" creationId="{2157CF79-FF8F-4D6B-9031-0BDE6C792915}"/>
          </ac:picMkLst>
        </pc:picChg>
        <pc:cxnChg chg="add del">
          <ac:chgData name="Sawicki Bartosz 3 (STUD)" userId="S::01151408@pw.edu.pl::a47863d8-7850-4599-817e-953a70302a06" providerId="AD" clId="Web-{FEAD7674-B7A1-4040-A724-D99D483FC92D}" dt="2021-04-18T19:21:50.058" v="536"/>
          <ac:cxnSpMkLst>
            <pc:docMk/>
            <pc:sldMk cId="2761103377" sldId="260"/>
            <ac:cxnSpMk id="32" creationId="{E8FC89CA-47F1-4934-B283-0E52680A131B}"/>
          </ac:cxnSpMkLst>
        </pc:cxnChg>
      </pc:sldChg>
      <pc:sldChg chg="addSp delSp modSp new mod setBg modClrScheme addAnim modAnim delDesignElem chgLayout">
        <pc:chgData name="Sawicki Bartosz 3 (STUD)" userId="S::01151408@pw.edu.pl::a47863d8-7850-4599-817e-953a70302a06" providerId="AD" clId="Web-{FEAD7674-B7A1-4040-A724-D99D483FC92D}" dt="2021-04-18T19:47:17.294" v="806"/>
        <pc:sldMkLst>
          <pc:docMk/>
          <pc:sldMk cId="455563737" sldId="261"/>
        </pc:sldMkLst>
        <pc:spChg chg="mod ord">
          <ac:chgData name="Sawicki Bartosz 3 (STUD)" userId="S::01151408@pw.edu.pl::a47863d8-7850-4599-817e-953a70302a06" providerId="AD" clId="Web-{FEAD7674-B7A1-4040-A724-D99D483FC92D}" dt="2021-04-18T19:42:27.463" v="719" actId="14100"/>
          <ac:spMkLst>
            <pc:docMk/>
            <pc:sldMk cId="455563737" sldId="261"/>
            <ac:spMk id="2" creationId="{3B7CAE4A-EFD3-414B-9925-C594526CE77E}"/>
          </ac:spMkLst>
        </pc:spChg>
        <pc:spChg chg="del">
          <ac:chgData name="Sawicki Bartosz 3 (STUD)" userId="S::01151408@pw.edu.pl::a47863d8-7850-4599-817e-953a70302a06" providerId="AD" clId="Web-{FEAD7674-B7A1-4040-A724-D99D483FC92D}" dt="2021-04-18T18:40:09.546" v="143"/>
          <ac:spMkLst>
            <pc:docMk/>
            <pc:sldMk cId="455563737" sldId="261"/>
            <ac:spMk id="3" creationId="{EE611574-62FE-40F4-9D85-54DA4F9F203E}"/>
          </ac:spMkLst>
        </pc:spChg>
        <pc:spChg chg="add mod ord">
          <ac:chgData name="Sawicki Bartosz 3 (STUD)" userId="S::01151408@pw.edu.pl::a47863d8-7850-4599-817e-953a70302a06" providerId="AD" clId="Web-{FEAD7674-B7A1-4040-A724-D99D483FC92D}" dt="2021-04-18T19:44:33.370" v="782" actId="20577"/>
          <ac:spMkLst>
            <pc:docMk/>
            <pc:sldMk cId="455563737" sldId="261"/>
            <ac:spMk id="5" creationId="{58F4F8AE-389C-474B-95A4-2FE334BE35F5}"/>
          </ac:spMkLst>
        </pc:spChg>
        <pc:spChg chg="add mod">
          <ac:chgData name="Sawicki Bartosz 3 (STUD)" userId="S::01151408@pw.edu.pl::a47863d8-7850-4599-817e-953a70302a06" providerId="AD" clId="Web-{FEAD7674-B7A1-4040-A724-D99D483FC92D}" dt="2021-04-18T19:44:16.901" v="774" actId="14100"/>
          <ac:spMkLst>
            <pc:docMk/>
            <pc:sldMk cId="455563737" sldId="261"/>
            <ac:spMk id="6" creationId="{BBA44578-72FE-4AF8-AC9E-63EA75CFF99A}"/>
          </ac:spMkLst>
        </pc:spChg>
        <pc:spChg chg="add del">
          <ac:chgData name="Sawicki Bartosz 3 (STUD)" userId="S::01151408@pw.edu.pl::a47863d8-7850-4599-817e-953a70302a06" providerId="AD" clId="Web-{FEAD7674-B7A1-4040-A724-D99D483FC92D}" dt="2021-04-18T18:59:09.934" v="297"/>
          <ac:spMkLst>
            <pc:docMk/>
            <pc:sldMk cId="455563737" sldId="261"/>
            <ac:spMk id="11" creationId="{7F57BEA8-497D-4AA8-8A18-BDCD696B25FE}"/>
          </ac:spMkLst>
        </pc:spChg>
        <pc:picChg chg="add mod ord">
          <ac:chgData name="Sawicki Bartosz 3 (STUD)" userId="S::01151408@pw.edu.pl::a47863d8-7850-4599-817e-953a70302a06" providerId="AD" clId="Web-{FEAD7674-B7A1-4040-A724-D99D483FC92D}" dt="2021-04-18T19:43:29.807" v="747" actId="1076"/>
          <ac:picMkLst>
            <pc:docMk/>
            <pc:sldMk cId="455563737" sldId="261"/>
            <ac:picMk id="4" creationId="{27728294-5F83-4994-BEFD-020E65CF8D52}"/>
          </ac:picMkLst>
        </pc:picChg>
        <pc:cxnChg chg="add del">
          <ac:chgData name="Sawicki Bartosz 3 (STUD)" userId="S::01151408@pw.edu.pl::a47863d8-7850-4599-817e-953a70302a06" providerId="AD" clId="Web-{FEAD7674-B7A1-4040-A724-D99D483FC92D}" dt="2021-04-18T18:59:09.934" v="297"/>
          <ac:cxnSpMkLst>
            <pc:docMk/>
            <pc:sldMk cId="455563737" sldId="261"/>
            <ac:cxnSpMk id="9" creationId="{D2E961F1-4A28-4A5F-BBD4-6E400E5E6C75}"/>
          </ac:cxnSpMkLst>
        </pc:cxnChg>
        <pc:cxnChg chg="add del">
          <ac:chgData name="Sawicki Bartosz 3 (STUD)" userId="S::01151408@pw.edu.pl::a47863d8-7850-4599-817e-953a70302a06" providerId="AD" clId="Web-{FEAD7674-B7A1-4040-A724-D99D483FC92D}" dt="2021-04-18T18:59:09.934" v="297"/>
          <ac:cxnSpMkLst>
            <pc:docMk/>
            <pc:sldMk cId="455563737" sldId="261"/>
            <ac:cxnSpMk id="13" creationId="{A82415D3-DDE5-4D63-8CB3-23A5EC581B27}"/>
          </ac:cxnSpMkLst>
        </pc:cxnChg>
        <pc:cxnChg chg="add del">
          <ac:chgData name="Sawicki Bartosz 3 (STUD)" userId="S::01151408@pw.edu.pl::a47863d8-7850-4599-817e-953a70302a06" providerId="AD" clId="Web-{FEAD7674-B7A1-4040-A724-D99D483FC92D}" dt="2021-04-18T18:59:09.934" v="297"/>
          <ac:cxnSpMkLst>
            <pc:docMk/>
            <pc:sldMk cId="455563737" sldId="261"/>
            <ac:cxnSpMk id="15" creationId="{AD7193FB-6AE6-4B3B-8F89-56B55DD63B4D}"/>
          </ac:cxnSpMkLst>
        </pc:cxnChg>
      </pc:sldChg>
      <pc:sldMasterChg chg="del delSldLayout">
        <pc:chgData name="Sawicki Bartosz 3 (STUD)" userId="S::01151408@pw.edu.pl::a47863d8-7850-4599-817e-953a70302a06" providerId="AD" clId="Web-{FEAD7674-B7A1-4040-A724-D99D483FC92D}" dt="2021-04-18T18:59:09.934" v="297"/>
        <pc:sldMasterMkLst>
          <pc:docMk/>
          <pc:sldMasterMk cId="2460954070" sldId="2147483660"/>
        </pc:sldMasterMkLst>
        <pc:sldLayoutChg chg="del">
          <pc:chgData name="Sawicki Bartosz 3 (STUD)" userId="S::01151408@pw.edu.pl::a47863d8-7850-4599-817e-953a70302a06" providerId="AD" clId="Web-{FEAD7674-B7A1-4040-A724-D99D483FC92D}" dt="2021-04-18T18:59:09.934" v="29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wicki Bartosz 3 (STUD)" userId="S::01151408@pw.edu.pl::a47863d8-7850-4599-817e-953a70302a06" providerId="AD" clId="Web-{FEAD7674-B7A1-4040-A724-D99D483FC92D}" dt="2021-04-18T18:59:09.934" v="29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wicki Bartosz 3 (STUD)" userId="S::01151408@pw.edu.pl::a47863d8-7850-4599-817e-953a70302a06" providerId="AD" clId="Web-{FEAD7674-B7A1-4040-A724-D99D483FC92D}" dt="2021-04-18T18:59:09.934" v="29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wicki Bartosz 3 (STUD)" userId="S::01151408@pw.edu.pl::a47863d8-7850-4599-817e-953a70302a06" providerId="AD" clId="Web-{FEAD7674-B7A1-4040-A724-D99D483FC92D}" dt="2021-04-18T18:59:09.934" v="29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wicki Bartosz 3 (STUD)" userId="S::01151408@pw.edu.pl::a47863d8-7850-4599-817e-953a70302a06" providerId="AD" clId="Web-{FEAD7674-B7A1-4040-A724-D99D483FC92D}" dt="2021-04-18T18:59:09.934" v="29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wicki Bartosz 3 (STUD)" userId="S::01151408@pw.edu.pl::a47863d8-7850-4599-817e-953a70302a06" providerId="AD" clId="Web-{FEAD7674-B7A1-4040-A724-D99D483FC92D}" dt="2021-04-18T18:59:09.934" v="29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wicki Bartosz 3 (STUD)" userId="S::01151408@pw.edu.pl::a47863d8-7850-4599-817e-953a70302a06" providerId="AD" clId="Web-{FEAD7674-B7A1-4040-A724-D99D483FC92D}" dt="2021-04-18T18:59:09.934" v="29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wicki Bartosz 3 (STUD)" userId="S::01151408@pw.edu.pl::a47863d8-7850-4599-817e-953a70302a06" providerId="AD" clId="Web-{FEAD7674-B7A1-4040-A724-D99D483FC92D}" dt="2021-04-18T18:59:09.934" v="29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wicki Bartosz 3 (STUD)" userId="S::01151408@pw.edu.pl::a47863d8-7850-4599-817e-953a70302a06" providerId="AD" clId="Web-{FEAD7674-B7A1-4040-A724-D99D483FC92D}" dt="2021-04-18T18:59:09.934" v="29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wicki Bartosz 3 (STUD)" userId="S::01151408@pw.edu.pl::a47863d8-7850-4599-817e-953a70302a06" providerId="AD" clId="Web-{FEAD7674-B7A1-4040-A724-D99D483FC92D}" dt="2021-04-18T18:59:09.934" v="29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wicki Bartosz 3 (STUD)" userId="S::01151408@pw.edu.pl::a47863d8-7850-4599-817e-953a70302a06" providerId="AD" clId="Web-{FEAD7674-B7A1-4040-A724-D99D483FC92D}" dt="2021-04-18T18:59:09.934" v="29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awicki Bartosz 3 (STUD)" userId="S::01151408@pw.edu.pl::a47863d8-7850-4599-817e-953a70302a06" providerId="AD" clId="Web-{FEAD7674-B7A1-4040-A724-D99D483FC92D}" dt="2021-04-18T18:59:14.168" v="298"/>
        <pc:sldMasterMkLst>
          <pc:docMk/>
          <pc:sldMasterMk cId="1912036793" sldId="2147483672"/>
        </pc:sldMasterMkLst>
        <pc:sldLayoutChg chg="add del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1912036793" sldId="2147483672"/>
            <pc:sldLayoutMk cId="2159345168" sldId="2147483673"/>
          </pc:sldLayoutMkLst>
        </pc:sldLayoutChg>
        <pc:sldLayoutChg chg="add del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1912036793" sldId="2147483672"/>
            <pc:sldLayoutMk cId="3354353053" sldId="2147483674"/>
          </pc:sldLayoutMkLst>
        </pc:sldLayoutChg>
        <pc:sldLayoutChg chg="add del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1912036793" sldId="2147483672"/>
            <pc:sldLayoutMk cId="3677284753" sldId="2147483675"/>
          </pc:sldLayoutMkLst>
        </pc:sldLayoutChg>
        <pc:sldLayoutChg chg="add del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1912036793" sldId="2147483672"/>
            <pc:sldLayoutMk cId="2996673375" sldId="2147483676"/>
          </pc:sldLayoutMkLst>
        </pc:sldLayoutChg>
        <pc:sldLayoutChg chg="add del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1912036793" sldId="2147483672"/>
            <pc:sldLayoutMk cId="489136931" sldId="2147483677"/>
          </pc:sldLayoutMkLst>
        </pc:sldLayoutChg>
        <pc:sldLayoutChg chg="add del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1912036793" sldId="2147483672"/>
            <pc:sldLayoutMk cId="4002038423" sldId="2147483678"/>
          </pc:sldLayoutMkLst>
        </pc:sldLayoutChg>
        <pc:sldLayoutChg chg="add del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1912036793" sldId="2147483672"/>
            <pc:sldLayoutMk cId="71625125" sldId="2147483679"/>
          </pc:sldLayoutMkLst>
        </pc:sldLayoutChg>
        <pc:sldLayoutChg chg="add del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1912036793" sldId="2147483672"/>
            <pc:sldLayoutMk cId="67713546" sldId="2147483680"/>
          </pc:sldLayoutMkLst>
        </pc:sldLayoutChg>
        <pc:sldLayoutChg chg="add del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1912036793" sldId="2147483672"/>
            <pc:sldLayoutMk cId="2900807286" sldId="2147483681"/>
          </pc:sldLayoutMkLst>
        </pc:sldLayoutChg>
        <pc:sldLayoutChg chg="add del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1912036793" sldId="2147483672"/>
            <pc:sldLayoutMk cId="217730211" sldId="2147483682"/>
          </pc:sldLayoutMkLst>
        </pc:sldLayoutChg>
        <pc:sldLayoutChg chg="add del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1912036793" sldId="2147483672"/>
            <pc:sldLayoutMk cId="4285651240" sldId="2147483683"/>
          </pc:sldLayoutMkLst>
        </pc:sldLayoutChg>
      </pc:sldMasterChg>
      <pc:sldMasterChg chg="add addSldLayout modSldLayout">
        <pc:chgData name="Sawicki Bartosz 3 (STUD)" userId="S::01151408@pw.edu.pl::a47863d8-7850-4599-817e-953a70302a06" providerId="AD" clId="Web-{FEAD7674-B7A1-4040-A724-D99D483FC92D}" dt="2021-04-18T18:59:14.168" v="298"/>
        <pc:sldMasterMkLst>
          <pc:docMk/>
          <pc:sldMasterMk cId="2604752199" sldId="2147483684"/>
        </pc:sldMasterMkLst>
        <pc:sldLayoutChg chg="add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2604752199" sldId="2147483684"/>
            <pc:sldLayoutMk cId="514541877" sldId="2147483685"/>
          </pc:sldLayoutMkLst>
        </pc:sldLayoutChg>
        <pc:sldLayoutChg chg="add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2604752199" sldId="2147483684"/>
            <pc:sldLayoutMk cId="689000228" sldId="2147483686"/>
          </pc:sldLayoutMkLst>
        </pc:sldLayoutChg>
        <pc:sldLayoutChg chg="add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2604752199" sldId="2147483684"/>
            <pc:sldLayoutMk cId="301150570" sldId="2147483687"/>
          </pc:sldLayoutMkLst>
        </pc:sldLayoutChg>
        <pc:sldLayoutChg chg="add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2604752199" sldId="2147483684"/>
            <pc:sldLayoutMk cId="196216488" sldId="2147483688"/>
          </pc:sldLayoutMkLst>
        </pc:sldLayoutChg>
        <pc:sldLayoutChg chg="add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2604752199" sldId="2147483684"/>
            <pc:sldLayoutMk cId="1500158777" sldId="2147483689"/>
          </pc:sldLayoutMkLst>
        </pc:sldLayoutChg>
        <pc:sldLayoutChg chg="add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2604752199" sldId="2147483684"/>
            <pc:sldLayoutMk cId="2492978413" sldId="2147483690"/>
          </pc:sldLayoutMkLst>
        </pc:sldLayoutChg>
        <pc:sldLayoutChg chg="add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2604752199" sldId="2147483684"/>
            <pc:sldLayoutMk cId="3336466668" sldId="2147483691"/>
          </pc:sldLayoutMkLst>
        </pc:sldLayoutChg>
        <pc:sldLayoutChg chg="add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2604752199" sldId="2147483684"/>
            <pc:sldLayoutMk cId="1995344790" sldId="2147483692"/>
          </pc:sldLayoutMkLst>
        </pc:sldLayoutChg>
        <pc:sldLayoutChg chg="add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2604752199" sldId="2147483684"/>
            <pc:sldLayoutMk cId="1970080000" sldId="2147483693"/>
          </pc:sldLayoutMkLst>
        </pc:sldLayoutChg>
        <pc:sldLayoutChg chg="add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2604752199" sldId="2147483684"/>
            <pc:sldLayoutMk cId="2214901459" sldId="2147483694"/>
          </pc:sldLayoutMkLst>
        </pc:sldLayoutChg>
        <pc:sldLayoutChg chg="add mod replId">
          <pc:chgData name="Sawicki Bartosz 3 (STUD)" userId="S::01151408@pw.edu.pl::a47863d8-7850-4599-817e-953a70302a06" providerId="AD" clId="Web-{FEAD7674-B7A1-4040-A724-D99D483FC92D}" dt="2021-04-18T18:59:14.168" v="298"/>
          <pc:sldLayoutMkLst>
            <pc:docMk/>
            <pc:sldMasterMk cId="2604752199" sldId="2147483684"/>
            <pc:sldLayoutMk cId="649959642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0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5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5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7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8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b="1"/>
              <a:t>Congressional voting</a:t>
            </a:r>
            <a:endParaRPr lang="en-US"/>
          </a:p>
          <a:p>
            <a:endParaRPr lang="en-US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>
                <a:ea typeface="+mn-lt"/>
                <a:cs typeface="+mn-lt"/>
              </a:rPr>
              <a:t>Hubert </a:t>
            </a:r>
            <a:r>
              <a:rPr lang="en-US" i="1" err="1">
                <a:ea typeface="+mn-lt"/>
                <a:cs typeface="+mn-lt"/>
              </a:rPr>
              <a:t>Ruczyński</a:t>
            </a:r>
            <a:r>
              <a:rPr lang="en-US" i="1">
                <a:ea typeface="+mn-lt"/>
                <a:cs typeface="+mn-lt"/>
              </a:rPr>
              <a:t>, Bartosz Sawicki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AEFA-1F57-4830-A806-32BF733C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One hot encoding!</a:t>
            </a:r>
            <a:endParaRPr lang="en-US" sz="4000" b="1"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DF8C7-BBB2-4D50-8921-E84953F7B741}"/>
              </a:ext>
            </a:extLst>
          </p:cNvPr>
          <p:cNvSpPr txBox="1"/>
          <p:nvPr/>
        </p:nvSpPr>
        <p:spPr>
          <a:xfrm>
            <a:off x="821515" y="2121762"/>
            <a:ext cx="6204984" cy="36269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/>
              <a:t>Łatwiejszy</a:t>
            </a:r>
            <a:endParaRPr lang="en-US" sz="2400" err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Nie </a:t>
            </a:r>
            <a:r>
              <a:rPr lang="en-US" sz="2400" err="1"/>
              <a:t>trzeba</a:t>
            </a:r>
            <a:r>
              <a:rPr lang="en-US" sz="2400"/>
              <a:t> </a:t>
            </a:r>
            <a:r>
              <a:rPr lang="en-US" sz="2400" err="1"/>
              <a:t>pamiętać</a:t>
            </a:r>
            <a:r>
              <a:rPr lang="en-US" sz="2400"/>
              <a:t> </a:t>
            </a:r>
            <a:r>
              <a:rPr lang="en-US" sz="2400" err="1"/>
              <a:t>kodowania</a:t>
            </a:r>
            <a:endParaRPr lang="en-US" sz="2400" err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/>
              <a:t>Użycie</a:t>
            </a:r>
            <a:r>
              <a:rPr lang="en-US" sz="2400"/>
              <a:t> w Pipeline</a:t>
            </a:r>
            <a:endParaRPr lang="en-US" sz="24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/>
              <a:t>Zawsze</a:t>
            </a:r>
            <a:r>
              <a:rPr lang="en-US" sz="2400"/>
              <a:t> </a:t>
            </a:r>
            <a:r>
              <a:rPr lang="en-US" sz="2400" err="1"/>
              <a:t>oryginalna</a:t>
            </a:r>
            <a:r>
              <a:rPr lang="en-US" sz="2400"/>
              <a:t> </a:t>
            </a:r>
            <a:r>
              <a:rPr lang="en-US" sz="2400" err="1"/>
              <a:t>ramka</a:t>
            </a:r>
            <a:endParaRPr lang="en-US" sz="2400" err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cs typeface="Calibri"/>
              </a:rPr>
              <a:t>Lepsze</a:t>
            </a:r>
            <a:r>
              <a:rPr lang="en-US" sz="2400">
                <a:cs typeface="Calibri"/>
              </a:rPr>
              <a:t> accuracy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2E9B1DC-B7CE-44E7-A001-398C9F268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85" y="3174739"/>
            <a:ext cx="4042409" cy="806387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6D3841E-502A-4624-A343-BF6D25A00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29" y="605208"/>
            <a:ext cx="4042410" cy="18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4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2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834C9-DA5C-4E1C-9FCD-54F66DC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err="1">
                <a:solidFill>
                  <a:schemeClr val="bg1"/>
                </a:solidFill>
              </a:rPr>
              <a:t>Selekcja</a:t>
            </a:r>
            <a:r>
              <a:rPr lang="en-US" sz="4400" b="1">
                <a:solidFill>
                  <a:schemeClr val="bg1"/>
                </a:solidFill>
              </a:rPr>
              <a:t> </a:t>
            </a:r>
            <a:r>
              <a:rPr lang="en-US" sz="4400" b="1" err="1">
                <a:solidFill>
                  <a:schemeClr val="bg1"/>
                </a:solidFill>
              </a:rPr>
              <a:t>cech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C77F-8468-45B3-B5EF-AB39F4AE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14" y="2161110"/>
            <a:ext cx="4388522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err="1"/>
              <a:t>Nasze</a:t>
            </a:r>
            <a:r>
              <a:rPr lang="en-US"/>
              <a:t> </a:t>
            </a:r>
            <a:r>
              <a:rPr lang="en-US" err="1"/>
              <a:t>korzyści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r>
              <a:rPr lang="en-US"/>
              <a:t>Brak </a:t>
            </a:r>
            <a:r>
              <a:rPr lang="en-US" err="1"/>
              <a:t>szumu</a:t>
            </a:r>
            <a:r>
              <a:rPr lang="en-US"/>
              <a:t> w </a:t>
            </a:r>
            <a:r>
              <a:rPr lang="en-US" err="1"/>
              <a:t>danych</a:t>
            </a:r>
            <a:endParaRPr lang="en-US">
              <a:cs typeface="Calibri"/>
            </a:endParaRPr>
          </a:p>
          <a:p>
            <a:r>
              <a:rPr lang="en-US"/>
              <a:t>Nieco </a:t>
            </a:r>
            <a:r>
              <a:rPr lang="en-US" err="1"/>
              <a:t>lepsze</a:t>
            </a:r>
            <a:r>
              <a:rPr lang="en-US"/>
              <a:t> </a:t>
            </a:r>
            <a:r>
              <a:rPr lang="en-US" err="1"/>
              <a:t>wyniki</a:t>
            </a:r>
            <a:endParaRPr lang="en-US">
              <a:cs typeface="Calibri"/>
            </a:endParaRPr>
          </a:p>
          <a:p>
            <a:pPr marL="0"/>
            <a:endParaRPr lang="en-US">
              <a:cs typeface="Calibri"/>
            </a:endParaRPr>
          </a:p>
          <a:p>
            <a:pPr marL="0"/>
            <a:endParaRPr lang="en-US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8D3A1-6BF4-47D8-9D06-223249283B51}"/>
              </a:ext>
            </a:extLst>
          </p:cNvPr>
          <p:cNvSpPr txBox="1"/>
          <p:nvPr/>
        </p:nvSpPr>
        <p:spPr>
          <a:xfrm>
            <a:off x="7774601" y="2466603"/>
            <a:ext cx="4416286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l-PL" sz="3200">
                <a:cs typeface="Segoe UI"/>
              </a:rPr>
              <a:t>Potencjalnie</a:t>
            </a:r>
            <a:r>
              <a:rPr lang="en-US" sz="3200">
                <a:cs typeface="Segoe UI"/>
              </a:rPr>
              <a:t>​:</a:t>
            </a:r>
          </a:p>
          <a:p>
            <a:pPr>
              <a:spcAft>
                <a:spcPts val="600"/>
              </a:spcAft>
              <a:buChar char="•"/>
            </a:pPr>
            <a:r>
              <a:rPr lang="pl-PL" sz="3200" i="1">
                <a:cs typeface="Arial"/>
              </a:rPr>
              <a:t>Szybsze trenowanie i działanie modelu</a:t>
            </a:r>
            <a:r>
              <a:rPr lang="en-US" sz="3200">
                <a:cs typeface="Arial"/>
              </a:rPr>
              <a:t>​</a:t>
            </a:r>
          </a:p>
          <a:p>
            <a:pPr>
              <a:spcAft>
                <a:spcPts val="600"/>
              </a:spcAft>
              <a:buChar char="•"/>
            </a:pPr>
            <a:r>
              <a:rPr lang="pl-PL" sz="3200" i="1">
                <a:cs typeface="Arial"/>
              </a:rPr>
              <a:t>Tańsze przechowywanie danych</a:t>
            </a:r>
          </a:p>
        </p:txBody>
      </p:sp>
      <p:pic>
        <p:nvPicPr>
          <p:cNvPr id="3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C9890405-88F3-4201-BF60-21CAD8F57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39" y="361033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9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D7101-8151-40FA-913E-B179CA5B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5534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Gradient Boosting Classifier</a:t>
            </a:r>
          </a:p>
          <a:p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20DFF-B91F-460D-AF59-5E87C40F16A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41248" y="2276857"/>
            <a:ext cx="5015484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Początkowo słabe wyniki</a:t>
            </a:r>
          </a:p>
          <a:p>
            <a:r>
              <a:rPr lang="en-US" sz="2200">
                <a:cs typeface="Calibri"/>
              </a:rPr>
              <a:t>Tuning hiperparametrów</a:t>
            </a:r>
          </a:p>
          <a:p>
            <a:r>
              <a:rPr lang="en-US" sz="2200">
                <a:cs typeface="Calibri"/>
              </a:rPr>
              <a:t>Najlepszy model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7" name="Picture 7" descr="A picture containing text, mammal, squirrel, orange&#10;&#10;Description automatically generated">
            <a:extLst>
              <a:ext uri="{FF2B5EF4-FFF2-40B4-BE49-F238E27FC236}">
                <a16:creationId xmlns:a16="http://schemas.microsoft.com/office/drawing/2014/main" id="{B881EF46-38C4-414E-86D3-8705B648C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3" r="2" b="2353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3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50589-BE57-4D16-97AB-991452FF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148838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400" b="1">
                <a:solidFill>
                  <a:schemeClr val="bg1"/>
                </a:solidFill>
              </a:rPr>
              <a:t>     </a:t>
            </a:r>
            <a:r>
              <a:rPr lang="en-US" sz="4400" b="1" err="1">
                <a:solidFill>
                  <a:schemeClr val="bg1"/>
                </a:solidFill>
              </a:rPr>
              <a:t>GridSearchCV</a:t>
            </a:r>
            <a:endParaRPr lang="en-US" sz="4400" b="1">
              <a:solidFill>
                <a:schemeClr val="bg1"/>
              </a:solidFill>
            </a:endParaRPr>
          </a:p>
        </p:txBody>
      </p:sp>
      <p:pic>
        <p:nvPicPr>
          <p:cNvPr id="25" name="Picture 25" descr="Text&#10;&#10;Description automatically generated">
            <a:extLst>
              <a:ext uri="{FF2B5EF4-FFF2-40B4-BE49-F238E27FC236}">
                <a16:creationId xmlns:a16="http://schemas.microsoft.com/office/drawing/2014/main" id="{2157CF79-FF8F-4D6B-9031-0BDE6C792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88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260CD50-41DE-49B3-A825-C4373BCAA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err="1"/>
              <a:t>Trwa</a:t>
            </a:r>
            <a:r>
              <a:rPr lang="en-US" sz="2000"/>
              <a:t> </a:t>
            </a:r>
            <a:r>
              <a:rPr lang="en-US" sz="2000" err="1"/>
              <a:t>długo</a:t>
            </a: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err="1"/>
              <a:t>Nocne</a:t>
            </a:r>
            <a:r>
              <a:rPr lang="en-US" sz="2000"/>
              <a:t> </a:t>
            </a:r>
            <a:r>
              <a:rPr lang="en-US" sz="2000" err="1"/>
              <a:t>poszukiwania</a:t>
            </a: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err="1"/>
              <a:t>Alternatywne</a:t>
            </a:r>
            <a:r>
              <a:rPr lang="en-US" sz="2000"/>
              <a:t> </a:t>
            </a:r>
            <a:r>
              <a:rPr lang="en-US" sz="2000" err="1"/>
              <a:t>podejście</a:t>
            </a:r>
            <a:endParaRPr lang="en-US" sz="2000"/>
          </a:p>
          <a:p>
            <a:pPr marL="1200150" lvl="1" indent="-228600">
              <a:buFont typeface="Arial" panose="020B0604020202020204" pitchFamily="34" charset="0"/>
              <a:buChar char="•"/>
            </a:pPr>
            <a:r>
              <a:rPr lang="en-US" sz="2000"/>
              <a:t>Randomized Parameter Optimization</a:t>
            </a:r>
          </a:p>
          <a:p>
            <a:pPr marL="1200150" lvl="1" indent="-228600">
              <a:buFont typeface="Arial" panose="020B0604020202020204" pitchFamily="34" charset="0"/>
              <a:buChar char="•"/>
            </a:pPr>
            <a:r>
              <a:rPr lang="en-US" sz="2000" err="1"/>
              <a:t>HalvingGridSearchCV</a:t>
            </a:r>
            <a:r>
              <a:rPr lang="en-US" sz="2000"/>
              <a:t> </a:t>
            </a:r>
            <a:r>
              <a:rPr lang="en-US" sz="2000" i="1"/>
              <a:t>(</a:t>
            </a:r>
            <a:r>
              <a:rPr lang="en-US" sz="2000" i="1" err="1"/>
              <a:t>eksperymentalny</a:t>
            </a:r>
            <a:r>
              <a:rPr lang="en-US" sz="2000" i="1"/>
              <a:t>)</a:t>
            </a:r>
          </a:p>
          <a:p>
            <a:pPr marL="1200150" lvl="1" indent="-228600">
              <a:buFont typeface="Arial" panose="020B0604020202020204" pitchFamily="34" charset="0"/>
              <a:buChar char="•"/>
            </a:pPr>
            <a:r>
              <a:rPr lang="en-US" sz="2000" err="1"/>
              <a:t>Algorytmy</a:t>
            </a:r>
            <a:r>
              <a:rPr lang="en-US" sz="2000"/>
              <a:t> </a:t>
            </a:r>
            <a:r>
              <a:rPr lang="en-US" sz="2000" err="1"/>
              <a:t>genetyczne</a:t>
            </a:r>
            <a:r>
              <a:rPr lang="en-US" sz="2000"/>
              <a:t> (</a:t>
            </a:r>
            <a:r>
              <a:rPr lang="en-US" sz="2000" err="1"/>
              <a:t>brak</a:t>
            </a:r>
            <a:r>
              <a:rPr lang="en-US" sz="2000"/>
              <a:t> w </a:t>
            </a:r>
            <a:r>
              <a:rPr lang="en-US" sz="2000" err="1"/>
              <a:t>sklearn</a:t>
            </a:r>
            <a:r>
              <a:rPr lang="en-US" sz="2000"/>
              <a:t>)</a:t>
            </a:r>
            <a:endParaRPr lang="en-US" sz="2000" i="1"/>
          </a:p>
          <a:p>
            <a:pPr marL="1200150" lvl="1"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611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2CC6-44A0-44CE-A7C6-E5A851DB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84664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pl-PL" b="1">
                <a:solidFill>
                  <a:schemeClr val="bg1"/>
                </a:solidFill>
                <a:cs typeface="Calibri Light"/>
              </a:rPr>
              <a:t>     </a:t>
            </a:r>
            <a:r>
              <a:rPr lang="en-US" b="1" err="1">
                <a:solidFill>
                  <a:schemeClr val="bg1"/>
                </a:solidFill>
                <a:cs typeface="Calibri Light"/>
              </a:rPr>
              <a:t>Najlepsze</a:t>
            </a:r>
            <a:r>
              <a:rPr lang="en-US" b="1">
                <a:solidFill>
                  <a:schemeClr val="bg1"/>
                </a:solidFill>
                <a:cs typeface="Calibri Light"/>
              </a:rPr>
              <a:t> </a:t>
            </a:r>
            <a:r>
              <a:rPr lang="en-US" b="1" err="1">
                <a:solidFill>
                  <a:schemeClr val="bg1"/>
                </a:solidFill>
                <a:cs typeface="Calibri Light"/>
              </a:rPr>
              <a:t>modele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C6799-B234-4B8B-8E38-0C70C523C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XGBoost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9FFF5-4F03-42BF-AF08-010E45375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Gradient Boosting Classifier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80F6A-A9E2-48EA-80B9-CE6B56F8B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5747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 panose="020F0502020204030204"/>
              </a:rPr>
              <a:t>Parametry</a:t>
            </a:r>
            <a:r>
              <a:rPr lang="en-US">
                <a:cs typeface="Calibri" panose="020F0502020204030204"/>
              </a:rPr>
              <a:t>:</a:t>
            </a:r>
          </a:p>
          <a:p>
            <a:pPr lvl="1"/>
            <a:r>
              <a:rPr lang="en-US" err="1">
                <a:cs typeface="Calibri" panose="020F0502020204030204"/>
              </a:rPr>
              <a:t>Max_depth</a:t>
            </a:r>
            <a:r>
              <a:rPr lang="en-US">
                <a:cs typeface="Calibri" panose="020F0502020204030204"/>
              </a:rPr>
              <a:t> = 3</a:t>
            </a:r>
          </a:p>
          <a:p>
            <a:pPr lvl="1"/>
            <a:r>
              <a:rPr lang="en-US" err="1">
                <a:cs typeface="Calibri" panose="020F0502020204030204"/>
              </a:rPr>
              <a:t>N_estimators</a:t>
            </a:r>
            <a:r>
              <a:rPr lang="en-US">
                <a:cs typeface="Calibri" panose="020F0502020204030204"/>
              </a:rPr>
              <a:t> = 50</a:t>
            </a:r>
          </a:p>
          <a:p>
            <a:r>
              <a:rPr lang="en-US" err="1">
                <a:cs typeface="Calibri" panose="020F0502020204030204"/>
              </a:rPr>
              <a:t>Wyniki</a:t>
            </a:r>
            <a:r>
              <a:rPr lang="en-US">
                <a:cs typeface="Calibri" panose="020F0502020204030204"/>
              </a:rPr>
              <a:t>:</a:t>
            </a:r>
          </a:p>
          <a:p>
            <a:pPr lvl="1"/>
            <a:r>
              <a:rPr lang="en-US">
                <a:cs typeface="Calibri" panose="020F0502020204030204"/>
              </a:rPr>
              <a:t>Accuracy (5 fold CV): 97%</a:t>
            </a:r>
          </a:p>
          <a:p>
            <a:pPr lvl="1"/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39E7E-D5D5-4317-A9FC-79DA19AA4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5747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Parametry</a:t>
            </a:r>
          </a:p>
          <a:p>
            <a:pPr lvl="1"/>
            <a:r>
              <a:rPr lang="en-US" err="1">
                <a:cs typeface="Calibri"/>
              </a:rPr>
              <a:t>Learning_rate</a:t>
            </a:r>
            <a:r>
              <a:rPr lang="en-US">
                <a:cs typeface="Calibri"/>
              </a:rPr>
              <a:t> = 0.025</a:t>
            </a:r>
          </a:p>
          <a:p>
            <a:pPr lvl="1"/>
            <a:r>
              <a:rPr lang="en-US" err="1">
                <a:cs typeface="Calibri"/>
              </a:rPr>
              <a:t>Max_depth</a:t>
            </a:r>
            <a:r>
              <a:rPr lang="en-US">
                <a:cs typeface="Calibri"/>
              </a:rPr>
              <a:t> = 4</a:t>
            </a:r>
          </a:p>
          <a:p>
            <a:pPr lvl="1"/>
            <a:r>
              <a:rPr lang="en-US" err="1">
                <a:cs typeface="Calibri"/>
              </a:rPr>
              <a:t>N_estimators</a:t>
            </a:r>
            <a:r>
              <a:rPr lang="en-US">
                <a:cs typeface="Calibri"/>
              </a:rPr>
              <a:t> = 400</a:t>
            </a:r>
          </a:p>
          <a:p>
            <a:r>
              <a:rPr lang="en-US" err="1">
                <a:cs typeface="Calibri"/>
              </a:rPr>
              <a:t>Wyniki</a:t>
            </a:r>
            <a:r>
              <a:rPr lang="en-US">
                <a:cs typeface="Calibri"/>
              </a:rPr>
              <a:t>:</a:t>
            </a:r>
          </a:p>
          <a:p>
            <a:pPr lvl="1"/>
            <a:r>
              <a:rPr lang="en-US">
                <a:cs typeface="Calibri"/>
              </a:rPr>
              <a:t>Accuracy(5 fold CV): 97%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5163F94-305C-42D7-867C-C60F74E5DCF1}"/>
              </a:ext>
            </a:extLst>
          </p:cNvPr>
          <p:cNvSpPr txBox="1"/>
          <p:nvPr/>
        </p:nvSpPr>
        <p:spPr>
          <a:xfrm>
            <a:off x="836612" y="5838138"/>
            <a:ext cx="994906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Taka </a:t>
            </a:r>
            <a:r>
              <a:rPr lang="en-US" err="1">
                <a:cs typeface="Calibri"/>
              </a:rPr>
              <a:t>sama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macierz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pomyłek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Błędy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predykcji</a:t>
            </a:r>
            <a:r>
              <a:rPr lang="en-US">
                <a:cs typeface="Calibri"/>
              </a:rPr>
              <a:t> w </a:t>
            </a:r>
            <a:r>
              <a:rPr lang="en-US" err="1">
                <a:cs typeface="Calibri"/>
              </a:rPr>
              <a:t>obserwacjach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które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miały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physician_fee_freeze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różne</a:t>
            </a:r>
            <a:r>
              <a:rPr lang="en-US">
                <a:cs typeface="Calibri"/>
              </a:rPr>
              <a:t> od </a:t>
            </a:r>
            <a:r>
              <a:rPr lang="en-US" err="1">
                <a:cs typeface="Calibri"/>
              </a:rPr>
              <a:t>większości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swojej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grupy</a:t>
            </a:r>
            <a:endParaRPr lang="en-US">
              <a:cs typeface="Calibri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02E783E-E3EE-4B67-8132-331C2A2E007C}"/>
              </a:ext>
            </a:extLst>
          </p:cNvPr>
          <p:cNvSpPr txBox="1"/>
          <p:nvPr/>
        </p:nvSpPr>
        <p:spPr>
          <a:xfrm>
            <a:off x="836612" y="5073086"/>
            <a:ext cx="59160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2400" b="1" err="1"/>
              <a:t>Baseline</a:t>
            </a:r>
            <a:r>
              <a:rPr lang="pl-PL" sz="2400" b="1"/>
              <a:t>:</a:t>
            </a:r>
            <a:r>
              <a:rPr lang="pl-PL" sz="2400"/>
              <a:t> 93,79% (proste drzewo decyzyjne)</a:t>
            </a:r>
          </a:p>
        </p:txBody>
      </p:sp>
    </p:spTree>
    <p:extLst>
      <p:ext uri="{BB962C8B-B14F-4D97-AF65-F5344CB8AC3E}">
        <p14:creationId xmlns:p14="http://schemas.microsoft.com/office/powerpoint/2010/main" val="285135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  <p:bldP spid="8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4F8AE-389C-474B-95A4-2FE334BE3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0493" y="2912869"/>
            <a:ext cx="6017940" cy="3449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accent5"/>
                </a:solidFill>
                <a:cs typeface="Calibri"/>
              </a:rPr>
              <a:t>Utrudniony</a:t>
            </a:r>
            <a:r>
              <a:rPr lang="en-US">
                <a:solidFill>
                  <a:schemeClr val="accent5"/>
                </a:solidFill>
                <a:cs typeface="Calibri"/>
              </a:rPr>
              <a:t> </a:t>
            </a:r>
            <a:r>
              <a:rPr lang="en-US" err="1">
                <a:solidFill>
                  <a:schemeClr val="accent5"/>
                </a:solidFill>
                <a:cs typeface="Calibri"/>
              </a:rPr>
              <a:t>dostęp</a:t>
            </a:r>
            <a:r>
              <a:rPr lang="en-US">
                <a:solidFill>
                  <a:schemeClr val="accent5"/>
                </a:solidFill>
                <a:cs typeface="Calibri"/>
              </a:rPr>
              <a:t> do </a:t>
            </a:r>
            <a:r>
              <a:rPr lang="en-US" err="1">
                <a:solidFill>
                  <a:schemeClr val="accent5"/>
                </a:solidFill>
                <a:cs typeface="Calibri"/>
              </a:rPr>
              <a:t>plików</a:t>
            </a:r>
            <a:endParaRPr lang="en-US">
              <a:solidFill>
                <a:schemeClr val="accent5"/>
              </a:solidFill>
              <a:cs typeface="Calibri"/>
            </a:endParaRPr>
          </a:p>
          <a:p>
            <a:r>
              <a:rPr lang="en-US" err="1">
                <a:solidFill>
                  <a:schemeClr val="accent5"/>
                </a:solidFill>
                <a:cs typeface="Calibri"/>
              </a:rPr>
              <a:t>Problemy</a:t>
            </a:r>
            <a:r>
              <a:rPr lang="en-US">
                <a:solidFill>
                  <a:schemeClr val="accent5"/>
                </a:solidFill>
                <a:cs typeface="Calibri"/>
              </a:rPr>
              <a:t> z </a:t>
            </a:r>
            <a:r>
              <a:rPr lang="en-US" err="1">
                <a:solidFill>
                  <a:schemeClr val="accent5"/>
                </a:solidFill>
                <a:cs typeface="Calibri"/>
              </a:rPr>
              <a:t>zapisem</a:t>
            </a:r>
            <a:r>
              <a:rPr lang="en-US">
                <a:solidFill>
                  <a:schemeClr val="accent5"/>
                </a:solidFill>
                <a:cs typeface="Calibri"/>
              </a:rPr>
              <a:t> </a:t>
            </a:r>
            <a:r>
              <a:rPr lang="en-US" err="1">
                <a:solidFill>
                  <a:schemeClr val="accent5"/>
                </a:solidFill>
                <a:cs typeface="Calibri"/>
              </a:rPr>
              <a:t>przy</a:t>
            </a:r>
            <a:r>
              <a:rPr lang="en-US">
                <a:solidFill>
                  <a:schemeClr val="accent5"/>
                </a:solidFill>
                <a:cs typeface="Calibri"/>
              </a:rPr>
              <a:t> </a:t>
            </a:r>
            <a:r>
              <a:rPr lang="en-US" err="1">
                <a:solidFill>
                  <a:schemeClr val="accent5"/>
                </a:solidFill>
                <a:cs typeface="Calibri"/>
              </a:rPr>
              <a:t>jednoczesnej</a:t>
            </a:r>
            <a:r>
              <a:rPr lang="en-US">
                <a:solidFill>
                  <a:schemeClr val="accent5"/>
                </a:solidFill>
                <a:cs typeface="Calibri"/>
              </a:rPr>
              <a:t> </a:t>
            </a:r>
            <a:r>
              <a:rPr lang="en-US" err="1">
                <a:solidFill>
                  <a:schemeClr val="accent5"/>
                </a:solidFill>
                <a:cs typeface="Calibri"/>
              </a:rPr>
              <a:t>pracy</a:t>
            </a:r>
            <a:endParaRPr lang="en-US">
              <a:solidFill>
                <a:schemeClr val="accent5"/>
              </a:solidFill>
              <a:cs typeface="Calibri"/>
            </a:endParaRPr>
          </a:p>
          <a:p>
            <a:r>
              <a:rPr lang="en-US" err="1">
                <a:solidFill>
                  <a:schemeClr val="accent5"/>
                </a:solidFill>
                <a:cs typeface="Calibri"/>
              </a:rPr>
              <a:t>Wygasająca</a:t>
            </a:r>
            <a:r>
              <a:rPr lang="en-US">
                <a:solidFill>
                  <a:schemeClr val="accent5"/>
                </a:solidFill>
                <a:cs typeface="Calibri"/>
              </a:rPr>
              <a:t> </a:t>
            </a:r>
            <a:r>
              <a:rPr lang="en-US" err="1">
                <a:solidFill>
                  <a:schemeClr val="accent5"/>
                </a:solidFill>
                <a:cs typeface="Calibri"/>
              </a:rPr>
              <a:t>sesja</a:t>
            </a:r>
            <a:endParaRPr lang="en-US">
              <a:solidFill>
                <a:schemeClr val="accent5"/>
              </a:solidFill>
              <a:cs typeface="Calibri"/>
            </a:endParaRPr>
          </a:p>
          <a:p>
            <a:endParaRPr lang="en-US">
              <a:solidFill>
                <a:schemeClr val="accent5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44578-72FE-4AF8-AC9E-63EA75CFF99A}"/>
              </a:ext>
            </a:extLst>
          </p:cNvPr>
          <p:cNvSpPr txBox="1"/>
          <p:nvPr/>
        </p:nvSpPr>
        <p:spPr>
          <a:xfrm>
            <a:off x="737838" y="2912326"/>
            <a:ext cx="4675826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pl-PL" sz="2800">
                <a:solidFill>
                  <a:srgbClr val="8BC145"/>
                </a:solidFill>
                <a:cs typeface="Arial"/>
              </a:rPr>
              <a:t> </a:t>
            </a:r>
            <a:r>
              <a:rPr lang="en-US" sz="2800" err="1">
                <a:solidFill>
                  <a:srgbClr val="8BC145"/>
                </a:solidFill>
                <a:cs typeface="Arial"/>
              </a:rPr>
              <a:t>Współpraca</a:t>
            </a:r>
            <a:r>
              <a:rPr lang="en-US" sz="2800">
                <a:solidFill>
                  <a:srgbClr val="8BC145"/>
                </a:solidFill>
                <a:cs typeface="Arial"/>
              </a:rPr>
              <a:t> online</a:t>
            </a:r>
            <a:r>
              <a:rPr lang="en-US" sz="2800">
                <a:cs typeface="Arial"/>
              </a:rPr>
              <a:t>​</a:t>
            </a:r>
          </a:p>
          <a:p>
            <a:pPr>
              <a:buChar char="•"/>
            </a:pPr>
            <a:r>
              <a:rPr lang="pl-PL" sz="2800">
                <a:solidFill>
                  <a:srgbClr val="8BC145"/>
                </a:solidFill>
                <a:cs typeface="Arial"/>
              </a:rPr>
              <a:t> </a:t>
            </a:r>
            <a:r>
              <a:rPr lang="en-US" sz="2800" err="1">
                <a:solidFill>
                  <a:srgbClr val="8BC145"/>
                </a:solidFill>
                <a:cs typeface="Arial"/>
              </a:rPr>
              <a:t>Kompatybilny</a:t>
            </a:r>
            <a:r>
              <a:rPr lang="en-US" sz="2800">
                <a:solidFill>
                  <a:srgbClr val="8BC145"/>
                </a:solidFill>
                <a:cs typeface="Arial"/>
              </a:rPr>
              <a:t> z .</a:t>
            </a:r>
            <a:r>
              <a:rPr lang="en-US" sz="2800" err="1">
                <a:solidFill>
                  <a:srgbClr val="8BC145"/>
                </a:solidFill>
                <a:cs typeface="Arial"/>
              </a:rPr>
              <a:t>ipynb</a:t>
            </a:r>
            <a:r>
              <a:rPr lang="en-US" sz="2800">
                <a:cs typeface="Arial"/>
              </a:rPr>
              <a:t>​</a:t>
            </a:r>
          </a:p>
          <a:p>
            <a:pPr>
              <a:buChar char="•"/>
            </a:pPr>
            <a:r>
              <a:rPr lang="pl-PL" sz="2800">
                <a:solidFill>
                  <a:schemeClr val="accent2"/>
                </a:solidFill>
                <a:cs typeface="Arial"/>
              </a:rPr>
              <a:t> </a:t>
            </a:r>
            <a:r>
              <a:rPr lang="en-US" sz="2800" err="1">
                <a:solidFill>
                  <a:schemeClr val="accent2"/>
                </a:solidFill>
                <a:cs typeface="Arial"/>
              </a:rPr>
              <a:t>Cichy</a:t>
            </a:r>
            <a:r>
              <a:rPr lang="en-US" sz="2800">
                <a:solidFill>
                  <a:schemeClr val="accent2"/>
                </a:solidFill>
                <a:cs typeface="Arial"/>
              </a:rPr>
              <a:t> </a:t>
            </a:r>
            <a:r>
              <a:rPr lang="en-US" sz="2800" err="1">
                <a:solidFill>
                  <a:schemeClr val="accent2"/>
                </a:solidFill>
                <a:cs typeface="Arial"/>
              </a:rPr>
              <a:t>komputer</a:t>
            </a:r>
            <a:r>
              <a:rPr lang="pl-PL" sz="2800">
                <a:solidFill>
                  <a:schemeClr val="accent2"/>
                </a:solidFill>
                <a:cs typeface="Arial"/>
              </a:rPr>
              <a:t> (kod nie    jest przeliczany na prywatnym komputerze)</a:t>
            </a:r>
            <a:endParaRPr lang="en-US" sz="2800">
              <a:solidFill>
                <a:schemeClr val="accent2"/>
              </a:solidFill>
              <a:cs typeface="Arial"/>
            </a:endParaRPr>
          </a:p>
          <a:p>
            <a:pPr>
              <a:buChar char="•"/>
            </a:pPr>
            <a:r>
              <a:rPr lang="pl-PL" sz="2800">
                <a:solidFill>
                  <a:schemeClr val="accent2"/>
                </a:solidFill>
                <a:cs typeface="Arial"/>
              </a:rPr>
              <a:t> </a:t>
            </a:r>
            <a:r>
              <a:rPr lang="en-US" sz="2800" err="1">
                <a:solidFill>
                  <a:schemeClr val="accent2"/>
                </a:solidFill>
                <a:cs typeface="Arial"/>
              </a:rPr>
              <a:t>Większa</a:t>
            </a:r>
            <a:r>
              <a:rPr lang="en-US" sz="2800">
                <a:solidFill>
                  <a:schemeClr val="accent2"/>
                </a:solidFill>
                <a:cs typeface="Arial"/>
              </a:rPr>
              <a:t> </a:t>
            </a:r>
            <a:r>
              <a:rPr lang="en-US" sz="2800" err="1">
                <a:solidFill>
                  <a:schemeClr val="accent2"/>
                </a:solidFill>
                <a:cs typeface="Arial"/>
              </a:rPr>
              <a:t>moc</a:t>
            </a:r>
            <a:r>
              <a:rPr lang="en-US" sz="2800">
                <a:solidFill>
                  <a:schemeClr val="accent2"/>
                </a:solidFill>
                <a:cs typeface="Arial"/>
              </a:rPr>
              <a:t> </a:t>
            </a:r>
            <a:r>
              <a:rPr lang="en-US" sz="2800" err="1">
                <a:solidFill>
                  <a:schemeClr val="accent2"/>
                </a:solidFill>
                <a:cs typeface="Arial"/>
              </a:rPr>
              <a:t>obliczeniowa</a:t>
            </a:r>
            <a:endParaRPr lang="en-US" sz="2800">
              <a:solidFill>
                <a:schemeClr val="accent2"/>
              </a:solidFill>
              <a:cs typeface="Arial"/>
            </a:endParaRPr>
          </a:p>
          <a:p>
            <a:pPr>
              <a:buChar char="•"/>
            </a:pPr>
            <a:endParaRPr lang="en-US">
              <a:cs typeface="Arial"/>
            </a:endParaRPr>
          </a:p>
        </p:txBody>
      </p:sp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4C622C2B-A9E8-44C8-82DA-831830EE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6" y="459805"/>
            <a:ext cx="4359302" cy="18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6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Congressional voting </vt:lpstr>
      <vt:lpstr>One hot encoding!</vt:lpstr>
      <vt:lpstr>Selekcja cech</vt:lpstr>
      <vt:lpstr>Gradient Boosting Classifier </vt:lpstr>
      <vt:lpstr>     GridSearchCV</vt:lpstr>
      <vt:lpstr>     Najlepsze modele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2021-04-18T17:50:46Z</dcterms:created>
  <dcterms:modified xsi:type="dcterms:W3CDTF">2021-04-20T13:14:15Z</dcterms:modified>
</cp:coreProperties>
</file>