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1" r:id="rId3"/>
    <p:sldId id="258" r:id="rId4"/>
    <p:sldId id="262" r:id="rId5"/>
    <p:sldId id="265" r:id="rId6"/>
    <p:sldId id="264" r:id="rId7"/>
    <p:sldId id="266" r:id="rId8"/>
    <p:sldId id="267" r:id="rId9"/>
    <p:sldId id="268" r:id="rId10"/>
    <p:sldId id="269" r:id="rId11"/>
    <p:sldId id="270" r:id="rId12"/>
    <p:sldId id="271" r:id="rId13"/>
    <p:sldId id="272" r:id="rId14"/>
    <p:sldId id="273" r:id="rId15"/>
    <p:sldId id="278" r:id="rId16"/>
    <p:sldId id="276" r:id="rId17"/>
    <p:sldId id="277" r:id="rId18"/>
    <p:sldId id="259" r:id="rId19"/>
    <p:sldId id="260" r:id="rId20"/>
    <p:sldId id="279" r:id="rId21"/>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łasik Kinga (STUD)" initials="U(" lastIdx="2" clrIdx="0">
    <p:extLst>
      <p:ext uri="{19B8F6BF-5375-455C-9EA6-DF929625EA0E}">
        <p15:presenceInfo xmlns:p15="http://schemas.microsoft.com/office/powerpoint/2012/main" userId="S::01151444@pw.edu.pl::8a79cf07-5482-42b1-a7bb-134f827f75ed" providerId="AD"/>
      </p:ext>
    </p:extLst>
  </p:cmAuthor>
  <p:cmAuthor id="2" name="Hubert Ruczyński" initials="HR" lastIdx="2" clrIdx="1">
    <p:extLst>
      <p:ext uri="{19B8F6BF-5375-455C-9EA6-DF929625EA0E}">
        <p15:presenceInfo xmlns:p15="http://schemas.microsoft.com/office/powerpoint/2012/main" userId="Hubert Ruczyński" providerId="None"/>
      </p:ext>
    </p:extLst>
  </p:cmAuthor>
  <p:cmAuthor id="3" name="Gość" initials="Go" lastIdx="2" clrIdx="2">
    <p:extLst>
      <p:ext uri="{19B8F6BF-5375-455C-9EA6-DF929625EA0E}">
        <p15:presenceInfo xmlns:p15="http://schemas.microsoft.com/office/powerpoint/2012/main" userId="S::urn:spo:anon#0de2aa176b99e1ed2f2452aa8e3374eb82235e2de2ccbe97cb0640d957ded5d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5CC3C6-B666-97CA-196B-408594708DE0}" v="212" dt="2021-05-14T12:16:46.805"/>
    <p1510:client id="{36724EDD-AD65-2371-413A-4FFE843AA1FB}" v="1" dt="2021-05-18T09:51:10.245"/>
    <p1510:client id="{BD729B4F-41C5-4530-B7D2-6CEAF573A28B}" v="3898" dt="2021-05-13T21:50:29.644"/>
    <p1510:client id="{E89F4105-7983-1121-25D2-41C5E24A20EB}" v="3" dt="2021-05-13T15:28:49.750"/>
    <p1510:client id="{F4240992-4990-3435-9765-9C7DE5708C8C}" v="8" dt="2021-05-18T10:21:59.3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łasik Kinga (STUD)" userId="S::01151444@pw.edu.pl::8a79cf07-5482-42b1-a7bb-134f827f75ed" providerId="AD" clId="Web-{2802B99F-109D-B000-DDCD-481738454EA8}"/>
    <pc:docChg chg="addSld delSld modSld modMainMaster">
      <pc:chgData name="Ułasik Kinga (STUD)" userId="S::01151444@pw.edu.pl::8a79cf07-5482-42b1-a7bb-134f827f75ed" providerId="AD" clId="Web-{2802B99F-109D-B000-DDCD-481738454EA8}" dt="2021-03-29T12:57:17.682" v="254" actId="1076"/>
      <pc:docMkLst>
        <pc:docMk/>
      </pc:docMkLst>
      <pc:sldChg chg="modSp mod">
        <pc:chgData name="Ułasik Kinga (STUD)" userId="S::01151444@pw.edu.pl::8a79cf07-5482-42b1-a7bb-134f827f75ed" providerId="AD" clId="Web-{2802B99F-109D-B000-DDCD-481738454EA8}" dt="2021-03-29T12:57:17.682" v="254" actId="1076"/>
        <pc:sldMkLst>
          <pc:docMk/>
          <pc:sldMk cId="650317164" sldId="256"/>
        </pc:sldMkLst>
        <pc:spChg chg="mod">
          <ac:chgData name="Ułasik Kinga (STUD)" userId="S::01151444@pw.edu.pl::8a79cf07-5482-42b1-a7bb-134f827f75ed" providerId="AD" clId="Web-{2802B99F-109D-B000-DDCD-481738454EA8}" dt="2021-03-29T12:57:12.979" v="253" actId="1076"/>
          <ac:spMkLst>
            <pc:docMk/>
            <pc:sldMk cId="650317164" sldId="256"/>
            <ac:spMk id="2" creationId="{00000000-0000-0000-0000-000000000000}"/>
          </ac:spMkLst>
        </pc:spChg>
        <pc:spChg chg="mod">
          <ac:chgData name="Ułasik Kinga (STUD)" userId="S::01151444@pw.edu.pl::8a79cf07-5482-42b1-a7bb-134f827f75ed" providerId="AD" clId="Web-{2802B99F-109D-B000-DDCD-481738454EA8}" dt="2021-03-29T12:57:17.682" v="254" actId="1076"/>
          <ac:spMkLst>
            <pc:docMk/>
            <pc:sldMk cId="650317164" sldId="256"/>
            <ac:spMk id="5" creationId="{20AAB6BF-C6FA-41D5-B993-D85F7A2B80D7}"/>
          </ac:spMkLst>
        </pc:spChg>
      </pc:sldChg>
      <pc:sldChg chg="modSp del mod">
        <pc:chgData name="Ułasik Kinga (STUD)" userId="S::01151444@pw.edu.pl::8a79cf07-5482-42b1-a7bb-134f827f75ed" providerId="AD" clId="Web-{2802B99F-109D-B000-DDCD-481738454EA8}" dt="2021-03-29T12:36:15.512" v="46"/>
        <pc:sldMkLst>
          <pc:docMk/>
          <pc:sldMk cId="921998490" sldId="257"/>
        </pc:sldMkLst>
        <pc:spChg chg="mod">
          <ac:chgData name="Ułasik Kinga (STUD)" userId="S::01151444@pw.edu.pl::8a79cf07-5482-42b1-a7bb-134f827f75ed" providerId="AD" clId="Web-{2802B99F-109D-B000-DDCD-481738454EA8}" dt="2021-03-29T12:36:10.590" v="44" actId="20577"/>
          <ac:spMkLst>
            <pc:docMk/>
            <pc:sldMk cId="921998490" sldId="257"/>
            <ac:spMk id="2" creationId="{4BD7DBCE-854C-4BE7-B42E-9B4A9319F068}"/>
          </ac:spMkLst>
        </pc:spChg>
      </pc:sldChg>
      <pc:sldChg chg="new mod">
        <pc:chgData name="Ułasik Kinga (STUD)" userId="S::01151444@pw.edu.pl::8a79cf07-5482-42b1-a7bb-134f827f75ed" providerId="AD" clId="Web-{2802B99F-109D-B000-DDCD-481738454EA8}" dt="2021-03-29T12:30:04.410" v="1"/>
        <pc:sldMkLst>
          <pc:docMk/>
          <pc:sldMk cId="1123751274" sldId="258"/>
        </pc:sldMkLst>
      </pc:sldChg>
      <pc:sldChg chg="modSp new">
        <pc:chgData name="Ułasik Kinga (STUD)" userId="S::01151444@pw.edu.pl::8a79cf07-5482-42b1-a7bb-134f827f75ed" providerId="AD" clId="Web-{2802B99F-109D-B000-DDCD-481738454EA8}" dt="2021-03-29T12:31:29.162" v="19" actId="20577"/>
        <pc:sldMkLst>
          <pc:docMk/>
          <pc:sldMk cId="4269743365" sldId="259"/>
        </pc:sldMkLst>
        <pc:spChg chg="mod">
          <ac:chgData name="Ułasik Kinga (STUD)" userId="S::01151444@pw.edu.pl::8a79cf07-5482-42b1-a7bb-134f827f75ed" providerId="AD" clId="Web-{2802B99F-109D-B000-DDCD-481738454EA8}" dt="2021-03-29T12:30:58.989" v="7" actId="20577"/>
          <ac:spMkLst>
            <pc:docMk/>
            <pc:sldMk cId="4269743365" sldId="259"/>
            <ac:spMk id="2" creationId="{3CD92BE7-AB7B-4FC5-A4A1-33F9FCF784D8}"/>
          </ac:spMkLst>
        </pc:spChg>
        <pc:spChg chg="mod">
          <ac:chgData name="Ułasik Kinga (STUD)" userId="S::01151444@pw.edu.pl::8a79cf07-5482-42b1-a7bb-134f827f75ed" providerId="AD" clId="Web-{2802B99F-109D-B000-DDCD-481738454EA8}" dt="2021-03-29T12:31:29.162" v="19" actId="20577"/>
          <ac:spMkLst>
            <pc:docMk/>
            <pc:sldMk cId="4269743365" sldId="259"/>
            <ac:spMk id="3" creationId="{3ED776B1-8721-4C5B-A819-C962998625FB}"/>
          </ac:spMkLst>
        </pc:spChg>
      </pc:sldChg>
      <pc:sldChg chg="modSp new">
        <pc:chgData name="Ułasik Kinga (STUD)" userId="S::01151444@pw.edu.pl::8a79cf07-5482-42b1-a7bb-134f827f75ed" providerId="AD" clId="Web-{2802B99F-109D-B000-DDCD-481738454EA8}" dt="2021-03-29T12:32:12.272" v="36" actId="20577"/>
        <pc:sldMkLst>
          <pc:docMk/>
          <pc:sldMk cId="2836467001" sldId="260"/>
        </pc:sldMkLst>
        <pc:spChg chg="mod">
          <ac:chgData name="Ułasik Kinga (STUD)" userId="S::01151444@pw.edu.pl::8a79cf07-5482-42b1-a7bb-134f827f75ed" providerId="AD" clId="Web-{2802B99F-109D-B000-DDCD-481738454EA8}" dt="2021-03-29T12:31:53.709" v="27" actId="20577"/>
          <ac:spMkLst>
            <pc:docMk/>
            <pc:sldMk cId="2836467001" sldId="260"/>
            <ac:spMk id="2" creationId="{0DCE2D33-EB33-4D5F-81F7-FD5F4EFE6E28}"/>
          </ac:spMkLst>
        </pc:spChg>
        <pc:spChg chg="mod">
          <ac:chgData name="Ułasik Kinga (STUD)" userId="S::01151444@pw.edu.pl::8a79cf07-5482-42b1-a7bb-134f827f75ed" providerId="AD" clId="Web-{2802B99F-109D-B000-DDCD-481738454EA8}" dt="2021-03-29T12:32:12.272" v="36" actId="20577"/>
          <ac:spMkLst>
            <pc:docMk/>
            <pc:sldMk cId="2836467001" sldId="260"/>
            <ac:spMk id="3" creationId="{4A135EBC-571F-49AA-ABA0-E14197FF3DC2}"/>
          </ac:spMkLst>
        </pc:spChg>
      </pc:sldChg>
      <pc:sldChg chg="modSp add replId">
        <pc:chgData name="Ułasik Kinga (STUD)" userId="S::01151444@pw.edu.pl::8a79cf07-5482-42b1-a7bb-134f827f75ed" providerId="AD" clId="Web-{2802B99F-109D-B000-DDCD-481738454EA8}" dt="2021-03-29T12:43:08.975" v="249" actId="20577"/>
        <pc:sldMkLst>
          <pc:docMk/>
          <pc:sldMk cId="1657066048" sldId="261"/>
        </pc:sldMkLst>
        <pc:spChg chg="mod">
          <ac:chgData name="Ułasik Kinga (STUD)" userId="S::01151444@pw.edu.pl::8a79cf07-5482-42b1-a7bb-134f827f75ed" providerId="AD" clId="Web-{2802B99F-109D-B000-DDCD-481738454EA8}" dt="2021-03-29T12:36:25.700" v="57" actId="20577"/>
          <ac:spMkLst>
            <pc:docMk/>
            <pc:sldMk cId="1657066048" sldId="261"/>
            <ac:spMk id="2" creationId="{3CD92BE7-AB7B-4FC5-A4A1-33F9FCF784D8}"/>
          </ac:spMkLst>
        </pc:spChg>
        <pc:spChg chg="mod">
          <ac:chgData name="Ułasik Kinga (STUD)" userId="S::01151444@pw.edu.pl::8a79cf07-5482-42b1-a7bb-134f827f75ed" providerId="AD" clId="Web-{2802B99F-109D-B000-DDCD-481738454EA8}" dt="2021-03-29T12:43:08.975" v="249" actId="20577"/>
          <ac:spMkLst>
            <pc:docMk/>
            <pc:sldMk cId="1657066048" sldId="261"/>
            <ac:spMk id="3" creationId="{3ED776B1-8721-4C5B-A819-C962998625FB}"/>
          </ac:spMkLst>
        </pc:spChg>
      </pc:sldChg>
      <pc:sldMasterChg chg="mod setBg modSldLayout">
        <pc:chgData name="Ułasik Kinga (STUD)" userId="S::01151444@pw.edu.pl::8a79cf07-5482-42b1-a7bb-134f827f75ed" providerId="AD" clId="Web-{2802B99F-109D-B000-DDCD-481738454EA8}" dt="2021-03-29T12:30:04.410" v="1"/>
        <pc:sldMasterMkLst>
          <pc:docMk/>
          <pc:sldMasterMk cId="3926633689" sldId="2147483648"/>
        </pc:sldMasterMkLst>
        <pc:sldLayoutChg chg="mod">
          <pc:chgData name="Ułasik Kinga (STUD)" userId="S::01151444@pw.edu.pl::8a79cf07-5482-42b1-a7bb-134f827f75ed" providerId="AD" clId="Web-{2802B99F-109D-B000-DDCD-481738454EA8}" dt="2021-03-29T12:30:04.410" v="1"/>
          <pc:sldLayoutMkLst>
            <pc:docMk/>
            <pc:sldMasterMk cId="3926633689" sldId="2147483648"/>
            <pc:sldLayoutMk cId="3391757436" sldId="2147483649"/>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967380084" sldId="2147483650"/>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13234121" sldId="2147483651"/>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3883036252" sldId="2147483652"/>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961808292" sldId="2147483653"/>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1544797292" sldId="2147483654"/>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1850839136" sldId="2147483655"/>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2715530444" sldId="2147483656"/>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3024906009" sldId="2147483657"/>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2454508176" sldId="2147483658"/>
          </pc:sldLayoutMkLst>
        </pc:sldLayoutChg>
        <pc:sldLayoutChg chg="mod">
          <pc:chgData name="Ułasik Kinga (STUD)" userId="S::01151444@pw.edu.pl::8a79cf07-5482-42b1-a7bb-134f827f75ed" providerId="AD" clId="Web-{2802B99F-109D-B000-DDCD-481738454EA8}" dt="2021-03-29T12:30:04.410" v="1"/>
          <pc:sldLayoutMkLst>
            <pc:docMk/>
            <pc:sldMasterMk cId="3926633689" sldId="2147483648"/>
            <pc:sldLayoutMk cId="1340386666" sldId="2147483659"/>
          </pc:sldLayoutMkLst>
        </pc:sldLayoutChg>
      </pc:sldMasterChg>
    </pc:docChg>
  </pc:docChgLst>
  <pc:docChgLst>
    <pc:chgData name="Hubert Ruczyński" userId="35753aab-0d69-494c-b54d-f9fed967c656" providerId="ADAL" clId="{95000F96-A41A-4286-B910-2A90B04C1A48}"/>
    <pc:docChg chg="undo custSel modSld">
      <pc:chgData name="Hubert Ruczyński" userId="35753aab-0d69-494c-b54d-f9fed967c656" providerId="ADAL" clId="{95000F96-A41A-4286-B910-2A90B04C1A48}" dt="2021-04-19T14:40:56.038" v="9460" actId="20577"/>
      <pc:docMkLst>
        <pc:docMk/>
      </pc:docMkLst>
      <pc:sldChg chg="modNotesTx">
        <pc:chgData name="Hubert Ruczyński" userId="35753aab-0d69-494c-b54d-f9fed967c656" providerId="ADAL" clId="{95000F96-A41A-4286-B910-2A90B04C1A48}" dt="2021-04-19T13:40:38.995" v="5905" actId="20577"/>
        <pc:sldMkLst>
          <pc:docMk/>
          <pc:sldMk cId="1123751274" sldId="258"/>
        </pc:sldMkLst>
      </pc:sldChg>
      <pc:sldChg chg="modNotesTx">
        <pc:chgData name="Hubert Ruczyński" userId="35753aab-0d69-494c-b54d-f9fed967c656" providerId="ADAL" clId="{95000F96-A41A-4286-B910-2A90B04C1A48}" dt="2021-04-19T13:55:34.629" v="6341" actId="5793"/>
        <pc:sldMkLst>
          <pc:docMk/>
          <pc:sldMk cId="1657066048" sldId="261"/>
        </pc:sldMkLst>
      </pc:sldChg>
      <pc:sldChg chg="modSp mod modNotesTx">
        <pc:chgData name="Hubert Ruczyński" userId="35753aab-0d69-494c-b54d-f9fed967c656" providerId="ADAL" clId="{95000F96-A41A-4286-B910-2A90B04C1A48}" dt="2021-04-19T14:20:52.098" v="8438" actId="20577"/>
        <pc:sldMkLst>
          <pc:docMk/>
          <pc:sldMk cId="695865468" sldId="262"/>
        </pc:sldMkLst>
        <pc:spChg chg="mod">
          <ac:chgData name="Hubert Ruczyński" userId="35753aab-0d69-494c-b54d-f9fed967c656" providerId="ADAL" clId="{95000F96-A41A-4286-B910-2A90B04C1A48}" dt="2021-04-19T11:38:47.784" v="62" actId="20577"/>
          <ac:spMkLst>
            <pc:docMk/>
            <pc:sldMk cId="695865468" sldId="262"/>
            <ac:spMk id="8" creationId="{C43FE3F2-2E08-4AE6-BA9A-1369ECE235D2}"/>
          </ac:spMkLst>
        </pc:spChg>
      </pc:sldChg>
      <pc:sldChg chg="modNotesTx">
        <pc:chgData name="Hubert Ruczyński" userId="35753aab-0d69-494c-b54d-f9fed967c656" providerId="ADAL" clId="{95000F96-A41A-4286-B910-2A90B04C1A48}" dt="2021-04-19T14:40:56.038" v="9460" actId="20577"/>
        <pc:sldMkLst>
          <pc:docMk/>
          <pc:sldMk cId="1511656899" sldId="268"/>
        </pc:sldMkLst>
      </pc:sldChg>
      <pc:sldChg chg="modSp mod modNotesTx">
        <pc:chgData name="Hubert Ruczyński" userId="35753aab-0d69-494c-b54d-f9fed967c656" providerId="ADAL" clId="{95000F96-A41A-4286-B910-2A90B04C1A48}" dt="2021-04-19T12:43:49.851" v="4536" actId="20577"/>
        <pc:sldMkLst>
          <pc:docMk/>
          <pc:sldMk cId="3617516053" sldId="269"/>
        </pc:sldMkLst>
        <pc:spChg chg="mod">
          <ac:chgData name="Hubert Ruczyński" userId="35753aab-0d69-494c-b54d-f9fed967c656" providerId="ADAL" clId="{95000F96-A41A-4286-B910-2A90B04C1A48}" dt="2021-04-19T12:09:19.066" v="1700" actId="20577"/>
          <ac:spMkLst>
            <pc:docMk/>
            <pc:sldMk cId="3617516053" sldId="269"/>
            <ac:spMk id="3" creationId="{3ED776B1-8721-4C5B-A819-C962998625FB}"/>
          </ac:spMkLst>
        </pc:spChg>
      </pc:sldChg>
    </pc:docChg>
  </pc:docChgLst>
  <pc:docChgLst>
    <pc:chgData name="Ułasik Kinga (STUD)" userId="S::01151444@pw.edu.pl::8a79cf07-5482-42b1-a7bb-134f827f75ed" providerId="AD" clId="Web-{34FFF399-23EA-76DC-C1A9-556D67562281}"/>
    <pc:docChg chg="addSld modSld">
      <pc:chgData name="Ułasik Kinga (STUD)" userId="S::01151444@pw.edu.pl::8a79cf07-5482-42b1-a7bb-134f827f75ed" providerId="AD" clId="Web-{34FFF399-23EA-76DC-C1A9-556D67562281}" dt="2021-04-17T16:29:06.496" v="578"/>
      <pc:docMkLst>
        <pc:docMk/>
      </pc:docMkLst>
      <pc:sldChg chg="addSp delSp modSp">
        <pc:chgData name="Ułasik Kinga (STUD)" userId="S::01151444@pw.edu.pl::8a79cf07-5482-42b1-a7bb-134f827f75ed" providerId="AD" clId="Web-{34FFF399-23EA-76DC-C1A9-556D67562281}" dt="2021-04-17T13:48:49.508" v="150" actId="1076"/>
        <pc:sldMkLst>
          <pc:docMk/>
          <pc:sldMk cId="695865468" sldId="262"/>
        </pc:sldMkLst>
        <pc:spChg chg="mod">
          <ac:chgData name="Ułasik Kinga (STUD)" userId="S::01151444@pw.edu.pl::8a79cf07-5482-42b1-a7bb-134f827f75ed" providerId="AD" clId="Web-{34FFF399-23EA-76DC-C1A9-556D67562281}" dt="2021-04-17T13:47:17.397" v="130" actId="1076"/>
          <ac:spMkLst>
            <pc:docMk/>
            <pc:sldMk cId="695865468" sldId="262"/>
            <ac:spMk id="2" creationId="{3CD92BE7-AB7B-4FC5-A4A1-33F9FCF784D8}"/>
          </ac:spMkLst>
        </pc:spChg>
        <pc:spChg chg="mod">
          <ac:chgData name="Ułasik Kinga (STUD)" userId="S::01151444@pw.edu.pl::8a79cf07-5482-42b1-a7bb-134f827f75ed" providerId="AD" clId="Web-{34FFF399-23EA-76DC-C1A9-556D67562281}" dt="2021-04-17T13:48:49.508" v="150" actId="1076"/>
          <ac:spMkLst>
            <pc:docMk/>
            <pc:sldMk cId="695865468" sldId="262"/>
            <ac:spMk id="3" creationId="{3ED776B1-8721-4C5B-A819-C962998625FB}"/>
          </ac:spMkLst>
        </pc:spChg>
        <pc:spChg chg="add del mod">
          <ac:chgData name="Ułasik Kinga (STUD)" userId="S::01151444@pw.edu.pl::8a79cf07-5482-42b1-a7bb-134f827f75ed" providerId="AD" clId="Web-{34FFF399-23EA-76DC-C1A9-556D67562281}" dt="2021-04-17T13:47:13.069" v="129"/>
          <ac:spMkLst>
            <pc:docMk/>
            <pc:sldMk cId="695865468" sldId="262"/>
            <ac:spMk id="4" creationId="{2A64C65A-BAFB-4826-B910-2077F4B21A6D}"/>
          </ac:spMkLst>
        </pc:spChg>
        <pc:spChg chg="add mod">
          <ac:chgData name="Ułasik Kinga (STUD)" userId="S::01151444@pw.edu.pl::8a79cf07-5482-42b1-a7bb-134f827f75ed" providerId="AD" clId="Web-{34FFF399-23EA-76DC-C1A9-556D67562281}" dt="2021-04-17T13:47:52.960" v="136" actId="1076"/>
          <ac:spMkLst>
            <pc:docMk/>
            <pc:sldMk cId="695865468" sldId="262"/>
            <ac:spMk id="6" creationId="{DAA69579-B8D1-4279-A2A9-61C64B0FB773}"/>
          </ac:spMkLst>
        </pc:spChg>
        <pc:spChg chg="add mod">
          <ac:chgData name="Ułasik Kinga (STUD)" userId="S::01151444@pw.edu.pl::8a79cf07-5482-42b1-a7bb-134f827f75ed" providerId="AD" clId="Web-{34FFF399-23EA-76DC-C1A9-556D67562281}" dt="2021-04-17T13:48:45.070" v="149" actId="1076"/>
          <ac:spMkLst>
            <pc:docMk/>
            <pc:sldMk cId="695865468" sldId="262"/>
            <ac:spMk id="8" creationId="{C43FE3F2-2E08-4AE6-BA9A-1369ECE235D2}"/>
          </ac:spMkLst>
        </pc:spChg>
      </pc:sldChg>
      <pc:sldChg chg="modSp">
        <pc:chgData name="Ułasik Kinga (STUD)" userId="S::01151444@pw.edu.pl::8a79cf07-5482-42b1-a7bb-134f827f75ed" providerId="AD" clId="Web-{34FFF399-23EA-76DC-C1A9-556D67562281}" dt="2021-04-17T15:16:06.845" v="271" actId="20577"/>
        <pc:sldMkLst>
          <pc:docMk/>
          <pc:sldMk cId="1942194516" sldId="263"/>
        </pc:sldMkLst>
        <pc:spChg chg="mod">
          <ac:chgData name="Ułasik Kinga (STUD)" userId="S::01151444@pw.edu.pl::8a79cf07-5482-42b1-a7bb-134f827f75ed" providerId="AD" clId="Web-{34FFF399-23EA-76DC-C1A9-556D67562281}" dt="2021-04-17T15:16:06.845" v="271" actId="20577"/>
          <ac:spMkLst>
            <pc:docMk/>
            <pc:sldMk cId="1942194516" sldId="263"/>
            <ac:spMk id="2" creationId="{3CD92BE7-AB7B-4FC5-A4A1-33F9FCF784D8}"/>
          </ac:spMkLst>
        </pc:spChg>
      </pc:sldChg>
      <pc:sldChg chg="modSp add replId">
        <pc:chgData name="Ułasik Kinga (STUD)" userId="S::01151444@pw.edu.pl::8a79cf07-5482-42b1-a7bb-134f827f75ed" providerId="AD" clId="Web-{34FFF399-23EA-76DC-C1A9-556D67562281}" dt="2021-04-17T14:23:56.427" v="184" actId="20577"/>
        <pc:sldMkLst>
          <pc:docMk/>
          <pc:sldMk cId="2582525243" sldId="264"/>
        </pc:sldMkLst>
        <pc:spChg chg="mod">
          <ac:chgData name="Ułasik Kinga (STUD)" userId="S::01151444@pw.edu.pl::8a79cf07-5482-42b1-a7bb-134f827f75ed" providerId="AD" clId="Web-{34FFF399-23EA-76DC-C1A9-556D67562281}" dt="2021-04-17T14:23:40.567" v="160" actId="20577"/>
          <ac:spMkLst>
            <pc:docMk/>
            <pc:sldMk cId="2582525243" sldId="264"/>
            <ac:spMk id="2" creationId="{3CD92BE7-AB7B-4FC5-A4A1-33F9FCF784D8}"/>
          </ac:spMkLst>
        </pc:spChg>
        <pc:spChg chg="mod">
          <ac:chgData name="Ułasik Kinga (STUD)" userId="S::01151444@pw.edu.pl::8a79cf07-5482-42b1-a7bb-134f827f75ed" providerId="AD" clId="Web-{34FFF399-23EA-76DC-C1A9-556D67562281}" dt="2021-04-17T14:23:56.427" v="184" actId="20577"/>
          <ac:spMkLst>
            <pc:docMk/>
            <pc:sldMk cId="2582525243" sldId="264"/>
            <ac:spMk id="3" creationId="{3ED776B1-8721-4C5B-A819-C962998625FB}"/>
          </ac:spMkLst>
        </pc:spChg>
      </pc:sldChg>
      <pc:sldChg chg="addSp delSp modSp add replId">
        <pc:chgData name="Ułasik Kinga (STUD)" userId="S::01151444@pw.edu.pl::8a79cf07-5482-42b1-a7bb-134f827f75ed" providerId="AD" clId="Web-{34FFF399-23EA-76DC-C1A9-556D67562281}" dt="2021-04-17T14:46:14.202" v="201" actId="1076"/>
        <pc:sldMkLst>
          <pc:docMk/>
          <pc:sldMk cId="197834114" sldId="265"/>
        </pc:sldMkLst>
        <pc:spChg chg="mod">
          <ac:chgData name="Ułasik Kinga (STUD)" userId="S::01151444@pw.edu.pl::8a79cf07-5482-42b1-a7bb-134f827f75ed" providerId="AD" clId="Web-{34FFF399-23EA-76DC-C1A9-556D67562281}" dt="2021-04-17T14:24:43.369" v="191" actId="20577"/>
          <ac:spMkLst>
            <pc:docMk/>
            <pc:sldMk cId="197834114" sldId="265"/>
            <ac:spMk id="2" creationId="{3CD92BE7-AB7B-4FC5-A4A1-33F9FCF784D8}"/>
          </ac:spMkLst>
        </pc:spChg>
        <pc:spChg chg="del mod">
          <ac:chgData name="Ułasik Kinga (STUD)" userId="S::01151444@pw.edu.pl::8a79cf07-5482-42b1-a7bb-134f827f75ed" providerId="AD" clId="Web-{34FFF399-23EA-76DC-C1A9-556D67562281}" dt="2021-04-17T14:24:51.776" v="193"/>
          <ac:spMkLst>
            <pc:docMk/>
            <pc:sldMk cId="197834114" sldId="265"/>
            <ac:spMk id="3" creationId="{3ED776B1-8721-4C5B-A819-C962998625FB}"/>
          </ac:spMkLst>
        </pc:spChg>
        <pc:spChg chg="add del mod">
          <ac:chgData name="Ułasik Kinga (STUD)" userId="S::01151444@pw.edu.pl::8a79cf07-5482-42b1-a7bb-134f827f75ed" providerId="AD" clId="Web-{34FFF399-23EA-76DC-C1A9-556D67562281}" dt="2021-04-17T14:45:53.482" v="195"/>
          <ac:spMkLst>
            <pc:docMk/>
            <pc:sldMk cId="197834114" sldId="265"/>
            <ac:spMk id="5" creationId="{C4D69611-315C-445B-8EB9-5136BC9C6B24}"/>
          </ac:spMkLst>
        </pc:spChg>
        <pc:picChg chg="add mod">
          <ac:chgData name="Ułasik Kinga (STUD)" userId="S::01151444@pw.edu.pl::8a79cf07-5482-42b1-a7bb-134f827f75ed" providerId="AD" clId="Web-{34FFF399-23EA-76DC-C1A9-556D67562281}" dt="2021-04-17T14:46:14.202" v="201" actId="1076"/>
          <ac:picMkLst>
            <pc:docMk/>
            <pc:sldMk cId="197834114" sldId="265"/>
            <ac:picMk id="3" creationId="{C08BD7CE-5E82-4C94-837A-6A3C52C2DEAB}"/>
          </ac:picMkLst>
        </pc:picChg>
      </pc:sldChg>
      <pc:sldChg chg="modSp add replId addCm">
        <pc:chgData name="Ułasik Kinga (STUD)" userId="S::01151444@pw.edu.pl::8a79cf07-5482-42b1-a7bb-134f827f75ed" providerId="AD" clId="Web-{34FFF399-23EA-76DC-C1A9-556D67562281}" dt="2021-04-17T15:16:45.269" v="298" actId="20577"/>
        <pc:sldMkLst>
          <pc:docMk/>
          <pc:sldMk cId="2567217628" sldId="266"/>
        </pc:sldMkLst>
        <pc:spChg chg="mod">
          <ac:chgData name="Ułasik Kinga (STUD)" userId="S::01151444@pw.edu.pl::8a79cf07-5482-42b1-a7bb-134f827f75ed" providerId="AD" clId="Web-{34FFF399-23EA-76DC-C1A9-556D67562281}" dt="2021-04-17T15:15:33.327" v="269" actId="20577"/>
          <ac:spMkLst>
            <pc:docMk/>
            <pc:sldMk cId="2567217628" sldId="266"/>
            <ac:spMk id="2" creationId="{3CD92BE7-AB7B-4FC5-A4A1-33F9FCF784D8}"/>
          </ac:spMkLst>
        </pc:spChg>
        <pc:spChg chg="mod">
          <ac:chgData name="Ułasik Kinga (STUD)" userId="S::01151444@pw.edu.pl::8a79cf07-5482-42b1-a7bb-134f827f75ed" providerId="AD" clId="Web-{34FFF399-23EA-76DC-C1A9-556D67562281}" dt="2021-04-17T15:16:45.269" v="298" actId="20577"/>
          <ac:spMkLst>
            <pc:docMk/>
            <pc:sldMk cId="2567217628" sldId="266"/>
            <ac:spMk id="3" creationId="{3ED776B1-8721-4C5B-A819-C962998625FB}"/>
          </ac:spMkLst>
        </pc:spChg>
      </pc:sldChg>
      <pc:sldChg chg="addSp delSp modSp add replId">
        <pc:chgData name="Ułasik Kinga (STUD)" userId="S::01151444@pw.edu.pl::8a79cf07-5482-42b1-a7bb-134f827f75ed" providerId="AD" clId="Web-{34FFF399-23EA-76DC-C1A9-556D67562281}" dt="2021-04-17T15:22:32.979" v="324" actId="1076"/>
        <pc:sldMkLst>
          <pc:docMk/>
          <pc:sldMk cId="694162679" sldId="267"/>
        </pc:sldMkLst>
        <pc:spChg chg="mod">
          <ac:chgData name="Ułasik Kinga (STUD)" userId="S::01151444@pw.edu.pl::8a79cf07-5482-42b1-a7bb-134f827f75ed" providerId="AD" clId="Web-{34FFF399-23EA-76DC-C1A9-556D67562281}" dt="2021-04-17T15:22:32.073" v="323" actId="1076"/>
          <ac:spMkLst>
            <pc:docMk/>
            <pc:sldMk cId="694162679" sldId="267"/>
            <ac:spMk id="2" creationId="{3CD92BE7-AB7B-4FC5-A4A1-33F9FCF784D8}"/>
          </ac:spMkLst>
        </pc:spChg>
        <pc:spChg chg="del mod">
          <ac:chgData name="Ułasik Kinga (STUD)" userId="S::01151444@pw.edu.pl::8a79cf07-5482-42b1-a7bb-134f827f75ed" providerId="AD" clId="Web-{34FFF399-23EA-76DC-C1A9-556D67562281}" dt="2021-04-17T15:17:18.506" v="312"/>
          <ac:spMkLst>
            <pc:docMk/>
            <pc:sldMk cId="694162679" sldId="267"/>
            <ac:spMk id="3" creationId="{3ED776B1-8721-4C5B-A819-C962998625FB}"/>
          </ac:spMkLst>
        </pc:spChg>
        <pc:spChg chg="add del mod">
          <ac:chgData name="Ułasik Kinga (STUD)" userId="S::01151444@pw.edu.pl::8a79cf07-5482-42b1-a7bb-134f827f75ed" providerId="AD" clId="Web-{34FFF399-23EA-76DC-C1A9-556D67562281}" dt="2021-04-17T15:17:20.865" v="313"/>
          <ac:spMkLst>
            <pc:docMk/>
            <pc:sldMk cId="694162679" sldId="267"/>
            <ac:spMk id="5" creationId="{953E1471-FB40-4579-BA41-10F76756593E}"/>
          </ac:spMkLst>
        </pc:spChg>
        <pc:picChg chg="add mod ord">
          <ac:chgData name="Ułasik Kinga (STUD)" userId="S::01151444@pw.edu.pl::8a79cf07-5482-42b1-a7bb-134f827f75ed" providerId="AD" clId="Web-{34FFF399-23EA-76DC-C1A9-556D67562281}" dt="2021-04-17T15:22:32.979" v="324" actId="1076"/>
          <ac:picMkLst>
            <pc:docMk/>
            <pc:sldMk cId="694162679" sldId="267"/>
            <ac:picMk id="6" creationId="{E2E8675C-B993-4F62-A00C-A8BAF55BA6B1}"/>
          </ac:picMkLst>
        </pc:picChg>
      </pc:sldChg>
      <pc:sldChg chg="modSp add replId">
        <pc:chgData name="Ułasik Kinga (STUD)" userId="S::01151444@pw.edu.pl::8a79cf07-5482-42b1-a7bb-134f827f75ed" providerId="AD" clId="Web-{34FFF399-23EA-76DC-C1A9-556D67562281}" dt="2021-04-17T16:02:10.598" v="383" actId="20577"/>
        <pc:sldMkLst>
          <pc:docMk/>
          <pc:sldMk cId="1511656899" sldId="268"/>
        </pc:sldMkLst>
        <pc:spChg chg="mod">
          <ac:chgData name="Ułasik Kinga (STUD)" userId="S::01151444@pw.edu.pl::8a79cf07-5482-42b1-a7bb-134f827f75ed" providerId="AD" clId="Web-{34FFF399-23EA-76DC-C1A9-556D67562281}" dt="2021-04-17T15:24:57.535" v="330" actId="20577"/>
          <ac:spMkLst>
            <pc:docMk/>
            <pc:sldMk cId="1511656899" sldId="268"/>
            <ac:spMk id="2" creationId="{3CD92BE7-AB7B-4FC5-A4A1-33F9FCF784D8}"/>
          </ac:spMkLst>
        </pc:spChg>
        <pc:spChg chg="mod">
          <ac:chgData name="Ułasik Kinga (STUD)" userId="S::01151444@pw.edu.pl::8a79cf07-5482-42b1-a7bb-134f827f75ed" providerId="AD" clId="Web-{34FFF399-23EA-76DC-C1A9-556D67562281}" dt="2021-04-17T16:02:10.598" v="383" actId="20577"/>
          <ac:spMkLst>
            <pc:docMk/>
            <pc:sldMk cId="1511656899" sldId="268"/>
            <ac:spMk id="3" creationId="{3ED776B1-8721-4C5B-A819-C962998625FB}"/>
          </ac:spMkLst>
        </pc:spChg>
      </pc:sldChg>
      <pc:sldChg chg="modSp add replId">
        <pc:chgData name="Ułasik Kinga (STUD)" userId="S::01151444@pw.edu.pl::8a79cf07-5482-42b1-a7bb-134f827f75ed" providerId="AD" clId="Web-{34FFF399-23EA-76DC-C1A9-556D67562281}" dt="2021-04-17T16:17:21.623" v="517" actId="20577"/>
        <pc:sldMkLst>
          <pc:docMk/>
          <pc:sldMk cId="3617516053" sldId="269"/>
        </pc:sldMkLst>
        <pc:spChg chg="mod">
          <ac:chgData name="Ułasik Kinga (STUD)" userId="S::01151444@pw.edu.pl::8a79cf07-5482-42b1-a7bb-134f827f75ed" providerId="AD" clId="Web-{34FFF399-23EA-76DC-C1A9-556D67562281}" dt="2021-04-17T16:03:39.166" v="390" actId="20577"/>
          <ac:spMkLst>
            <pc:docMk/>
            <pc:sldMk cId="3617516053" sldId="269"/>
            <ac:spMk id="2" creationId="{3CD92BE7-AB7B-4FC5-A4A1-33F9FCF784D8}"/>
          </ac:spMkLst>
        </pc:spChg>
        <pc:spChg chg="mod">
          <ac:chgData name="Ułasik Kinga (STUD)" userId="S::01151444@pw.edu.pl::8a79cf07-5482-42b1-a7bb-134f827f75ed" providerId="AD" clId="Web-{34FFF399-23EA-76DC-C1A9-556D67562281}" dt="2021-04-17T16:17:21.623" v="517" actId="20577"/>
          <ac:spMkLst>
            <pc:docMk/>
            <pc:sldMk cId="3617516053" sldId="269"/>
            <ac:spMk id="3" creationId="{3ED776B1-8721-4C5B-A819-C962998625FB}"/>
          </ac:spMkLst>
        </pc:spChg>
      </pc:sldChg>
      <pc:sldChg chg="addSp delSp modSp add replId addCm">
        <pc:chgData name="Ułasik Kinga (STUD)" userId="S::01151444@pw.edu.pl::8a79cf07-5482-42b1-a7bb-134f827f75ed" providerId="AD" clId="Web-{34FFF399-23EA-76DC-C1A9-556D67562281}" dt="2021-04-17T16:29:06.496" v="578"/>
        <pc:sldMkLst>
          <pc:docMk/>
          <pc:sldMk cId="2062995984" sldId="270"/>
        </pc:sldMkLst>
        <pc:spChg chg="mod">
          <ac:chgData name="Ułasik Kinga (STUD)" userId="S::01151444@pw.edu.pl::8a79cf07-5482-42b1-a7bb-134f827f75ed" providerId="AD" clId="Web-{34FFF399-23EA-76DC-C1A9-556D67562281}" dt="2021-04-17T16:28:43.323" v="576" actId="1076"/>
          <ac:spMkLst>
            <pc:docMk/>
            <pc:sldMk cId="2062995984" sldId="270"/>
            <ac:spMk id="2" creationId="{3CD92BE7-AB7B-4FC5-A4A1-33F9FCF784D8}"/>
          </ac:spMkLst>
        </pc:spChg>
        <pc:spChg chg="del mod">
          <ac:chgData name="Ułasik Kinga (STUD)" userId="S::01151444@pw.edu.pl::8a79cf07-5482-42b1-a7bb-134f827f75ed" providerId="AD" clId="Web-{34FFF399-23EA-76DC-C1A9-556D67562281}" dt="2021-04-17T16:18:02.048" v="521"/>
          <ac:spMkLst>
            <pc:docMk/>
            <pc:sldMk cId="2062995984" sldId="270"/>
            <ac:spMk id="3" creationId="{3ED776B1-8721-4C5B-A819-C962998625FB}"/>
          </ac:spMkLst>
        </pc:spChg>
        <pc:spChg chg="add del mod">
          <ac:chgData name="Ułasik Kinga (STUD)" userId="S::01151444@pw.edu.pl::8a79cf07-5482-42b1-a7bb-134f827f75ed" providerId="AD" clId="Web-{34FFF399-23EA-76DC-C1A9-556D67562281}" dt="2021-04-17T16:18:03.235" v="522"/>
          <ac:spMkLst>
            <pc:docMk/>
            <pc:sldMk cId="2062995984" sldId="270"/>
            <ac:spMk id="5" creationId="{14C44338-6D60-4B33-B61F-06DE2BDF9B64}"/>
          </ac:spMkLst>
        </pc:spChg>
        <pc:picChg chg="add mod ord">
          <ac:chgData name="Ułasik Kinga (STUD)" userId="S::01151444@pw.edu.pl::8a79cf07-5482-42b1-a7bb-134f827f75ed" providerId="AD" clId="Web-{34FFF399-23EA-76DC-C1A9-556D67562281}" dt="2021-04-17T16:28:48.870" v="577" actId="1076"/>
          <ac:picMkLst>
            <pc:docMk/>
            <pc:sldMk cId="2062995984" sldId="270"/>
            <ac:picMk id="6" creationId="{AD63CB89-0D9F-446B-8C53-327903824A8C}"/>
          </ac:picMkLst>
        </pc:picChg>
      </pc:sldChg>
      <pc:sldChg chg="add replId">
        <pc:chgData name="Ułasik Kinga (STUD)" userId="S::01151444@pw.edu.pl::8a79cf07-5482-42b1-a7bb-134f827f75ed" providerId="AD" clId="Web-{34FFF399-23EA-76DC-C1A9-556D67562281}" dt="2021-04-17T16:17:25.764" v="518"/>
        <pc:sldMkLst>
          <pc:docMk/>
          <pc:sldMk cId="2897409654" sldId="271"/>
        </pc:sldMkLst>
      </pc:sldChg>
      <pc:sldChg chg="add replId">
        <pc:chgData name="Ułasik Kinga (STUD)" userId="S::01151444@pw.edu.pl::8a79cf07-5482-42b1-a7bb-134f827f75ed" providerId="AD" clId="Web-{34FFF399-23EA-76DC-C1A9-556D67562281}" dt="2021-04-17T16:17:26.874" v="519"/>
        <pc:sldMkLst>
          <pc:docMk/>
          <pc:sldMk cId="1335880117" sldId="272"/>
        </pc:sldMkLst>
      </pc:sldChg>
    </pc:docChg>
  </pc:docChgLst>
  <pc:docChgLst>
    <pc:chgData name="Gość" userId="S::urn:spo:anon#0de2aa176b99e1ed2f2452aa8e3374eb82235e2de2ccbe97cb0640d957ded5d4::" providerId="AD" clId="Web-{DC37C69F-0066-C000-2DAA-D026FBA63329}"/>
    <pc:docChg chg="modSld">
      <pc:chgData name="Gość" userId="S::urn:spo:anon#0de2aa176b99e1ed2f2452aa8e3374eb82235e2de2ccbe97cb0640d957ded5d4::" providerId="AD" clId="Web-{DC37C69F-0066-C000-2DAA-D026FBA63329}" dt="2021-05-09T13:38:45.582" v="8" actId="20577"/>
      <pc:docMkLst>
        <pc:docMk/>
      </pc:docMkLst>
      <pc:sldChg chg="modSp">
        <pc:chgData name="Gość" userId="S::urn:spo:anon#0de2aa176b99e1ed2f2452aa8e3374eb82235e2de2ccbe97cb0640d957ded5d4::" providerId="AD" clId="Web-{DC37C69F-0066-C000-2DAA-D026FBA63329}" dt="2021-05-09T13:38:28.066" v="3" actId="20577"/>
        <pc:sldMkLst>
          <pc:docMk/>
          <pc:sldMk cId="4269743365" sldId="259"/>
        </pc:sldMkLst>
        <pc:spChg chg="mod">
          <ac:chgData name="Gość" userId="S::urn:spo:anon#0de2aa176b99e1ed2f2452aa8e3374eb82235e2de2ccbe97cb0640d957ded5d4::" providerId="AD" clId="Web-{DC37C69F-0066-C000-2DAA-D026FBA63329}" dt="2021-05-09T13:38:28.066" v="3" actId="20577"/>
          <ac:spMkLst>
            <pc:docMk/>
            <pc:sldMk cId="4269743365" sldId="259"/>
            <ac:spMk id="3" creationId="{3ED776B1-8721-4C5B-A819-C962998625FB}"/>
          </ac:spMkLst>
        </pc:spChg>
      </pc:sldChg>
      <pc:sldChg chg="modSp">
        <pc:chgData name="Gość" userId="S::urn:spo:anon#0de2aa176b99e1ed2f2452aa8e3374eb82235e2de2ccbe97cb0640d957ded5d4::" providerId="AD" clId="Web-{DC37C69F-0066-C000-2DAA-D026FBA63329}" dt="2021-05-09T13:38:45.582" v="8" actId="20577"/>
        <pc:sldMkLst>
          <pc:docMk/>
          <pc:sldMk cId="2836467001" sldId="260"/>
        </pc:sldMkLst>
        <pc:spChg chg="mod">
          <ac:chgData name="Gość" userId="S::urn:spo:anon#0de2aa176b99e1ed2f2452aa8e3374eb82235e2de2ccbe97cb0640d957ded5d4::" providerId="AD" clId="Web-{DC37C69F-0066-C000-2DAA-D026FBA63329}" dt="2021-05-09T13:38:45.582" v="8" actId="20577"/>
          <ac:spMkLst>
            <pc:docMk/>
            <pc:sldMk cId="2836467001" sldId="260"/>
            <ac:spMk id="3" creationId="{4A135EBC-571F-49AA-ABA0-E14197FF3DC2}"/>
          </ac:spMkLst>
        </pc:spChg>
      </pc:sldChg>
    </pc:docChg>
  </pc:docChgLst>
  <pc:docChgLst>
    <pc:chgData name="Gość" userId="S::urn:spo:anon#0de2aa176b99e1ed2f2452aa8e3374eb82235e2de2ccbe97cb0640d957ded5d4::" providerId="AD" clId="Web-{F4240992-4990-3435-9765-9C7DE5708C8C}"/>
    <pc:docChg chg="modSld">
      <pc:chgData name="Gość" userId="S::urn:spo:anon#0de2aa176b99e1ed2f2452aa8e3374eb82235e2de2ccbe97cb0640d957ded5d4::" providerId="AD" clId="Web-{F4240992-4990-3435-9765-9C7DE5708C8C}" dt="2021-05-18T10:19:42.859" v="8"/>
      <pc:docMkLst>
        <pc:docMk/>
      </pc:docMkLst>
      <pc:sldChg chg="modNotes">
        <pc:chgData name="Gość" userId="S::urn:spo:anon#0de2aa176b99e1ed2f2452aa8e3374eb82235e2de2ccbe97cb0640d957ded5d4::" providerId="AD" clId="Web-{F4240992-4990-3435-9765-9C7DE5708C8C}" dt="2021-05-18T10:19:42.859" v="8"/>
        <pc:sldMkLst>
          <pc:docMk/>
          <pc:sldMk cId="2836467001" sldId="260"/>
        </pc:sldMkLst>
      </pc:sldChg>
      <pc:sldChg chg="delCm modNotes">
        <pc:chgData name="Gość" userId="S::urn:spo:anon#0de2aa176b99e1ed2f2452aa8e3374eb82235e2de2ccbe97cb0640d957ded5d4::" providerId="AD" clId="Web-{F4240992-4990-3435-9765-9C7DE5708C8C}" dt="2021-05-18T10:13:55.586" v="1"/>
        <pc:sldMkLst>
          <pc:docMk/>
          <pc:sldMk cId="2062995984" sldId="270"/>
        </pc:sldMkLst>
      </pc:sldChg>
      <pc:sldChg chg="modNotes">
        <pc:chgData name="Gość" userId="S::urn:spo:anon#0de2aa176b99e1ed2f2452aa8e3374eb82235e2de2ccbe97cb0640d957ded5d4::" providerId="AD" clId="Web-{F4240992-4990-3435-9765-9C7DE5708C8C}" dt="2021-05-18T10:16:07.307" v="4"/>
        <pc:sldMkLst>
          <pc:docMk/>
          <pc:sldMk cId="1282006470" sldId="273"/>
        </pc:sldMkLst>
      </pc:sldChg>
      <pc:sldChg chg="modNotes">
        <pc:chgData name="Gość" userId="S::urn:spo:anon#0de2aa176b99e1ed2f2452aa8e3374eb82235e2de2ccbe97cb0640d957ded5d4::" providerId="AD" clId="Web-{F4240992-4990-3435-9765-9C7DE5708C8C}" dt="2021-05-18T10:19:42.734" v="6"/>
        <pc:sldMkLst>
          <pc:docMk/>
          <pc:sldMk cId="2428276684" sldId="276"/>
        </pc:sldMkLst>
      </pc:sldChg>
    </pc:docChg>
  </pc:docChgLst>
  <pc:docChgLst>
    <pc:chgData name="Gość" userId="S::urn:spo:anon#0de2aa176b99e1ed2f2452aa8e3374eb82235e2de2ccbe97cb0640d957ded5d4::" providerId="AD" clId="Web-{36724EDD-AD65-2371-413A-4FFE843AA1FB}"/>
    <pc:docChg chg="">
      <pc:chgData name="Gość" userId="S::urn:spo:anon#0de2aa176b99e1ed2f2452aa8e3374eb82235e2de2ccbe97cb0640d957ded5d4::" providerId="AD" clId="Web-{36724EDD-AD65-2371-413A-4FFE843AA1FB}" dt="2021-05-18T09:51:10.245" v="0"/>
      <pc:docMkLst>
        <pc:docMk/>
      </pc:docMkLst>
      <pc:sldChg chg="delCm">
        <pc:chgData name="Gość" userId="S::urn:spo:anon#0de2aa176b99e1ed2f2452aa8e3374eb82235e2de2ccbe97cb0640d957ded5d4::" providerId="AD" clId="Web-{36724EDD-AD65-2371-413A-4FFE843AA1FB}" dt="2021-05-18T09:51:10.245" v="0"/>
        <pc:sldMkLst>
          <pc:docMk/>
          <pc:sldMk cId="2567217628" sldId="266"/>
        </pc:sldMkLst>
      </pc:sldChg>
    </pc:docChg>
  </pc:docChgLst>
  <pc:docChgLst>
    <pc:chgData name="Ułasik Kinga (STUD)" userId="S::01151444@pw.edu.pl::8a79cf07-5482-42b1-a7bb-134f827f75ed" providerId="AD" clId="Web-{4036FE02-701E-3C2C-D93B-61137CA5B6C3}"/>
    <pc:docChg chg="addSld modSld">
      <pc:chgData name="Ułasik Kinga (STUD)" userId="S::01151444@pw.edu.pl::8a79cf07-5482-42b1-a7bb-134f827f75ed" providerId="AD" clId="Web-{4036FE02-701E-3C2C-D93B-61137CA5B6C3}" dt="2021-04-17T19:35:19.529" v="77" actId="20577"/>
      <pc:docMkLst>
        <pc:docMk/>
      </pc:docMkLst>
      <pc:sldChg chg="modSp">
        <pc:chgData name="Ułasik Kinga (STUD)" userId="S::01151444@pw.edu.pl::8a79cf07-5482-42b1-a7bb-134f827f75ed" providerId="AD" clId="Web-{4036FE02-701E-3C2C-D93B-61137CA5B6C3}" dt="2021-04-17T19:29:08.496" v="46" actId="20577"/>
        <pc:sldMkLst>
          <pc:docMk/>
          <pc:sldMk cId="2897409654" sldId="271"/>
        </pc:sldMkLst>
        <pc:spChg chg="mod">
          <ac:chgData name="Ułasik Kinga (STUD)" userId="S::01151444@pw.edu.pl::8a79cf07-5482-42b1-a7bb-134f827f75ed" providerId="AD" clId="Web-{4036FE02-701E-3C2C-D93B-61137CA5B6C3}" dt="2021-04-17T19:28:11.088" v="24" actId="20577"/>
          <ac:spMkLst>
            <pc:docMk/>
            <pc:sldMk cId="2897409654" sldId="271"/>
            <ac:spMk id="2" creationId="{3CD92BE7-AB7B-4FC5-A4A1-33F9FCF784D8}"/>
          </ac:spMkLst>
        </pc:spChg>
        <pc:spChg chg="mod">
          <ac:chgData name="Ułasik Kinga (STUD)" userId="S::01151444@pw.edu.pl::8a79cf07-5482-42b1-a7bb-134f827f75ed" providerId="AD" clId="Web-{4036FE02-701E-3C2C-D93B-61137CA5B6C3}" dt="2021-04-17T19:29:08.496" v="46" actId="20577"/>
          <ac:spMkLst>
            <pc:docMk/>
            <pc:sldMk cId="2897409654" sldId="271"/>
            <ac:spMk id="3" creationId="{3ED776B1-8721-4C5B-A819-C962998625FB}"/>
          </ac:spMkLst>
        </pc:spChg>
      </pc:sldChg>
      <pc:sldChg chg="addSp delSp modSp">
        <pc:chgData name="Ułasik Kinga (STUD)" userId="S::01151444@pw.edu.pl::8a79cf07-5482-42b1-a7bb-134f827f75ed" providerId="AD" clId="Web-{4036FE02-701E-3C2C-D93B-61137CA5B6C3}" dt="2021-04-17T19:34:19.965" v="63" actId="14100"/>
        <pc:sldMkLst>
          <pc:docMk/>
          <pc:sldMk cId="1335880117" sldId="272"/>
        </pc:sldMkLst>
        <pc:spChg chg="mod">
          <ac:chgData name="Ułasik Kinga (STUD)" userId="S::01151444@pw.edu.pl::8a79cf07-5482-42b1-a7bb-134f827f75ed" providerId="AD" clId="Web-{4036FE02-701E-3C2C-D93B-61137CA5B6C3}" dt="2021-04-17T19:34:19.965" v="63" actId="14100"/>
          <ac:spMkLst>
            <pc:docMk/>
            <pc:sldMk cId="1335880117" sldId="272"/>
            <ac:spMk id="2" creationId="{3CD92BE7-AB7B-4FC5-A4A1-33F9FCF784D8}"/>
          </ac:spMkLst>
        </pc:spChg>
        <pc:spChg chg="del mod">
          <ac:chgData name="Ułasik Kinga (STUD)" userId="S::01151444@pw.edu.pl::8a79cf07-5482-42b1-a7bb-134f827f75ed" providerId="AD" clId="Web-{4036FE02-701E-3C2C-D93B-61137CA5B6C3}" dt="2021-04-17T19:29:57.768" v="48"/>
          <ac:spMkLst>
            <pc:docMk/>
            <pc:sldMk cId="1335880117" sldId="272"/>
            <ac:spMk id="3" creationId="{3ED776B1-8721-4C5B-A819-C962998625FB}"/>
          </ac:spMkLst>
        </pc:spChg>
        <pc:spChg chg="add del mod">
          <ac:chgData name="Ułasik Kinga (STUD)" userId="S::01151444@pw.edu.pl::8a79cf07-5482-42b1-a7bb-134f827f75ed" providerId="AD" clId="Web-{4036FE02-701E-3C2C-D93B-61137CA5B6C3}" dt="2021-04-17T19:29:59.690" v="49"/>
          <ac:spMkLst>
            <pc:docMk/>
            <pc:sldMk cId="1335880117" sldId="272"/>
            <ac:spMk id="5" creationId="{81430DC9-4CE8-4FDA-8725-51168078238A}"/>
          </ac:spMkLst>
        </pc:spChg>
        <pc:picChg chg="add mod ord">
          <ac:chgData name="Ułasik Kinga (STUD)" userId="S::01151444@pw.edu.pl::8a79cf07-5482-42b1-a7bb-134f827f75ed" providerId="AD" clId="Web-{4036FE02-701E-3C2C-D93B-61137CA5B6C3}" dt="2021-04-17T19:30:26.380" v="58" actId="1076"/>
          <ac:picMkLst>
            <pc:docMk/>
            <pc:sldMk cId="1335880117" sldId="272"/>
            <ac:picMk id="6" creationId="{6D4A15F7-4E7E-457F-AE29-330E9DC1B0A1}"/>
          </ac:picMkLst>
        </pc:picChg>
      </pc:sldChg>
      <pc:sldChg chg="add replId">
        <pc:chgData name="Ułasik Kinga (STUD)" userId="S::01151444@pw.edu.pl::8a79cf07-5482-42b1-a7bb-134f827f75ed" providerId="AD" clId="Web-{4036FE02-701E-3C2C-D93B-61137CA5B6C3}" dt="2021-04-17T19:34:37.793" v="64"/>
        <pc:sldMkLst>
          <pc:docMk/>
          <pc:sldMk cId="1282006470" sldId="273"/>
        </pc:sldMkLst>
      </pc:sldChg>
      <pc:sldChg chg="modSp add replId">
        <pc:chgData name="Ułasik Kinga (STUD)" userId="S::01151444@pw.edu.pl::8a79cf07-5482-42b1-a7bb-134f827f75ed" providerId="AD" clId="Web-{4036FE02-701E-3C2C-D93B-61137CA5B6C3}" dt="2021-04-17T19:35:19.529" v="77" actId="20577"/>
        <pc:sldMkLst>
          <pc:docMk/>
          <pc:sldMk cId="1635899361" sldId="274"/>
        </pc:sldMkLst>
        <pc:spChg chg="mod">
          <ac:chgData name="Ułasik Kinga (STUD)" userId="S::01151444@pw.edu.pl::8a79cf07-5482-42b1-a7bb-134f827f75ed" providerId="AD" clId="Web-{4036FE02-701E-3C2C-D93B-61137CA5B6C3}" dt="2021-04-17T19:35:19.529" v="77" actId="20577"/>
          <ac:spMkLst>
            <pc:docMk/>
            <pc:sldMk cId="1635899361" sldId="274"/>
            <ac:spMk id="2" creationId="{3CD92BE7-AB7B-4FC5-A4A1-33F9FCF784D8}"/>
          </ac:spMkLst>
        </pc:spChg>
      </pc:sldChg>
    </pc:docChg>
  </pc:docChgLst>
  <pc:docChgLst>
    <pc:chgData name="Gość" userId="S::urn:spo:anon#0de2aa176b99e1ed2f2452aa8e3374eb82235e2de2ccbe97cb0640d957ded5d4::" providerId="AD" clId="Web-{325CC3C6-B666-97CA-196B-408594708DE0}"/>
    <pc:docChg chg="delSld modSld">
      <pc:chgData name="Gość" userId="S::urn:spo:anon#0de2aa176b99e1ed2f2452aa8e3374eb82235e2de2ccbe97cb0640d957ded5d4::" providerId="AD" clId="Web-{325CC3C6-B666-97CA-196B-408594708DE0}" dt="2021-05-14T12:16:46.805" v="1780" actId="20577"/>
      <pc:docMkLst>
        <pc:docMk/>
      </pc:docMkLst>
      <pc:sldChg chg="modSp">
        <pc:chgData name="Gość" userId="S::urn:spo:anon#0de2aa176b99e1ed2f2452aa8e3374eb82235e2de2ccbe97cb0640d957ded5d4::" providerId="AD" clId="Web-{325CC3C6-B666-97CA-196B-408594708DE0}" dt="2021-05-14T12:16:46.805" v="1780" actId="20577"/>
        <pc:sldMkLst>
          <pc:docMk/>
          <pc:sldMk cId="650317164" sldId="256"/>
        </pc:sldMkLst>
        <pc:spChg chg="mod">
          <ac:chgData name="Gość" userId="S::urn:spo:anon#0de2aa176b99e1ed2f2452aa8e3374eb82235e2de2ccbe97cb0640d957ded5d4::" providerId="AD" clId="Web-{325CC3C6-B666-97CA-196B-408594708DE0}" dt="2021-05-14T12:16:46.805" v="1780" actId="20577"/>
          <ac:spMkLst>
            <pc:docMk/>
            <pc:sldMk cId="650317164" sldId="256"/>
            <ac:spMk id="5" creationId="{20AAB6BF-C6FA-41D5-B993-D85F7A2B80D7}"/>
          </ac:spMkLst>
        </pc:spChg>
      </pc:sldChg>
      <pc:sldChg chg="modSp modNotes">
        <pc:chgData name="Gość" userId="S::urn:spo:anon#0de2aa176b99e1ed2f2452aa8e3374eb82235e2de2ccbe97cb0640d957ded5d4::" providerId="AD" clId="Web-{325CC3C6-B666-97CA-196B-408594708DE0}" dt="2021-05-14T12:16:23.507" v="1775" actId="20577"/>
        <pc:sldMkLst>
          <pc:docMk/>
          <pc:sldMk cId="4269743365" sldId="259"/>
        </pc:sldMkLst>
        <pc:spChg chg="mod">
          <ac:chgData name="Gość" userId="S::urn:spo:anon#0de2aa176b99e1ed2f2452aa8e3374eb82235e2de2ccbe97cb0640d957ded5d4::" providerId="AD" clId="Web-{325CC3C6-B666-97CA-196B-408594708DE0}" dt="2021-05-14T12:16:23.507" v="1775" actId="20577"/>
          <ac:spMkLst>
            <pc:docMk/>
            <pc:sldMk cId="4269743365" sldId="259"/>
            <ac:spMk id="2" creationId="{3CD92BE7-AB7B-4FC5-A4A1-33F9FCF784D8}"/>
          </ac:spMkLst>
        </pc:spChg>
      </pc:sldChg>
      <pc:sldChg chg="modSp modNotes">
        <pc:chgData name="Gość" userId="S::urn:spo:anon#0de2aa176b99e1ed2f2452aa8e3374eb82235e2de2ccbe97cb0640d957ded5d4::" providerId="AD" clId="Web-{325CC3C6-B666-97CA-196B-408594708DE0}" dt="2021-05-14T12:16:30.429" v="1776" actId="20577"/>
        <pc:sldMkLst>
          <pc:docMk/>
          <pc:sldMk cId="2836467001" sldId="260"/>
        </pc:sldMkLst>
        <pc:spChg chg="mod">
          <ac:chgData name="Gość" userId="S::urn:spo:anon#0de2aa176b99e1ed2f2452aa8e3374eb82235e2de2ccbe97cb0640d957ded5d4::" providerId="AD" clId="Web-{325CC3C6-B666-97CA-196B-408594708DE0}" dt="2021-05-14T12:16:30.429" v="1776" actId="20577"/>
          <ac:spMkLst>
            <pc:docMk/>
            <pc:sldMk cId="2836467001" sldId="260"/>
            <ac:spMk id="2" creationId="{0DCE2D33-EB33-4D5F-81F7-FD5F4EFE6E28}"/>
          </ac:spMkLst>
        </pc:spChg>
        <pc:spChg chg="mod">
          <ac:chgData name="Gość" userId="S::urn:spo:anon#0de2aa176b99e1ed2f2452aa8e3374eb82235e2de2ccbe97cb0640d957ded5d4::" providerId="AD" clId="Web-{325CC3C6-B666-97CA-196B-408594708DE0}" dt="2021-05-14T09:42:07.169" v="1687" actId="20577"/>
          <ac:spMkLst>
            <pc:docMk/>
            <pc:sldMk cId="2836467001" sldId="260"/>
            <ac:spMk id="3" creationId="{4A135EBC-571F-49AA-ABA0-E14197FF3DC2}"/>
          </ac:spMkLst>
        </pc:spChg>
      </pc:sldChg>
      <pc:sldChg chg="modSp">
        <pc:chgData name="Gość" userId="S::urn:spo:anon#0de2aa176b99e1ed2f2452aa8e3374eb82235e2de2ccbe97cb0640d957ded5d4::" providerId="AD" clId="Web-{325CC3C6-B666-97CA-196B-408594708DE0}" dt="2021-05-14T12:13:50.534" v="1717" actId="20577"/>
        <pc:sldMkLst>
          <pc:docMk/>
          <pc:sldMk cId="1657066048" sldId="261"/>
        </pc:sldMkLst>
        <pc:spChg chg="mod">
          <ac:chgData name="Gość" userId="S::urn:spo:anon#0de2aa176b99e1ed2f2452aa8e3374eb82235e2de2ccbe97cb0640d957ded5d4::" providerId="AD" clId="Web-{325CC3C6-B666-97CA-196B-408594708DE0}" dt="2021-05-14T12:13:50.534" v="1717" actId="20577"/>
          <ac:spMkLst>
            <pc:docMk/>
            <pc:sldMk cId="1657066048" sldId="261"/>
            <ac:spMk id="2" creationId="{3CD92BE7-AB7B-4FC5-A4A1-33F9FCF784D8}"/>
          </ac:spMkLst>
        </pc:spChg>
      </pc:sldChg>
      <pc:sldChg chg="modSp">
        <pc:chgData name="Gość" userId="S::urn:spo:anon#0de2aa176b99e1ed2f2452aa8e3374eb82235e2de2ccbe97cb0640d957ded5d4::" providerId="AD" clId="Web-{325CC3C6-B666-97CA-196B-408594708DE0}" dt="2021-05-14T12:14:03.159" v="1726" actId="20577"/>
        <pc:sldMkLst>
          <pc:docMk/>
          <pc:sldMk cId="695865468" sldId="262"/>
        </pc:sldMkLst>
        <pc:spChg chg="mod">
          <ac:chgData name="Gość" userId="S::urn:spo:anon#0de2aa176b99e1ed2f2452aa8e3374eb82235e2de2ccbe97cb0640d957ded5d4::" providerId="AD" clId="Web-{325CC3C6-B666-97CA-196B-408594708DE0}" dt="2021-05-14T12:14:00.612" v="1725" actId="20577"/>
          <ac:spMkLst>
            <pc:docMk/>
            <pc:sldMk cId="695865468" sldId="262"/>
            <ac:spMk id="2" creationId="{3CD92BE7-AB7B-4FC5-A4A1-33F9FCF784D8}"/>
          </ac:spMkLst>
        </pc:spChg>
        <pc:spChg chg="mod">
          <ac:chgData name="Gość" userId="S::urn:spo:anon#0de2aa176b99e1ed2f2452aa8e3374eb82235e2de2ccbe97cb0640d957ded5d4::" providerId="AD" clId="Web-{325CC3C6-B666-97CA-196B-408594708DE0}" dt="2021-05-14T12:14:03.159" v="1726" actId="20577"/>
          <ac:spMkLst>
            <pc:docMk/>
            <pc:sldMk cId="695865468" sldId="262"/>
            <ac:spMk id="6" creationId="{DAA69579-B8D1-4279-A2A9-61C64B0FB773}"/>
          </ac:spMkLst>
        </pc:spChg>
      </pc:sldChg>
      <pc:sldChg chg="modSp">
        <pc:chgData name="Gość" userId="S::urn:spo:anon#0de2aa176b99e1ed2f2452aa8e3374eb82235e2de2ccbe97cb0640d957ded5d4::" providerId="AD" clId="Web-{325CC3C6-B666-97CA-196B-408594708DE0}" dt="2021-05-14T12:14:12.331" v="1731" actId="20577"/>
        <pc:sldMkLst>
          <pc:docMk/>
          <pc:sldMk cId="2567217628" sldId="266"/>
        </pc:sldMkLst>
        <pc:spChg chg="mod">
          <ac:chgData name="Gość" userId="S::urn:spo:anon#0de2aa176b99e1ed2f2452aa8e3374eb82235e2de2ccbe97cb0640d957ded5d4::" providerId="AD" clId="Web-{325CC3C6-B666-97CA-196B-408594708DE0}" dt="2021-05-14T12:14:12.331" v="1731" actId="20577"/>
          <ac:spMkLst>
            <pc:docMk/>
            <pc:sldMk cId="2567217628" sldId="266"/>
            <ac:spMk id="2" creationId="{3CD92BE7-AB7B-4FC5-A4A1-33F9FCF784D8}"/>
          </ac:spMkLst>
        </pc:spChg>
      </pc:sldChg>
      <pc:sldChg chg="modSp">
        <pc:chgData name="Gość" userId="S::urn:spo:anon#0de2aa176b99e1ed2f2452aa8e3374eb82235e2de2ccbe97cb0640d957ded5d4::" providerId="AD" clId="Web-{325CC3C6-B666-97CA-196B-408594708DE0}" dt="2021-05-14T12:14:17.769" v="1735" actId="20577"/>
        <pc:sldMkLst>
          <pc:docMk/>
          <pc:sldMk cId="694162679" sldId="267"/>
        </pc:sldMkLst>
        <pc:spChg chg="mod">
          <ac:chgData name="Gość" userId="S::urn:spo:anon#0de2aa176b99e1ed2f2452aa8e3374eb82235e2de2ccbe97cb0640d957ded5d4::" providerId="AD" clId="Web-{325CC3C6-B666-97CA-196B-408594708DE0}" dt="2021-05-14T12:14:17.769" v="1735" actId="20577"/>
          <ac:spMkLst>
            <pc:docMk/>
            <pc:sldMk cId="694162679" sldId="267"/>
            <ac:spMk id="2" creationId="{3CD92BE7-AB7B-4FC5-A4A1-33F9FCF784D8}"/>
          </ac:spMkLst>
        </pc:spChg>
      </pc:sldChg>
      <pc:sldChg chg="modSp">
        <pc:chgData name="Gość" userId="S::urn:spo:anon#0de2aa176b99e1ed2f2452aa8e3374eb82235e2de2ccbe97cb0640d957ded5d4::" providerId="AD" clId="Web-{325CC3C6-B666-97CA-196B-408594708DE0}" dt="2021-05-14T12:14:22.722" v="1738" actId="20577"/>
        <pc:sldMkLst>
          <pc:docMk/>
          <pc:sldMk cId="1511656899" sldId="268"/>
        </pc:sldMkLst>
        <pc:spChg chg="mod">
          <ac:chgData name="Gość" userId="S::urn:spo:anon#0de2aa176b99e1ed2f2452aa8e3374eb82235e2de2ccbe97cb0640d957ded5d4::" providerId="AD" clId="Web-{325CC3C6-B666-97CA-196B-408594708DE0}" dt="2021-05-14T12:14:22.722" v="1738" actId="20577"/>
          <ac:spMkLst>
            <pc:docMk/>
            <pc:sldMk cId="1511656899" sldId="268"/>
            <ac:spMk id="2" creationId="{3CD92BE7-AB7B-4FC5-A4A1-33F9FCF784D8}"/>
          </ac:spMkLst>
        </pc:spChg>
      </pc:sldChg>
      <pc:sldChg chg="modSp">
        <pc:chgData name="Gość" userId="S::urn:spo:anon#0de2aa176b99e1ed2f2452aa8e3374eb82235e2de2ccbe97cb0640d957ded5d4::" providerId="AD" clId="Web-{325CC3C6-B666-97CA-196B-408594708DE0}" dt="2021-05-14T12:14:38.176" v="1740" actId="20577"/>
        <pc:sldMkLst>
          <pc:docMk/>
          <pc:sldMk cId="3617516053" sldId="269"/>
        </pc:sldMkLst>
        <pc:spChg chg="mod">
          <ac:chgData name="Gość" userId="S::urn:spo:anon#0de2aa176b99e1ed2f2452aa8e3374eb82235e2de2ccbe97cb0640d957ded5d4::" providerId="AD" clId="Web-{325CC3C6-B666-97CA-196B-408594708DE0}" dt="2021-05-14T12:14:38.176" v="1740" actId="20577"/>
          <ac:spMkLst>
            <pc:docMk/>
            <pc:sldMk cId="3617516053" sldId="269"/>
            <ac:spMk id="2" creationId="{3CD92BE7-AB7B-4FC5-A4A1-33F9FCF784D8}"/>
          </ac:spMkLst>
        </pc:spChg>
      </pc:sldChg>
      <pc:sldChg chg="modSp">
        <pc:chgData name="Gość" userId="S::urn:spo:anon#0de2aa176b99e1ed2f2452aa8e3374eb82235e2de2ccbe97cb0640d957ded5d4::" providerId="AD" clId="Web-{325CC3C6-B666-97CA-196B-408594708DE0}" dt="2021-05-14T12:14:45.238" v="1746" actId="20577"/>
        <pc:sldMkLst>
          <pc:docMk/>
          <pc:sldMk cId="2062995984" sldId="270"/>
        </pc:sldMkLst>
        <pc:spChg chg="mod">
          <ac:chgData name="Gość" userId="S::urn:spo:anon#0de2aa176b99e1ed2f2452aa8e3374eb82235e2de2ccbe97cb0640d957ded5d4::" providerId="AD" clId="Web-{325CC3C6-B666-97CA-196B-408594708DE0}" dt="2021-05-14T12:14:45.238" v="1746" actId="20577"/>
          <ac:spMkLst>
            <pc:docMk/>
            <pc:sldMk cId="2062995984" sldId="270"/>
            <ac:spMk id="2" creationId="{3CD92BE7-AB7B-4FC5-A4A1-33F9FCF784D8}"/>
          </ac:spMkLst>
        </pc:spChg>
      </pc:sldChg>
      <pc:sldChg chg="modSp">
        <pc:chgData name="Gość" userId="S::urn:spo:anon#0de2aa176b99e1ed2f2452aa8e3374eb82235e2de2ccbe97cb0640d957ded5d4::" providerId="AD" clId="Web-{325CC3C6-B666-97CA-196B-408594708DE0}" dt="2021-05-14T12:14:54.036" v="1750" actId="20577"/>
        <pc:sldMkLst>
          <pc:docMk/>
          <pc:sldMk cId="2897409654" sldId="271"/>
        </pc:sldMkLst>
        <pc:spChg chg="mod">
          <ac:chgData name="Gość" userId="S::urn:spo:anon#0de2aa176b99e1ed2f2452aa8e3374eb82235e2de2ccbe97cb0640d957ded5d4::" providerId="AD" clId="Web-{325CC3C6-B666-97CA-196B-408594708DE0}" dt="2021-05-14T12:13:46.659" v="1712" actId="20577"/>
          <ac:spMkLst>
            <pc:docMk/>
            <pc:sldMk cId="2897409654" sldId="271"/>
            <ac:spMk id="2" creationId="{3CD92BE7-AB7B-4FC5-A4A1-33F9FCF784D8}"/>
          </ac:spMkLst>
        </pc:spChg>
        <pc:spChg chg="mod">
          <ac:chgData name="Gość" userId="S::urn:spo:anon#0de2aa176b99e1ed2f2452aa8e3374eb82235e2de2ccbe97cb0640d957ded5d4::" providerId="AD" clId="Web-{325CC3C6-B666-97CA-196B-408594708DE0}" dt="2021-05-14T12:14:54.036" v="1750" actId="20577"/>
          <ac:spMkLst>
            <pc:docMk/>
            <pc:sldMk cId="2897409654" sldId="271"/>
            <ac:spMk id="3" creationId="{3ED776B1-8721-4C5B-A819-C962998625FB}"/>
          </ac:spMkLst>
        </pc:spChg>
      </pc:sldChg>
      <pc:sldChg chg="modSp modNotes">
        <pc:chgData name="Gość" userId="S::urn:spo:anon#0de2aa176b99e1ed2f2452aa8e3374eb82235e2de2ccbe97cb0640d957ded5d4::" providerId="AD" clId="Web-{325CC3C6-B666-97CA-196B-408594708DE0}" dt="2021-05-14T12:15:59.131" v="1768" actId="20577"/>
        <pc:sldMkLst>
          <pc:docMk/>
          <pc:sldMk cId="1282006470" sldId="273"/>
        </pc:sldMkLst>
        <pc:spChg chg="mod">
          <ac:chgData name="Gość" userId="S::urn:spo:anon#0de2aa176b99e1ed2f2452aa8e3374eb82235e2de2ccbe97cb0640d957ded5d4::" providerId="AD" clId="Web-{325CC3C6-B666-97CA-196B-408594708DE0}" dt="2021-05-14T12:15:59.131" v="1768" actId="20577"/>
          <ac:spMkLst>
            <pc:docMk/>
            <pc:sldMk cId="1282006470" sldId="273"/>
            <ac:spMk id="3" creationId="{3ED776B1-8721-4C5B-A819-C962998625FB}"/>
          </ac:spMkLst>
        </pc:spChg>
        <pc:picChg chg="mod">
          <ac:chgData name="Gość" userId="S::urn:spo:anon#0de2aa176b99e1ed2f2452aa8e3374eb82235e2de2ccbe97cb0640d957ded5d4::" providerId="AD" clId="Web-{325CC3C6-B666-97CA-196B-408594708DE0}" dt="2021-05-13T21:14:28.292" v="708" actId="14100"/>
          <ac:picMkLst>
            <pc:docMk/>
            <pc:sldMk cId="1282006470" sldId="273"/>
            <ac:picMk id="5" creationId="{50A095E4-7BF0-42F3-9AFA-97767BBA1BC4}"/>
          </ac:picMkLst>
        </pc:picChg>
      </pc:sldChg>
      <pc:sldChg chg="del">
        <pc:chgData name="Gość" userId="S::urn:spo:anon#0de2aa176b99e1ed2f2452aa8e3374eb82235e2de2ccbe97cb0640d957ded5d4::" providerId="AD" clId="Web-{325CC3C6-B666-97CA-196B-408594708DE0}" dt="2021-05-14T12:16:34.304" v="1777"/>
        <pc:sldMkLst>
          <pc:docMk/>
          <pc:sldMk cId="856554500" sldId="275"/>
        </pc:sldMkLst>
      </pc:sldChg>
      <pc:sldChg chg="modSp">
        <pc:chgData name="Gość" userId="S::urn:spo:anon#0de2aa176b99e1ed2f2452aa8e3374eb82235e2de2ccbe97cb0640d957ded5d4::" providerId="AD" clId="Web-{325CC3C6-B666-97CA-196B-408594708DE0}" dt="2021-05-14T12:16:09.569" v="1770" actId="20577"/>
        <pc:sldMkLst>
          <pc:docMk/>
          <pc:sldMk cId="2428276684" sldId="276"/>
        </pc:sldMkLst>
        <pc:spChg chg="mod">
          <ac:chgData name="Gość" userId="S::urn:spo:anon#0de2aa176b99e1ed2f2452aa8e3374eb82235e2de2ccbe97cb0640d957ded5d4::" providerId="AD" clId="Web-{325CC3C6-B666-97CA-196B-408594708DE0}" dt="2021-05-14T12:16:09.569" v="1770" actId="20577"/>
          <ac:spMkLst>
            <pc:docMk/>
            <pc:sldMk cId="2428276684" sldId="276"/>
            <ac:spMk id="2" creationId="{3CD92BE7-AB7B-4FC5-A4A1-33F9FCF784D8}"/>
          </ac:spMkLst>
        </pc:spChg>
        <pc:picChg chg="mod">
          <ac:chgData name="Gość" userId="S::urn:spo:anon#0de2aa176b99e1ed2f2452aa8e3374eb82235e2de2ccbe97cb0640d957ded5d4::" providerId="AD" clId="Web-{325CC3C6-B666-97CA-196B-408594708DE0}" dt="2021-05-14T09:44:18.016" v="1688" actId="1076"/>
          <ac:picMkLst>
            <pc:docMk/>
            <pc:sldMk cId="2428276684" sldId="276"/>
            <ac:picMk id="6" creationId="{6438A5E2-AA0F-4222-BA80-B37276F8BA1E}"/>
          </ac:picMkLst>
        </pc:picChg>
      </pc:sldChg>
      <pc:sldChg chg="modSp">
        <pc:chgData name="Gość" userId="S::urn:spo:anon#0de2aa176b99e1ed2f2452aa8e3374eb82235e2de2ccbe97cb0640d957ded5d4::" providerId="AD" clId="Web-{325CC3C6-B666-97CA-196B-408594708DE0}" dt="2021-05-14T12:16:17.382" v="1774" actId="20577"/>
        <pc:sldMkLst>
          <pc:docMk/>
          <pc:sldMk cId="1908498275" sldId="277"/>
        </pc:sldMkLst>
        <pc:spChg chg="mod">
          <ac:chgData name="Gość" userId="S::urn:spo:anon#0de2aa176b99e1ed2f2452aa8e3374eb82235e2de2ccbe97cb0640d957ded5d4::" providerId="AD" clId="Web-{325CC3C6-B666-97CA-196B-408594708DE0}" dt="2021-05-14T12:16:17.382" v="1774" actId="20577"/>
          <ac:spMkLst>
            <pc:docMk/>
            <pc:sldMk cId="1908498275" sldId="277"/>
            <ac:spMk id="3" creationId="{3ED776B1-8721-4C5B-A819-C962998625FB}"/>
          </ac:spMkLst>
        </pc:spChg>
      </pc:sldChg>
    </pc:docChg>
  </pc:docChgLst>
  <pc:docChgLst>
    <pc:chgData name="Gość" userId="S::urn:spo:anon#0de2aa176b99e1ed2f2452aa8e3374eb82235e2de2ccbe97cb0640d957ded5d4::" providerId="AD" clId="Web-{4E095E34-CDF9-5701-484F-BFB39383EAED}"/>
    <pc:docChg chg="modSld sldOrd">
      <pc:chgData name="Gość" userId="S::urn:spo:anon#0de2aa176b99e1ed2f2452aa8e3374eb82235e2de2ccbe97cb0640d957ded5d4::" providerId="AD" clId="Web-{4E095E34-CDF9-5701-484F-BFB39383EAED}" dt="2021-05-11T16:00:39.628" v="13"/>
      <pc:docMkLst>
        <pc:docMk/>
      </pc:docMkLst>
      <pc:sldChg chg="modSp">
        <pc:chgData name="Gość" userId="S::urn:spo:anon#0de2aa176b99e1ed2f2452aa8e3374eb82235e2de2ccbe97cb0640d957ded5d4::" providerId="AD" clId="Web-{4E095E34-CDF9-5701-484F-BFB39383EAED}" dt="2021-05-11T15:59:45.157" v="4" actId="1076"/>
        <pc:sldMkLst>
          <pc:docMk/>
          <pc:sldMk cId="1123751274" sldId="258"/>
        </pc:sldMkLst>
        <pc:picChg chg="mod">
          <ac:chgData name="Gość" userId="S::urn:spo:anon#0de2aa176b99e1ed2f2452aa8e3374eb82235e2de2ccbe97cb0640d957ded5d4::" providerId="AD" clId="Web-{4E095E34-CDF9-5701-484F-BFB39383EAED}" dt="2021-05-11T15:59:45.157" v="4" actId="1076"/>
          <ac:picMkLst>
            <pc:docMk/>
            <pc:sldMk cId="1123751274" sldId="258"/>
            <ac:picMk id="4" creationId="{22067582-AD81-4130-80FA-F76527502920}"/>
          </ac:picMkLst>
        </pc:picChg>
      </pc:sldChg>
      <pc:sldChg chg="modSp">
        <pc:chgData name="Gość" userId="S::urn:spo:anon#0de2aa176b99e1ed2f2452aa8e3374eb82235e2de2ccbe97cb0640d957ded5d4::" providerId="AD" clId="Web-{4E095E34-CDF9-5701-484F-BFB39383EAED}" dt="2021-05-11T16:00:08.502" v="8" actId="1076"/>
        <pc:sldMkLst>
          <pc:docMk/>
          <pc:sldMk cId="2582525243" sldId="264"/>
        </pc:sldMkLst>
        <pc:picChg chg="mod">
          <ac:chgData name="Gość" userId="S::urn:spo:anon#0de2aa176b99e1ed2f2452aa8e3374eb82235e2de2ccbe97cb0640d957ded5d4::" providerId="AD" clId="Web-{4E095E34-CDF9-5701-484F-BFB39383EAED}" dt="2021-05-11T16:00:08.502" v="8" actId="1076"/>
          <ac:picMkLst>
            <pc:docMk/>
            <pc:sldMk cId="2582525243" sldId="264"/>
            <ac:picMk id="7" creationId="{C3B9C84F-E0EA-438B-A849-63C28CA156C8}"/>
          </ac:picMkLst>
        </pc:picChg>
      </pc:sldChg>
      <pc:sldChg chg="modSp ord">
        <pc:chgData name="Gość" userId="S::urn:spo:anon#0de2aa176b99e1ed2f2452aa8e3374eb82235e2de2ccbe97cb0640d957ded5d4::" providerId="AD" clId="Web-{4E095E34-CDF9-5701-484F-BFB39383EAED}" dt="2021-05-11T15:59:53.595" v="5"/>
        <pc:sldMkLst>
          <pc:docMk/>
          <pc:sldMk cId="197834114" sldId="265"/>
        </pc:sldMkLst>
        <pc:picChg chg="mod">
          <ac:chgData name="Gość" userId="S::urn:spo:anon#0de2aa176b99e1ed2f2452aa8e3374eb82235e2de2ccbe97cb0640d957ded5d4::" providerId="AD" clId="Web-{4E095E34-CDF9-5701-484F-BFB39383EAED}" dt="2021-05-11T15:59:53.595" v="5"/>
          <ac:picMkLst>
            <pc:docMk/>
            <pc:sldMk cId="197834114" sldId="265"/>
            <ac:picMk id="3" creationId="{C08BD7CE-5E82-4C94-837A-6A3C52C2DEAB}"/>
          </ac:picMkLst>
        </pc:picChg>
      </pc:sldChg>
      <pc:sldChg chg="modSp">
        <pc:chgData name="Gość" userId="S::urn:spo:anon#0de2aa176b99e1ed2f2452aa8e3374eb82235e2de2ccbe97cb0640d957ded5d4::" providerId="AD" clId="Web-{4E095E34-CDF9-5701-484F-BFB39383EAED}" dt="2021-05-11T16:00:18.252" v="10" actId="14100"/>
        <pc:sldMkLst>
          <pc:docMk/>
          <pc:sldMk cId="694162679" sldId="267"/>
        </pc:sldMkLst>
        <pc:picChg chg="mod">
          <ac:chgData name="Gość" userId="S::urn:spo:anon#0de2aa176b99e1ed2f2452aa8e3374eb82235e2de2ccbe97cb0640d957ded5d4::" providerId="AD" clId="Web-{4E095E34-CDF9-5701-484F-BFB39383EAED}" dt="2021-05-11T16:00:18.252" v="10" actId="14100"/>
          <ac:picMkLst>
            <pc:docMk/>
            <pc:sldMk cId="694162679" sldId="267"/>
            <ac:picMk id="6" creationId="{E2E8675C-B993-4F62-A00C-A8BAF55BA6B1}"/>
          </ac:picMkLst>
        </pc:picChg>
      </pc:sldChg>
      <pc:sldChg chg="modSp">
        <pc:chgData name="Gość" userId="S::urn:spo:anon#0de2aa176b99e1ed2f2452aa8e3374eb82235e2de2ccbe97cb0640d957ded5d4::" providerId="AD" clId="Web-{4E095E34-CDF9-5701-484F-BFB39383EAED}" dt="2021-05-11T16:00:25.018" v="11"/>
        <pc:sldMkLst>
          <pc:docMk/>
          <pc:sldMk cId="2062995984" sldId="270"/>
        </pc:sldMkLst>
        <pc:picChg chg="mod">
          <ac:chgData name="Gość" userId="S::urn:spo:anon#0de2aa176b99e1ed2f2452aa8e3374eb82235e2de2ccbe97cb0640d957ded5d4::" providerId="AD" clId="Web-{4E095E34-CDF9-5701-484F-BFB39383EAED}" dt="2021-05-11T16:00:25.018" v="11"/>
          <ac:picMkLst>
            <pc:docMk/>
            <pc:sldMk cId="2062995984" sldId="270"/>
            <ac:picMk id="6" creationId="{AD63CB89-0D9F-446B-8C53-327903824A8C}"/>
          </ac:picMkLst>
        </pc:picChg>
      </pc:sldChg>
      <pc:sldChg chg="modSp">
        <pc:chgData name="Gość" userId="S::urn:spo:anon#0de2aa176b99e1ed2f2452aa8e3374eb82235e2de2ccbe97cb0640d957ded5d4::" providerId="AD" clId="Web-{4E095E34-CDF9-5701-484F-BFB39383EAED}" dt="2021-05-11T16:00:31.221" v="12"/>
        <pc:sldMkLst>
          <pc:docMk/>
          <pc:sldMk cId="1335880117" sldId="272"/>
        </pc:sldMkLst>
        <pc:picChg chg="mod">
          <ac:chgData name="Gość" userId="S::urn:spo:anon#0de2aa176b99e1ed2f2452aa8e3374eb82235e2de2ccbe97cb0640d957ded5d4::" providerId="AD" clId="Web-{4E095E34-CDF9-5701-484F-BFB39383EAED}" dt="2021-05-11T16:00:31.221" v="12"/>
          <ac:picMkLst>
            <pc:docMk/>
            <pc:sldMk cId="1335880117" sldId="272"/>
            <ac:picMk id="6" creationId="{72FB212E-3BA5-4852-934A-259CEB95158D}"/>
          </ac:picMkLst>
        </pc:picChg>
      </pc:sldChg>
      <pc:sldChg chg="modSp">
        <pc:chgData name="Gość" userId="S::urn:spo:anon#0de2aa176b99e1ed2f2452aa8e3374eb82235e2de2ccbe97cb0640d957ded5d4::" providerId="AD" clId="Web-{4E095E34-CDF9-5701-484F-BFB39383EAED}" dt="2021-05-11T16:00:39.628" v="13"/>
        <pc:sldMkLst>
          <pc:docMk/>
          <pc:sldMk cId="445290265" sldId="278"/>
        </pc:sldMkLst>
        <pc:picChg chg="mod">
          <ac:chgData name="Gość" userId="S::urn:spo:anon#0de2aa176b99e1ed2f2452aa8e3374eb82235e2de2ccbe97cb0640d957ded5d4::" providerId="AD" clId="Web-{4E095E34-CDF9-5701-484F-BFB39383EAED}" dt="2021-05-11T16:00:39.628" v="13"/>
          <ac:picMkLst>
            <pc:docMk/>
            <pc:sldMk cId="445290265" sldId="278"/>
            <ac:picMk id="6" creationId="{66A4FFAA-2B09-4E22-8B17-087391489E26}"/>
          </ac:picMkLst>
        </pc:picChg>
      </pc:sldChg>
    </pc:docChg>
  </pc:docChgLst>
  <pc:docChgLst>
    <pc:chgData name="Gość" userId="S::urn:spo:anon#0de2aa176b99e1ed2f2452aa8e3374eb82235e2de2ccbe97cb0640d957ded5d4::" providerId="AD" clId="Web-{E89F4105-7983-1121-25D2-41C5E24A20EB}"/>
    <pc:docChg chg="modSld">
      <pc:chgData name="Gość" userId="S::urn:spo:anon#0de2aa176b99e1ed2f2452aa8e3374eb82235e2de2ccbe97cb0640d957ded5d4::" providerId="AD" clId="Web-{E89F4105-7983-1121-25D2-41C5E24A20EB}" dt="2021-05-13T15:28:49.750" v="4" actId="14100"/>
      <pc:docMkLst>
        <pc:docMk/>
      </pc:docMkLst>
      <pc:sldChg chg="addSp modSp modNotes">
        <pc:chgData name="Gość" userId="S::urn:spo:anon#0de2aa176b99e1ed2f2452aa8e3374eb82235e2de2ccbe97cb0640d957ded5d4::" providerId="AD" clId="Web-{E89F4105-7983-1121-25D2-41C5E24A20EB}" dt="2021-05-13T15:28:49.750" v="4" actId="14100"/>
        <pc:sldMkLst>
          <pc:docMk/>
          <pc:sldMk cId="1282006470" sldId="273"/>
        </pc:sldMkLst>
        <pc:picChg chg="add mod">
          <ac:chgData name="Gość" userId="S::urn:spo:anon#0de2aa176b99e1ed2f2452aa8e3374eb82235e2de2ccbe97cb0640d957ded5d4::" providerId="AD" clId="Web-{E89F4105-7983-1121-25D2-41C5E24A20EB}" dt="2021-05-13T15:28:49.750" v="4" actId="14100"/>
          <ac:picMkLst>
            <pc:docMk/>
            <pc:sldMk cId="1282006470" sldId="273"/>
            <ac:picMk id="5" creationId="{50A095E4-7BF0-42F3-9AFA-97767BBA1BC4}"/>
          </ac:picMkLst>
        </pc:picChg>
      </pc:sldChg>
    </pc:docChg>
  </pc:docChgLst>
  <pc:docChgLst>
    <pc:chgData name="Gość" userId="S::urn:spo:anon#0de2aa176b99e1ed2f2452aa8e3374eb82235e2de2ccbe97cb0640d957ded5d4::" providerId="AD" clId="Web-{00000000-0000-0000-0000-000000000000}"/>
    <pc:docChg chg="modSld">
      <pc:chgData name="Gość" userId="S::urn:spo:anon#0de2aa176b99e1ed2f2452aa8e3374eb82235e2de2ccbe97cb0640d957ded5d4::" providerId="AD" clId="Web-{00000000-0000-0000-0000-000000000000}" dt="2021-05-10T16:29:54.274" v="240" actId="20577"/>
      <pc:docMkLst>
        <pc:docMk/>
      </pc:docMkLst>
      <pc:sldChg chg="modSp">
        <pc:chgData name="Gość" userId="S::urn:spo:anon#0de2aa176b99e1ed2f2452aa8e3374eb82235e2de2ccbe97cb0640d957ded5d4::" providerId="AD" clId="Web-{00000000-0000-0000-0000-000000000000}" dt="2021-05-10T16:29:54.274" v="240" actId="20577"/>
        <pc:sldMkLst>
          <pc:docMk/>
          <pc:sldMk cId="650317164" sldId="256"/>
        </pc:sldMkLst>
        <pc:spChg chg="mod">
          <ac:chgData name="Gość" userId="S::urn:spo:anon#0de2aa176b99e1ed2f2452aa8e3374eb82235e2de2ccbe97cb0640d957ded5d4::" providerId="AD" clId="Web-{00000000-0000-0000-0000-000000000000}" dt="2021-05-10T16:29:54.274" v="240" actId="20577"/>
          <ac:spMkLst>
            <pc:docMk/>
            <pc:sldMk cId="650317164" sldId="256"/>
            <ac:spMk id="5" creationId="{20AAB6BF-C6FA-41D5-B993-D85F7A2B80D7}"/>
          </ac:spMkLst>
        </pc:spChg>
      </pc:sldChg>
      <pc:sldChg chg="modSp">
        <pc:chgData name="Gość" userId="S::urn:spo:anon#0de2aa176b99e1ed2f2452aa8e3374eb82235e2de2ccbe97cb0640d957ded5d4::" providerId="AD" clId="Web-{00000000-0000-0000-0000-000000000000}" dt="2021-05-10T16:09:20.528" v="181" actId="20577"/>
        <pc:sldMkLst>
          <pc:docMk/>
          <pc:sldMk cId="2836467001" sldId="260"/>
        </pc:sldMkLst>
        <pc:spChg chg="mod">
          <ac:chgData name="Gość" userId="S::urn:spo:anon#0de2aa176b99e1ed2f2452aa8e3374eb82235e2de2ccbe97cb0640d957ded5d4::" providerId="AD" clId="Web-{00000000-0000-0000-0000-000000000000}" dt="2021-05-10T16:09:20.528" v="181" actId="20577"/>
          <ac:spMkLst>
            <pc:docMk/>
            <pc:sldMk cId="2836467001" sldId="260"/>
            <ac:spMk id="3" creationId="{4A135EBC-571F-49AA-ABA0-E14197FF3DC2}"/>
          </ac:spMkLst>
        </pc:spChg>
      </pc:sldChg>
      <pc:sldChg chg="addCm">
        <pc:chgData name="Gość" userId="S::urn:spo:anon#0de2aa176b99e1ed2f2452aa8e3374eb82235e2de2ccbe97cb0640d957ded5d4::" providerId="AD" clId="Web-{00000000-0000-0000-0000-000000000000}" dt="2021-05-10T16:24:08.590" v="188"/>
        <pc:sldMkLst>
          <pc:docMk/>
          <pc:sldMk cId="2567217628" sldId="266"/>
        </pc:sldMkLst>
      </pc:sldChg>
      <pc:sldChg chg="modSp">
        <pc:chgData name="Gość" userId="S::urn:spo:anon#0de2aa176b99e1ed2f2452aa8e3374eb82235e2de2ccbe97cb0640d957ded5d4::" providerId="AD" clId="Web-{00000000-0000-0000-0000-000000000000}" dt="2021-05-10T16:24:55.014" v="202" actId="20577"/>
        <pc:sldMkLst>
          <pc:docMk/>
          <pc:sldMk cId="1908498275" sldId="277"/>
        </pc:sldMkLst>
        <pc:spChg chg="mod">
          <ac:chgData name="Gość" userId="S::urn:spo:anon#0de2aa176b99e1ed2f2452aa8e3374eb82235e2de2ccbe97cb0640d957ded5d4::" providerId="AD" clId="Web-{00000000-0000-0000-0000-000000000000}" dt="2021-05-10T16:24:55.014" v="202" actId="20577"/>
          <ac:spMkLst>
            <pc:docMk/>
            <pc:sldMk cId="1908498275" sldId="277"/>
            <ac:spMk id="3" creationId="{3ED776B1-8721-4C5B-A819-C962998625FB}"/>
          </ac:spMkLst>
        </pc:spChg>
      </pc:sldChg>
      <pc:sldChg chg="modSp">
        <pc:chgData name="Gość" userId="S::urn:spo:anon#0de2aa176b99e1ed2f2452aa8e3374eb82235e2de2ccbe97cb0640d957ded5d4::" providerId="AD" clId="Web-{00000000-0000-0000-0000-000000000000}" dt="2021-05-10T16:25:10.186" v="207" actId="20577"/>
        <pc:sldMkLst>
          <pc:docMk/>
          <pc:sldMk cId="3915280028" sldId="279"/>
        </pc:sldMkLst>
        <pc:spChg chg="mod">
          <ac:chgData name="Gość" userId="S::urn:spo:anon#0de2aa176b99e1ed2f2452aa8e3374eb82235e2de2ccbe97cb0640d957ded5d4::" providerId="AD" clId="Web-{00000000-0000-0000-0000-000000000000}" dt="2021-05-10T16:25:10.186" v="207" actId="20577"/>
          <ac:spMkLst>
            <pc:docMk/>
            <pc:sldMk cId="3915280028" sldId="279"/>
            <ac:spMk id="3" creationId="{3ED776B1-8721-4C5B-A819-C962998625FB}"/>
          </ac:spMkLst>
        </pc:spChg>
      </pc:sldChg>
    </pc:docChg>
  </pc:docChgLst>
  <pc:docChgLst>
    <pc:chgData name="Ułasik Kinga (STUD)" userId="S::01151444@pw.edu.pl::8a79cf07-5482-42b1-a7bb-134f827f75ed" providerId="AD" clId="Web-{277E8B5D-810A-89BA-DA59-7F2B4C4652F7}"/>
    <pc:docChg chg="modSld">
      <pc:chgData name="Ułasik Kinga (STUD)" userId="S::01151444@pw.edu.pl::8a79cf07-5482-42b1-a7bb-134f827f75ed" providerId="AD" clId="Web-{277E8B5D-810A-89BA-DA59-7F2B4C4652F7}" dt="2021-03-29T16:09:11.649" v="2" actId="1076"/>
      <pc:docMkLst>
        <pc:docMk/>
      </pc:docMkLst>
      <pc:sldChg chg="modSp">
        <pc:chgData name="Ułasik Kinga (STUD)" userId="S::01151444@pw.edu.pl::8a79cf07-5482-42b1-a7bb-134f827f75ed" providerId="AD" clId="Web-{277E8B5D-810A-89BA-DA59-7F2B4C4652F7}" dt="2021-03-29T16:09:11.649" v="2" actId="1076"/>
        <pc:sldMkLst>
          <pc:docMk/>
          <pc:sldMk cId="650317164" sldId="256"/>
        </pc:sldMkLst>
        <pc:spChg chg="mod">
          <ac:chgData name="Ułasik Kinga (STUD)" userId="S::01151444@pw.edu.pl::8a79cf07-5482-42b1-a7bb-134f827f75ed" providerId="AD" clId="Web-{277E8B5D-810A-89BA-DA59-7F2B4C4652F7}" dt="2021-03-29T16:09:11.649" v="2" actId="1076"/>
          <ac:spMkLst>
            <pc:docMk/>
            <pc:sldMk cId="650317164" sldId="256"/>
            <ac:spMk id="5" creationId="{20AAB6BF-C6FA-41D5-B993-D85F7A2B80D7}"/>
          </ac:spMkLst>
        </pc:spChg>
      </pc:sldChg>
    </pc:docChg>
  </pc:docChgLst>
  <pc:docChgLst>
    <pc:chgData name="Ułasik Kinga (STUD)" userId="S::01151444@pw.edu.pl::8a79cf07-5482-42b1-a7bb-134f827f75ed" providerId="AD" clId="Web-{00000000-0000-0000-0000-000000000000}"/>
    <pc:docChg chg="addSld modSld">
      <pc:chgData name="Ułasik Kinga (STUD)" userId="S::01151444@pw.edu.pl::8a79cf07-5482-42b1-a7bb-134f827f75ed" providerId="AD" clId="Web-{00000000-0000-0000-0000-000000000000}" dt="2021-04-17T13:05:18.682" v="112"/>
      <pc:docMkLst>
        <pc:docMk/>
      </pc:docMkLst>
      <pc:sldChg chg="modSp">
        <pc:chgData name="Ułasik Kinga (STUD)" userId="S::01151444@pw.edu.pl::8a79cf07-5482-42b1-a7bb-134f827f75ed" providerId="AD" clId="Web-{00000000-0000-0000-0000-000000000000}" dt="2021-04-17T12:58:15.081" v="92" actId="20577"/>
        <pc:sldMkLst>
          <pc:docMk/>
          <pc:sldMk cId="1123751274" sldId="258"/>
        </pc:sldMkLst>
        <pc:spChg chg="mod">
          <ac:chgData name="Ułasik Kinga (STUD)" userId="S::01151444@pw.edu.pl::8a79cf07-5482-42b1-a7bb-134f827f75ed" providerId="AD" clId="Web-{00000000-0000-0000-0000-000000000000}" dt="2021-04-17T12:57:00.877" v="17" actId="20577"/>
          <ac:spMkLst>
            <pc:docMk/>
            <pc:sldMk cId="1123751274" sldId="258"/>
            <ac:spMk id="2" creationId="{D103FF8E-E3B9-4BAA-9D31-FD8D3F9376C0}"/>
          </ac:spMkLst>
        </pc:spChg>
        <pc:spChg chg="mod">
          <ac:chgData name="Ułasik Kinga (STUD)" userId="S::01151444@pw.edu.pl::8a79cf07-5482-42b1-a7bb-134f827f75ed" providerId="AD" clId="Web-{00000000-0000-0000-0000-000000000000}" dt="2021-04-17T12:58:15.081" v="92" actId="20577"/>
          <ac:spMkLst>
            <pc:docMk/>
            <pc:sldMk cId="1123751274" sldId="258"/>
            <ac:spMk id="3" creationId="{11035AD1-55A1-4040-AEE1-B29448588AEB}"/>
          </ac:spMkLst>
        </pc:spChg>
      </pc:sldChg>
      <pc:sldChg chg="modSp add replId">
        <pc:chgData name="Ułasik Kinga (STUD)" userId="S::01151444@pw.edu.pl::8a79cf07-5482-42b1-a7bb-134f827f75ed" providerId="AD" clId="Web-{00000000-0000-0000-0000-000000000000}" dt="2021-04-17T12:58:44.207" v="111" actId="20577"/>
        <pc:sldMkLst>
          <pc:docMk/>
          <pc:sldMk cId="695865468" sldId="262"/>
        </pc:sldMkLst>
        <pc:spChg chg="mod">
          <ac:chgData name="Ułasik Kinga (STUD)" userId="S::01151444@pw.edu.pl::8a79cf07-5482-42b1-a7bb-134f827f75ed" providerId="AD" clId="Web-{00000000-0000-0000-0000-000000000000}" dt="2021-04-17T12:58:37.097" v="104" actId="20577"/>
          <ac:spMkLst>
            <pc:docMk/>
            <pc:sldMk cId="695865468" sldId="262"/>
            <ac:spMk id="2" creationId="{3CD92BE7-AB7B-4FC5-A4A1-33F9FCF784D8}"/>
          </ac:spMkLst>
        </pc:spChg>
        <pc:spChg chg="mod">
          <ac:chgData name="Ułasik Kinga (STUD)" userId="S::01151444@pw.edu.pl::8a79cf07-5482-42b1-a7bb-134f827f75ed" providerId="AD" clId="Web-{00000000-0000-0000-0000-000000000000}" dt="2021-04-17T12:58:44.207" v="111" actId="20577"/>
          <ac:spMkLst>
            <pc:docMk/>
            <pc:sldMk cId="695865468" sldId="262"/>
            <ac:spMk id="3" creationId="{3ED776B1-8721-4C5B-A819-C962998625FB}"/>
          </ac:spMkLst>
        </pc:spChg>
      </pc:sldChg>
      <pc:sldChg chg="add replId">
        <pc:chgData name="Ułasik Kinga (STUD)" userId="S::01151444@pw.edu.pl::8a79cf07-5482-42b1-a7bb-134f827f75ed" providerId="AD" clId="Web-{00000000-0000-0000-0000-000000000000}" dt="2021-04-17T13:05:18.682" v="112"/>
        <pc:sldMkLst>
          <pc:docMk/>
          <pc:sldMk cId="1942194516" sldId="263"/>
        </pc:sldMkLst>
      </pc:sldChg>
    </pc:docChg>
  </pc:docChgLst>
  <pc:docChgLst>
    <pc:chgData name="Gość" userId="S::urn:spo:anon#0de2aa176b99e1ed2f2452aa8e3374eb82235e2de2ccbe97cb0640d957ded5d4::" providerId="AD" clId="Web-{8B15801E-90C3-8619-08A9-AD5EC824A943}"/>
    <pc:docChg chg="modSld">
      <pc:chgData name="Gość" userId="S::urn:spo:anon#0de2aa176b99e1ed2f2452aa8e3374eb82235e2de2ccbe97cb0640d957ded5d4::" providerId="AD" clId="Web-{8B15801E-90C3-8619-08A9-AD5EC824A943}" dt="2021-05-09T16:43:36.170" v="29" actId="20577"/>
      <pc:docMkLst>
        <pc:docMk/>
      </pc:docMkLst>
      <pc:sldChg chg="modSp">
        <pc:chgData name="Gość" userId="S::urn:spo:anon#0de2aa176b99e1ed2f2452aa8e3374eb82235e2de2ccbe97cb0640d957ded5d4::" providerId="AD" clId="Web-{8B15801E-90C3-8619-08A9-AD5EC824A943}" dt="2021-05-09T16:43:36.170" v="29" actId="20577"/>
        <pc:sldMkLst>
          <pc:docMk/>
          <pc:sldMk cId="1123751274" sldId="258"/>
        </pc:sldMkLst>
        <pc:spChg chg="mod">
          <ac:chgData name="Gość" userId="S::urn:spo:anon#0de2aa176b99e1ed2f2452aa8e3374eb82235e2de2ccbe97cb0640d957ded5d4::" providerId="AD" clId="Web-{8B15801E-90C3-8619-08A9-AD5EC824A943}" dt="2021-05-09T16:43:36.170" v="29" actId="20577"/>
          <ac:spMkLst>
            <pc:docMk/>
            <pc:sldMk cId="1123751274" sldId="258"/>
            <ac:spMk id="3" creationId="{11035AD1-55A1-4040-AEE1-B29448588AEB}"/>
          </ac:spMkLst>
        </pc:spChg>
      </pc:sldChg>
    </pc:docChg>
  </pc:docChgLst>
  <pc:docChgLst>
    <pc:chgData name="Gość" userId="S::urn:spo:anon#0de2aa176b99e1ed2f2452aa8e3374eb82235e2de2ccbe97cb0640d957ded5d4::" providerId="AD" clId="Web-{7C8759DD-F2CA-9E06-9C1F-C9AB3B289729}"/>
    <pc:docChg chg="addSld modSld sldOrd">
      <pc:chgData name="Gość" userId="S::urn:spo:anon#0de2aa176b99e1ed2f2452aa8e3374eb82235e2de2ccbe97cb0640d957ded5d4::" providerId="AD" clId="Web-{7C8759DD-F2CA-9E06-9C1F-C9AB3B289729}" dt="2021-05-10T15:59:42.356" v="756" actId="20577"/>
      <pc:docMkLst>
        <pc:docMk/>
      </pc:docMkLst>
      <pc:sldChg chg="modSp">
        <pc:chgData name="Gość" userId="S::urn:spo:anon#0de2aa176b99e1ed2f2452aa8e3374eb82235e2de2ccbe97cb0640d957ded5d4::" providerId="AD" clId="Web-{7C8759DD-F2CA-9E06-9C1F-C9AB3B289729}" dt="2021-05-10T15:41:49.743" v="667" actId="20577"/>
        <pc:sldMkLst>
          <pc:docMk/>
          <pc:sldMk cId="4269743365" sldId="259"/>
        </pc:sldMkLst>
        <pc:spChg chg="mod">
          <ac:chgData name="Gość" userId="S::urn:spo:anon#0de2aa176b99e1ed2f2452aa8e3374eb82235e2de2ccbe97cb0640d957ded5d4::" providerId="AD" clId="Web-{7C8759DD-F2CA-9E06-9C1F-C9AB3B289729}" dt="2021-05-10T15:22:26.528" v="315" actId="20577"/>
          <ac:spMkLst>
            <pc:docMk/>
            <pc:sldMk cId="4269743365" sldId="259"/>
            <ac:spMk id="2" creationId="{3CD92BE7-AB7B-4FC5-A4A1-33F9FCF784D8}"/>
          </ac:spMkLst>
        </pc:spChg>
        <pc:spChg chg="mod">
          <ac:chgData name="Gość" userId="S::urn:spo:anon#0de2aa176b99e1ed2f2452aa8e3374eb82235e2de2ccbe97cb0640d957ded5d4::" providerId="AD" clId="Web-{7C8759DD-F2CA-9E06-9C1F-C9AB3B289729}" dt="2021-05-10T15:41:49.743" v="667" actId="20577"/>
          <ac:spMkLst>
            <pc:docMk/>
            <pc:sldMk cId="4269743365" sldId="259"/>
            <ac:spMk id="3" creationId="{3ED776B1-8721-4C5B-A819-C962998625FB}"/>
          </ac:spMkLst>
        </pc:spChg>
      </pc:sldChg>
      <pc:sldChg chg="modSp">
        <pc:chgData name="Gość" userId="S::urn:spo:anon#0de2aa176b99e1ed2f2452aa8e3374eb82235e2de2ccbe97cb0640d957ded5d4::" providerId="AD" clId="Web-{7C8759DD-F2CA-9E06-9C1F-C9AB3B289729}" dt="2021-05-10T15:59:42.356" v="756" actId="20577"/>
        <pc:sldMkLst>
          <pc:docMk/>
          <pc:sldMk cId="2836467001" sldId="260"/>
        </pc:sldMkLst>
        <pc:spChg chg="mod">
          <ac:chgData name="Gość" userId="S::urn:spo:anon#0de2aa176b99e1ed2f2452aa8e3374eb82235e2de2ccbe97cb0640d957ded5d4::" providerId="AD" clId="Web-{7C8759DD-F2CA-9E06-9C1F-C9AB3B289729}" dt="2021-05-10T15:22:33.700" v="320" actId="20577"/>
          <ac:spMkLst>
            <pc:docMk/>
            <pc:sldMk cId="2836467001" sldId="260"/>
            <ac:spMk id="2" creationId="{0DCE2D33-EB33-4D5F-81F7-FD5F4EFE6E28}"/>
          </ac:spMkLst>
        </pc:spChg>
        <pc:spChg chg="mod">
          <ac:chgData name="Gość" userId="S::urn:spo:anon#0de2aa176b99e1ed2f2452aa8e3374eb82235e2de2ccbe97cb0640d957ded5d4::" providerId="AD" clId="Web-{7C8759DD-F2CA-9E06-9C1F-C9AB3B289729}" dt="2021-05-10T15:59:42.356" v="756" actId="20577"/>
          <ac:spMkLst>
            <pc:docMk/>
            <pc:sldMk cId="2836467001" sldId="260"/>
            <ac:spMk id="3" creationId="{4A135EBC-571F-49AA-ABA0-E14197FF3DC2}"/>
          </ac:spMkLst>
        </pc:spChg>
      </pc:sldChg>
      <pc:sldChg chg="addSp delSp modSp modNotes">
        <pc:chgData name="Gość" userId="S::urn:spo:anon#0de2aa176b99e1ed2f2452aa8e3374eb82235e2de2ccbe97cb0640d957ded5d4::" providerId="AD" clId="Web-{7C8759DD-F2CA-9E06-9C1F-C9AB3B289729}" dt="2021-05-10T14:16:50.268" v="267" actId="20577"/>
        <pc:sldMkLst>
          <pc:docMk/>
          <pc:sldMk cId="2582525243" sldId="264"/>
        </pc:sldMkLst>
        <pc:spChg chg="mod">
          <ac:chgData name="Gość" userId="S::urn:spo:anon#0de2aa176b99e1ed2f2452aa8e3374eb82235e2de2ccbe97cb0640d957ded5d4::" providerId="AD" clId="Web-{7C8759DD-F2CA-9E06-9C1F-C9AB3B289729}" dt="2021-05-10T14:16:50.268" v="267" actId="20577"/>
          <ac:spMkLst>
            <pc:docMk/>
            <pc:sldMk cId="2582525243" sldId="264"/>
            <ac:spMk id="2" creationId="{3CD92BE7-AB7B-4FC5-A4A1-33F9FCF784D8}"/>
          </ac:spMkLst>
        </pc:spChg>
        <pc:spChg chg="del">
          <ac:chgData name="Gość" userId="S::urn:spo:anon#0de2aa176b99e1ed2f2452aa8e3374eb82235e2de2ccbe97cb0640d957ded5d4::" providerId="AD" clId="Web-{7C8759DD-F2CA-9E06-9C1F-C9AB3B289729}" dt="2021-05-10T14:15:01.500" v="243"/>
          <ac:spMkLst>
            <pc:docMk/>
            <pc:sldMk cId="2582525243" sldId="264"/>
            <ac:spMk id="3" creationId="{3ED776B1-8721-4C5B-A819-C962998625FB}"/>
          </ac:spMkLst>
        </pc:spChg>
        <pc:spChg chg="add del mod">
          <ac:chgData name="Gość" userId="S::urn:spo:anon#0de2aa176b99e1ed2f2452aa8e3374eb82235e2de2ccbe97cb0640d957ded5d4::" providerId="AD" clId="Web-{7C8759DD-F2CA-9E06-9C1F-C9AB3B289729}" dt="2021-05-10T14:15:41.532" v="247"/>
          <ac:spMkLst>
            <pc:docMk/>
            <pc:sldMk cId="2582525243" sldId="264"/>
            <ac:spMk id="6" creationId="{DCB608B3-B99B-4176-A1F3-17C12E096E5A}"/>
          </ac:spMkLst>
        </pc:spChg>
        <pc:picChg chg="add del mod modCrop">
          <ac:chgData name="Gość" userId="S::urn:spo:anon#0de2aa176b99e1ed2f2452aa8e3374eb82235e2de2ccbe97cb0640d957ded5d4::" providerId="AD" clId="Web-{7C8759DD-F2CA-9E06-9C1F-C9AB3B289729}" dt="2021-05-10T14:15:44.939" v="249"/>
          <ac:picMkLst>
            <pc:docMk/>
            <pc:sldMk cId="2582525243" sldId="264"/>
            <ac:picMk id="4" creationId="{D78B3D08-1FAA-4815-AFDC-8B622E019EF1}"/>
          </ac:picMkLst>
        </pc:picChg>
        <pc:picChg chg="add mod ord">
          <ac:chgData name="Gość" userId="S::urn:spo:anon#0de2aa176b99e1ed2f2452aa8e3374eb82235e2de2ccbe97cb0640d957ded5d4::" providerId="AD" clId="Web-{7C8759DD-F2CA-9E06-9C1F-C9AB3B289729}" dt="2021-05-10T14:15:53.579" v="252" actId="1076"/>
          <ac:picMkLst>
            <pc:docMk/>
            <pc:sldMk cId="2582525243" sldId="264"/>
            <ac:picMk id="7" creationId="{C3B9C84F-E0EA-438B-A849-63C28CA156C8}"/>
          </ac:picMkLst>
        </pc:picChg>
      </pc:sldChg>
      <pc:sldChg chg="modSp modNotes">
        <pc:chgData name="Gość" userId="S::urn:spo:anon#0de2aa176b99e1ed2f2452aa8e3374eb82235e2de2ccbe97cb0640d957ded5d4::" providerId="AD" clId="Web-{7C8759DD-F2CA-9E06-9C1F-C9AB3B289729}" dt="2021-05-10T14:25:19.871" v="272" actId="20577"/>
        <pc:sldMkLst>
          <pc:docMk/>
          <pc:sldMk cId="197834114" sldId="265"/>
        </pc:sldMkLst>
        <pc:spChg chg="mod">
          <ac:chgData name="Gość" userId="S::urn:spo:anon#0de2aa176b99e1ed2f2452aa8e3374eb82235e2de2ccbe97cb0640d957ded5d4::" providerId="AD" clId="Web-{7C8759DD-F2CA-9E06-9C1F-C9AB3B289729}" dt="2021-05-10T14:25:19.871" v="272" actId="20577"/>
          <ac:spMkLst>
            <pc:docMk/>
            <pc:sldMk cId="197834114" sldId="265"/>
            <ac:spMk id="2" creationId="{3CD92BE7-AB7B-4FC5-A4A1-33F9FCF784D8}"/>
          </ac:spMkLst>
        </pc:spChg>
      </pc:sldChg>
      <pc:sldChg chg="modSp modNotes">
        <pc:chgData name="Gość" userId="S::urn:spo:anon#0de2aa176b99e1ed2f2452aa8e3374eb82235e2de2ccbe97cb0640d957ded5d4::" providerId="AD" clId="Web-{7C8759DD-F2CA-9E06-9C1F-C9AB3B289729}" dt="2021-05-10T15:15:09.128" v="311" actId="20577"/>
        <pc:sldMkLst>
          <pc:docMk/>
          <pc:sldMk cId="2897409654" sldId="271"/>
        </pc:sldMkLst>
        <pc:spChg chg="mod">
          <ac:chgData name="Gość" userId="S::urn:spo:anon#0de2aa176b99e1ed2f2452aa8e3374eb82235e2de2ccbe97cb0640d957ded5d4::" providerId="AD" clId="Web-{7C8759DD-F2CA-9E06-9C1F-C9AB3B289729}" dt="2021-05-10T15:15:09.128" v="311" actId="20577"/>
          <ac:spMkLst>
            <pc:docMk/>
            <pc:sldMk cId="2897409654" sldId="271"/>
            <ac:spMk id="3" creationId="{3ED776B1-8721-4C5B-A819-C962998625FB}"/>
          </ac:spMkLst>
        </pc:spChg>
      </pc:sldChg>
      <pc:sldChg chg="addSp delSp modSp modNotes">
        <pc:chgData name="Gość" userId="S::urn:spo:anon#0de2aa176b99e1ed2f2452aa8e3374eb82235e2de2ccbe97cb0640d957ded5d4::" providerId="AD" clId="Web-{7C8759DD-F2CA-9E06-9C1F-C9AB3B289729}" dt="2021-05-10T15:33:27.809" v="331"/>
        <pc:sldMkLst>
          <pc:docMk/>
          <pc:sldMk cId="1335880117" sldId="272"/>
        </pc:sldMkLst>
        <pc:spChg chg="mod">
          <ac:chgData name="Gość" userId="S::urn:spo:anon#0de2aa176b99e1ed2f2452aa8e3374eb82235e2de2ccbe97cb0640d957ded5d4::" providerId="AD" clId="Web-{7C8759DD-F2CA-9E06-9C1F-C9AB3B289729}" dt="2021-05-10T15:27:46.130" v="327" actId="20577"/>
          <ac:spMkLst>
            <pc:docMk/>
            <pc:sldMk cId="1335880117" sldId="272"/>
            <ac:spMk id="2" creationId="{3CD92BE7-AB7B-4FC5-A4A1-33F9FCF784D8}"/>
          </ac:spMkLst>
        </pc:spChg>
        <pc:spChg chg="add del mod">
          <ac:chgData name="Gość" userId="S::urn:spo:anon#0de2aa176b99e1ed2f2452aa8e3374eb82235e2de2ccbe97cb0640d957ded5d4::" providerId="AD" clId="Web-{7C8759DD-F2CA-9E06-9C1F-C9AB3B289729}" dt="2021-05-10T15:27:36.786" v="322"/>
          <ac:spMkLst>
            <pc:docMk/>
            <pc:sldMk cId="1335880117" sldId="272"/>
            <ac:spMk id="4" creationId="{2990B23D-041F-4058-8161-028685FD4ABE}"/>
          </ac:spMkLst>
        </pc:spChg>
        <pc:spChg chg="add del mod">
          <ac:chgData name="Gość" userId="S::urn:spo:anon#0de2aa176b99e1ed2f2452aa8e3374eb82235e2de2ccbe97cb0640d957ded5d4::" providerId="AD" clId="Web-{7C8759DD-F2CA-9E06-9C1F-C9AB3B289729}" dt="2021-05-10T07:18:49.845" v="69"/>
          <ac:spMkLst>
            <pc:docMk/>
            <pc:sldMk cId="1335880117" sldId="272"/>
            <ac:spMk id="4" creationId="{95282278-513C-43A6-9D8B-EB208BF13517}"/>
          </ac:spMkLst>
        </pc:spChg>
        <pc:picChg chg="add del mod ord">
          <ac:chgData name="Gość" userId="S::urn:spo:anon#0de2aa176b99e1ed2f2452aa8e3374eb82235e2de2ccbe97cb0640d957ded5d4::" providerId="AD" clId="Web-{7C8759DD-F2CA-9E06-9C1F-C9AB3B289729}" dt="2021-05-10T15:27:34.661" v="321"/>
          <ac:picMkLst>
            <pc:docMk/>
            <pc:sldMk cId="1335880117" sldId="272"/>
            <ac:picMk id="5" creationId="{BDBF1BC7-77D9-4410-AFEC-5A4C69C9ED72}"/>
          </ac:picMkLst>
        </pc:picChg>
        <pc:picChg chg="del">
          <ac:chgData name="Gość" userId="S::urn:spo:anon#0de2aa176b99e1ed2f2452aa8e3374eb82235e2de2ccbe97cb0640d957ded5d4::" providerId="AD" clId="Web-{7C8759DD-F2CA-9E06-9C1F-C9AB3B289729}" dt="2021-05-10T07:18:45.407" v="68"/>
          <ac:picMkLst>
            <pc:docMk/>
            <pc:sldMk cId="1335880117" sldId="272"/>
            <ac:picMk id="6" creationId="{6D4A15F7-4E7E-457F-AE29-330E9DC1B0A1}"/>
          </ac:picMkLst>
        </pc:picChg>
        <pc:picChg chg="add mod ord">
          <ac:chgData name="Gość" userId="S::urn:spo:anon#0de2aa176b99e1ed2f2452aa8e3374eb82235e2de2ccbe97cb0640d957ded5d4::" providerId="AD" clId="Web-{7C8759DD-F2CA-9E06-9C1F-C9AB3B289729}" dt="2021-05-10T15:27:51.395" v="329" actId="1076"/>
          <ac:picMkLst>
            <pc:docMk/>
            <pc:sldMk cId="1335880117" sldId="272"/>
            <ac:picMk id="6" creationId="{72FB212E-3BA5-4852-934A-259CEB95158D}"/>
          </ac:picMkLst>
        </pc:picChg>
      </pc:sldChg>
      <pc:sldChg chg="addSp modSp">
        <pc:chgData name="Gość" userId="S::urn:spo:anon#0de2aa176b99e1ed2f2452aa8e3374eb82235e2de2ccbe97cb0640d957ded5d4::" providerId="AD" clId="Web-{7C8759DD-F2CA-9E06-9C1F-C9AB3B289729}" dt="2021-05-10T07:17:38.874" v="67" actId="20577"/>
        <pc:sldMkLst>
          <pc:docMk/>
          <pc:sldMk cId="1282006470" sldId="273"/>
        </pc:sldMkLst>
        <pc:spChg chg="mod">
          <ac:chgData name="Gość" userId="S::urn:spo:anon#0de2aa176b99e1ed2f2452aa8e3374eb82235e2de2ccbe97cb0640d957ded5d4::" providerId="AD" clId="Web-{7C8759DD-F2CA-9E06-9C1F-C9AB3B289729}" dt="2021-05-10T07:17:38.874" v="67" actId="20577"/>
          <ac:spMkLst>
            <pc:docMk/>
            <pc:sldMk cId="1282006470" sldId="273"/>
            <ac:spMk id="3" creationId="{3ED776B1-8721-4C5B-A819-C962998625FB}"/>
          </ac:spMkLst>
        </pc:spChg>
        <pc:picChg chg="add mod">
          <ac:chgData name="Gość" userId="S::urn:spo:anon#0de2aa176b99e1ed2f2452aa8e3374eb82235e2de2ccbe97cb0640d957ded5d4::" providerId="AD" clId="Web-{7C8759DD-F2CA-9E06-9C1F-C9AB3B289729}" dt="2021-05-10T07:09:16.143" v="47" actId="1076"/>
          <ac:picMkLst>
            <pc:docMk/>
            <pc:sldMk cId="1282006470" sldId="273"/>
            <ac:picMk id="4" creationId="{BC77D8B8-AD43-4E22-A6A9-C840D93F0DF4}"/>
          </ac:picMkLst>
        </pc:picChg>
      </pc:sldChg>
      <pc:sldChg chg="ord">
        <pc:chgData name="Gość" userId="S::urn:spo:anon#0de2aa176b99e1ed2f2452aa8e3374eb82235e2de2ccbe97cb0640d957ded5d4::" providerId="AD" clId="Web-{7C8759DD-F2CA-9E06-9C1F-C9AB3B289729}" dt="2021-05-10T07:19:03.845" v="73"/>
        <pc:sldMkLst>
          <pc:docMk/>
          <pc:sldMk cId="856554500" sldId="275"/>
        </pc:sldMkLst>
      </pc:sldChg>
      <pc:sldChg chg="addSp delSp modSp modNotes">
        <pc:chgData name="Gość" userId="S::urn:spo:anon#0de2aa176b99e1ed2f2452aa8e3374eb82235e2de2ccbe97cb0640d957ded5d4::" providerId="AD" clId="Web-{7C8759DD-F2CA-9E06-9C1F-C9AB3B289729}" dt="2021-05-10T15:34:11.373" v="384"/>
        <pc:sldMkLst>
          <pc:docMk/>
          <pc:sldMk cId="2428276684" sldId="276"/>
        </pc:sldMkLst>
        <pc:spChg chg="mod">
          <ac:chgData name="Gość" userId="S::urn:spo:anon#0de2aa176b99e1ed2f2452aa8e3374eb82235e2de2ccbe97cb0640d957ded5d4::" providerId="AD" clId="Web-{7C8759DD-F2CA-9E06-9C1F-C9AB3B289729}" dt="2021-05-10T07:25:38.339" v="118" actId="1076"/>
          <ac:spMkLst>
            <pc:docMk/>
            <pc:sldMk cId="2428276684" sldId="276"/>
            <ac:spMk id="2" creationId="{3CD92BE7-AB7B-4FC5-A4A1-33F9FCF784D8}"/>
          </ac:spMkLst>
        </pc:spChg>
        <pc:spChg chg="del mod">
          <ac:chgData name="Gość" userId="S::urn:spo:anon#0de2aa176b99e1ed2f2452aa8e3374eb82235e2de2ccbe97cb0640d957ded5d4::" providerId="AD" clId="Web-{7C8759DD-F2CA-9E06-9C1F-C9AB3B289729}" dt="2021-05-10T07:24:34.088" v="100"/>
          <ac:spMkLst>
            <pc:docMk/>
            <pc:sldMk cId="2428276684" sldId="276"/>
            <ac:spMk id="3" creationId="{3ED776B1-8721-4C5B-A819-C962998625FB}"/>
          </ac:spMkLst>
        </pc:spChg>
        <pc:spChg chg="add del mod">
          <ac:chgData name="Gość" userId="S::urn:spo:anon#0de2aa176b99e1ed2f2452aa8e3374eb82235e2de2ccbe97cb0640d957ded5d4::" providerId="AD" clId="Web-{7C8759DD-F2CA-9E06-9C1F-C9AB3B289729}" dt="2021-05-10T07:24:36.385" v="101"/>
          <ac:spMkLst>
            <pc:docMk/>
            <pc:sldMk cId="2428276684" sldId="276"/>
            <ac:spMk id="5" creationId="{798D8F0C-311B-4755-8389-DF4ED0BBF453}"/>
          </ac:spMkLst>
        </pc:spChg>
        <pc:picChg chg="add mod ord">
          <ac:chgData name="Gość" userId="S::urn:spo:anon#0de2aa176b99e1ed2f2452aa8e3374eb82235e2de2ccbe97cb0640d957ded5d4::" providerId="AD" clId="Web-{7C8759DD-F2CA-9E06-9C1F-C9AB3B289729}" dt="2021-05-10T07:25:41.121" v="119" actId="1076"/>
          <ac:picMkLst>
            <pc:docMk/>
            <pc:sldMk cId="2428276684" sldId="276"/>
            <ac:picMk id="6" creationId="{6438A5E2-AA0F-4222-BA80-B37276F8BA1E}"/>
          </ac:picMkLst>
        </pc:picChg>
      </pc:sldChg>
      <pc:sldChg chg="addSp delSp modSp add replId">
        <pc:chgData name="Gość" userId="S::urn:spo:anon#0de2aa176b99e1ed2f2452aa8e3374eb82235e2de2ccbe97cb0640d957ded5d4::" providerId="AD" clId="Web-{7C8759DD-F2CA-9E06-9C1F-C9AB3B289729}" dt="2021-05-10T07:21:12.801" v="98" actId="1076"/>
        <pc:sldMkLst>
          <pc:docMk/>
          <pc:sldMk cId="445290265" sldId="278"/>
        </pc:sldMkLst>
        <pc:spChg chg="mod">
          <ac:chgData name="Gość" userId="S::urn:spo:anon#0de2aa176b99e1ed2f2452aa8e3374eb82235e2de2ccbe97cb0640d957ded5d4::" providerId="AD" clId="Web-{7C8759DD-F2CA-9E06-9C1F-C9AB3B289729}" dt="2021-05-10T07:21:12.458" v="95" actId="1076"/>
          <ac:spMkLst>
            <pc:docMk/>
            <pc:sldMk cId="445290265" sldId="278"/>
            <ac:spMk id="2" creationId="{3CD92BE7-AB7B-4FC5-A4A1-33F9FCF784D8}"/>
          </ac:spMkLst>
        </pc:spChg>
        <pc:spChg chg="del mod">
          <ac:chgData name="Gość" userId="S::urn:spo:anon#0de2aa176b99e1ed2f2452aa8e3374eb82235e2de2ccbe97cb0640d957ded5d4::" providerId="AD" clId="Web-{7C8759DD-F2CA-9E06-9C1F-C9AB3B289729}" dt="2021-05-10T07:19:59.831" v="87"/>
          <ac:spMkLst>
            <pc:docMk/>
            <pc:sldMk cId="445290265" sldId="278"/>
            <ac:spMk id="3" creationId="{3ED776B1-8721-4C5B-A819-C962998625FB}"/>
          </ac:spMkLst>
        </pc:spChg>
        <pc:spChg chg="add del mod">
          <ac:chgData name="Gość" userId="S::urn:spo:anon#0de2aa176b99e1ed2f2452aa8e3374eb82235e2de2ccbe97cb0640d957ded5d4::" providerId="AD" clId="Web-{7C8759DD-F2CA-9E06-9C1F-C9AB3B289729}" dt="2021-05-10T07:20:31.222" v="89"/>
          <ac:spMkLst>
            <pc:docMk/>
            <pc:sldMk cId="445290265" sldId="278"/>
            <ac:spMk id="5" creationId="{B3E68349-640C-496F-9BBC-02651702EA31}"/>
          </ac:spMkLst>
        </pc:spChg>
        <pc:picChg chg="add mod ord">
          <ac:chgData name="Gość" userId="S::urn:spo:anon#0de2aa176b99e1ed2f2452aa8e3374eb82235e2de2ccbe97cb0640d957ded5d4::" providerId="AD" clId="Web-{7C8759DD-F2CA-9E06-9C1F-C9AB3B289729}" dt="2021-05-10T07:21:12.801" v="98" actId="1076"/>
          <ac:picMkLst>
            <pc:docMk/>
            <pc:sldMk cId="445290265" sldId="278"/>
            <ac:picMk id="6" creationId="{66A4FFAA-2B09-4E22-8B17-087391489E26}"/>
          </ac:picMkLst>
        </pc:picChg>
      </pc:sldChg>
      <pc:sldChg chg="modSp add replId">
        <pc:chgData name="Gość" userId="S::urn:spo:anon#0de2aa176b99e1ed2f2452aa8e3374eb82235e2de2ccbe97cb0640d957ded5d4::" providerId="AD" clId="Web-{7C8759DD-F2CA-9E06-9C1F-C9AB3B289729}" dt="2021-05-10T14:28:58.469" v="285" actId="20577"/>
        <pc:sldMkLst>
          <pc:docMk/>
          <pc:sldMk cId="3915280028" sldId="279"/>
        </pc:sldMkLst>
        <pc:spChg chg="mod">
          <ac:chgData name="Gość" userId="S::urn:spo:anon#0de2aa176b99e1ed2f2452aa8e3374eb82235e2de2ccbe97cb0640d957ded5d4::" providerId="AD" clId="Web-{7C8759DD-F2CA-9E06-9C1F-C9AB3B289729}" dt="2021-05-10T14:16:09.455" v="260" actId="20577"/>
          <ac:spMkLst>
            <pc:docMk/>
            <pc:sldMk cId="3915280028" sldId="279"/>
            <ac:spMk id="2" creationId="{3CD92BE7-AB7B-4FC5-A4A1-33F9FCF784D8}"/>
          </ac:spMkLst>
        </pc:spChg>
        <pc:spChg chg="mod">
          <ac:chgData name="Gość" userId="S::urn:spo:anon#0de2aa176b99e1ed2f2452aa8e3374eb82235e2de2ccbe97cb0640d957ded5d4::" providerId="AD" clId="Web-{7C8759DD-F2CA-9E06-9C1F-C9AB3B289729}" dt="2021-05-10T14:28:58.469" v="285" actId="20577"/>
          <ac:spMkLst>
            <pc:docMk/>
            <pc:sldMk cId="3915280028" sldId="279"/>
            <ac:spMk id="3" creationId="{3ED776B1-8721-4C5B-A819-C962998625FB}"/>
          </ac:spMkLst>
        </pc:spChg>
      </pc:sldChg>
    </pc:docChg>
  </pc:docChgLst>
  <pc:docChgLst>
    <pc:chgData name="Hubert Ruczyński" userId="35753aab-0d69-494c-b54d-f9fed967c656" providerId="ADAL" clId="{BD729B4F-41C5-4530-B7D2-6CEAF573A28B}"/>
    <pc:docChg chg="undo custSel addSld delSld modSld sldOrd">
      <pc:chgData name="Hubert Ruczyński" userId="35753aab-0d69-494c-b54d-f9fed967c656" providerId="ADAL" clId="{BD729B4F-41C5-4530-B7D2-6CEAF573A28B}" dt="2021-05-13T21:50:29.644" v="7967" actId="20577"/>
      <pc:docMkLst>
        <pc:docMk/>
      </pc:docMkLst>
      <pc:sldChg chg="modSp mod modNotesTx">
        <pc:chgData name="Hubert Ruczyński" userId="35753aab-0d69-494c-b54d-f9fed967c656" providerId="ADAL" clId="{BD729B4F-41C5-4530-B7D2-6CEAF573A28B}" dt="2021-05-10T16:39:06.314" v="5776"/>
        <pc:sldMkLst>
          <pc:docMk/>
          <pc:sldMk cId="650317164" sldId="256"/>
        </pc:sldMkLst>
        <pc:spChg chg="mod">
          <ac:chgData name="Hubert Ruczyński" userId="35753aab-0d69-494c-b54d-f9fed967c656" providerId="ADAL" clId="{BD729B4F-41C5-4530-B7D2-6CEAF573A28B}" dt="2021-05-10T16:29:21.536" v="5745" actId="20577"/>
          <ac:spMkLst>
            <pc:docMk/>
            <pc:sldMk cId="650317164" sldId="256"/>
            <ac:spMk id="5" creationId="{20AAB6BF-C6FA-41D5-B993-D85F7A2B80D7}"/>
          </ac:spMkLst>
        </pc:spChg>
      </pc:sldChg>
      <pc:sldChg chg="addSp delSp modSp mod">
        <pc:chgData name="Hubert Ruczyński" userId="35753aab-0d69-494c-b54d-f9fed967c656" providerId="ADAL" clId="{BD729B4F-41C5-4530-B7D2-6CEAF573A28B}" dt="2021-05-10T16:27:00.525" v="5626" actId="1076"/>
        <pc:sldMkLst>
          <pc:docMk/>
          <pc:sldMk cId="1123751274" sldId="258"/>
        </pc:sldMkLst>
        <pc:spChg chg="mod">
          <ac:chgData name="Hubert Ruczyński" userId="35753aab-0d69-494c-b54d-f9fed967c656" providerId="ADAL" clId="{BD729B4F-41C5-4530-B7D2-6CEAF573A28B}" dt="2021-05-10T16:27:00.525" v="5626" actId="1076"/>
          <ac:spMkLst>
            <pc:docMk/>
            <pc:sldMk cId="1123751274" sldId="258"/>
            <ac:spMk id="2" creationId="{D103FF8E-E3B9-4BAA-9D31-FD8D3F9376C0}"/>
          </ac:spMkLst>
        </pc:spChg>
        <pc:spChg chg="del mod">
          <ac:chgData name="Hubert Ruczyński" userId="35753aab-0d69-494c-b54d-f9fed967c656" providerId="ADAL" clId="{BD729B4F-41C5-4530-B7D2-6CEAF573A28B}" dt="2021-05-10T16:24:45.045" v="5609"/>
          <ac:spMkLst>
            <pc:docMk/>
            <pc:sldMk cId="1123751274" sldId="258"/>
            <ac:spMk id="3" creationId="{11035AD1-55A1-4040-AEE1-B29448588AEB}"/>
          </ac:spMkLst>
        </pc:spChg>
        <pc:picChg chg="add mod">
          <ac:chgData name="Hubert Ruczyński" userId="35753aab-0d69-494c-b54d-f9fed967c656" providerId="ADAL" clId="{BD729B4F-41C5-4530-B7D2-6CEAF573A28B}" dt="2021-05-10T16:25:19.436" v="5622" actId="1076"/>
          <ac:picMkLst>
            <pc:docMk/>
            <pc:sldMk cId="1123751274" sldId="258"/>
            <ac:picMk id="4" creationId="{22067582-AD81-4130-80FA-F76527502920}"/>
          </ac:picMkLst>
        </pc:picChg>
      </pc:sldChg>
      <pc:sldChg chg="modNotesTx">
        <pc:chgData name="Hubert Ruczyński" userId="35753aab-0d69-494c-b54d-f9fed967c656" providerId="ADAL" clId="{BD729B4F-41C5-4530-B7D2-6CEAF573A28B}" dt="2021-05-13T19:38:12.124" v="7434" actId="20577"/>
        <pc:sldMkLst>
          <pc:docMk/>
          <pc:sldMk cId="4269743365" sldId="259"/>
        </pc:sldMkLst>
      </pc:sldChg>
      <pc:sldChg chg="modSp mod modNotesTx">
        <pc:chgData name="Hubert Ruczyński" userId="35753aab-0d69-494c-b54d-f9fed967c656" providerId="ADAL" clId="{BD729B4F-41C5-4530-B7D2-6CEAF573A28B}" dt="2021-05-09T13:44:50.198" v="1237" actId="20577"/>
        <pc:sldMkLst>
          <pc:docMk/>
          <pc:sldMk cId="1657066048" sldId="261"/>
        </pc:sldMkLst>
        <pc:spChg chg="mod">
          <ac:chgData name="Hubert Ruczyński" userId="35753aab-0d69-494c-b54d-f9fed967c656" providerId="ADAL" clId="{BD729B4F-41C5-4530-B7D2-6CEAF573A28B}" dt="2021-05-09T13:44:50.198" v="1237" actId="20577"/>
          <ac:spMkLst>
            <pc:docMk/>
            <pc:sldMk cId="1657066048" sldId="261"/>
            <ac:spMk id="2" creationId="{3CD92BE7-AB7B-4FC5-A4A1-33F9FCF784D8}"/>
          </ac:spMkLst>
        </pc:spChg>
      </pc:sldChg>
      <pc:sldChg chg="modSp mod modNotesTx">
        <pc:chgData name="Hubert Ruczyński" userId="35753aab-0d69-494c-b54d-f9fed967c656" providerId="ADAL" clId="{BD729B4F-41C5-4530-B7D2-6CEAF573A28B}" dt="2021-05-09T13:45:08.286" v="1255" actId="20577"/>
        <pc:sldMkLst>
          <pc:docMk/>
          <pc:sldMk cId="695865468" sldId="262"/>
        </pc:sldMkLst>
        <pc:spChg chg="mod">
          <ac:chgData name="Hubert Ruczyński" userId="35753aab-0d69-494c-b54d-f9fed967c656" providerId="ADAL" clId="{BD729B4F-41C5-4530-B7D2-6CEAF573A28B}" dt="2021-05-09T13:45:08.286" v="1255" actId="20577"/>
          <ac:spMkLst>
            <pc:docMk/>
            <pc:sldMk cId="695865468" sldId="262"/>
            <ac:spMk id="2" creationId="{3CD92BE7-AB7B-4FC5-A4A1-33F9FCF784D8}"/>
          </ac:spMkLst>
        </pc:spChg>
      </pc:sldChg>
      <pc:sldChg chg="del">
        <pc:chgData name="Hubert Ruczyński" userId="35753aab-0d69-494c-b54d-f9fed967c656" providerId="ADAL" clId="{BD729B4F-41C5-4530-B7D2-6CEAF573A28B}" dt="2021-05-09T13:56:52.397" v="1355" actId="2696"/>
        <pc:sldMkLst>
          <pc:docMk/>
          <pc:sldMk cId="1942194516" sldId="263"/>
        </pc:sldMkLst>
      </pc:sldChg>
      <pc:sldChg chg="modSp mod">
        <pc:chgData name="Hubert Ruczyński" userId="35753aab-0d69-494c-b54d-f9fed967c656" providerId="ADAL" clId="{BD729B4F-41C5-4530-B7D2-6CEAF573A28B}" dt="2021-05-10T16:26:00.629" v="5623" actId="1440"/>
        <pc:sldMkLst>
          <pc:docMk/>
          <pc:sldMk cId="2582525243" sldId="264"/>
        </pc:sldMkLst>
        <pc:spChg chg="mod">
          <ac:chgData name="Hubert Ruczyński" userId="35753aab-0d69-494c-b54d-f9fed967c656" providerId="ADAL" clId="{BD729B4F-41C5-4530-B7D2-6CEAF573A28B}" dt="2021-05-09T13:52:33.028" v="1285" actId="20577"/>
          <ac:spMkLst>
            <pc:docMk/>
            <pc:sldMk cId="2582525243" sldId="264"/>
            <ac:spMk id="2" creationId="{3CD92BE7-AB7B-4FC5-A4A1-33F9FCF784D8}"/>
          </ac:spMkLst>
        </pc:spChg>
        <pc:picChg chg="mod">
          <ac:chgData name="Hubert Ruczyński" userId="35753aab-0d69-494c-b54d-f9fed967c656" providerId="ADAL" clId="{BD729B4F-41C5-4530-B7D2-6CEAF573A28B}" dt="2021-05-10T16:26:00.629" v="5623" actId="1440"/>
          <ac:picMkLst>
            <pc:docMk/>
            <pc:sldMk cId="2582525243" sldId="264"/>
            <ac:picMk id="7" creationId="{C3B9C84F-E0EA-438B-A849-63C28CA156C8}"/>
          </ac:picMkLst>
        </pc:picChg>
      </pc:sldChg>
      <pc:sldChg chg="modSp mod">
        <pc:chgData name="Hubert Ruczyński" userId="35753aab-0d69-494c-b54d-f9fed967c656" providerId="ADAL" clId="{BD729B4F-41C5-4530-B7D2-6CEAF573A28B}" dt="2021-05-10T10:50:08.645" v="3673" actId="1440"/>
        <pc:sldMkLst>
          <pc:docMk/>
          <pc:sldMk cId="197834114" sldId="265"/>
        </pc:sldMkLst>
        <pc:spChg chg="mod">
          <ac:chgData name="Hubert Ruczyński" userId="35753aab-0d69-494c-b54d-f9fed967c656" providerId="ADAL" clId="{BD729B4F-41C5-4530-B7D2-6CEAF573A28B}" dt="2021-05-09T13:52:44.188" v="1289" actId="20577"/>
          <ac:spMkLst>
            <pc:docMk/>
            <pc:sldMk cId="197834114" sldId="265"/>
            <ac:spMk id="2" creationId="{3CD92BE7-AB7B-4FC5-A4A1-33F9FCF784D8}"/>
          </ac:spMkLst>
        </pc:spChg>
        <pc:picChg chg="mod">
          <ac:chgData name="Hubert Ruczyński" userId="35753aab-0d69-494c-b54d-f9fed967c656" providerId="ADAL" clId="{BD729B4F-41C5-4530-B7D2-6CEAF573A28B}" dt="2021-05-10T10:50:08.645" v="3673" actId="1440"/>
          <ac:picMkLst>
            <pc:docMk/>
            <pc:sldMk cId="197834114" sldId="265"/>
            <ac:picMk id="3" creationId="{C08BD7CE-5E82-4C94-837A-6A3C52C2DEAB}"/>
          </ac:picMkLst>
        </pc:picChg>
      </pc:sldChg>
      <pc:sldChg chg="modSp mod addCm modCm modNotesTx">
        <pc:chgData name="Hubert Ruczyński" userId="35753aab-0d69-494c-b54d-f9fed967c656" providerId="ADAL" clId="{BD729B4F-41C5-4530-B7D2-6CEAF573A28B}" dt="2021-05-10T15:29:00.777" v="3674" actId="20577"/>
        <pc:sldMkLst>
          <pc:docMk/>
          <pc:sldMk cId="2567217628" sldId="266"/>
        </pc:sldMkLst>
        <pc:spChg chg="mod">
          <ac:chgData name="Hubert Ruczyński" userId="35753aab-0d69-494c-b54d-f9fed967c656" providerId="ADAL" clId="{BD729B4F-41C5-4530-B7D2-6CEAF573A28B}" dt="2021-05-09T14:38:48.393" v="2855" actId="20577"/>
          <ac:spMkLst>
            <pc:docMk/>
            <pc:sldMk cId="2567217628" sldId="266"/>
            <ac:spMk id="2" creationId="{3CD92BE7-AB7B-4FC5-A4A1-33F9FCF784D8}"/>
          </ac:spMkLst>
        </pc:spChg>
        <pc:spChg chg="mod">
          <ac:chgData name="Hubert Ruczyński" userId="35753aab-0d69-494c-b54d-f9fed967c656" providerId="ADAL" clId="{BD729B4F-41C5-4530-B7D2-6CEAF573A28B}" dt="2021-05-10T15:29:00.777" v="3674" actId="20577"/>
          <ac:spMkLst>
            <pc:docMk/>
            <pc:sldMk cId="2567217628" sldId="266"/>
            <ac:spMk id="3" creationId="{3ED776B1-8721-4C5B-A819-C962998625FB}"/>
          </ac:spMkLst>
        </pc:spChg>
      </pc:sldChg>
      <pc:sldChg chg="modSp mod modNotesTx">
        <pc:chgData name="Hubert Ruczyński" userId="35753aab-0d69-494c-b54d-f9fed967c656" providerId="ADAL" clId="{BD729B4F-41C5-4530-B7D2-6CEAF573A28B}" dt="2021-05-10T10:50:02.436" v="3672" actId="1440"/>
        <pc:sldMkLst>
          <pc:docMk/>
          <pc:sldMk cId="694162679" sldId="267"/>
        </pc:sldMkLst>
        <pc:spChg chg="mod">
          <ac:chgData name="Hubert Ruczyński" userId="35753aab-0d69-494c-b54d-f9fed967c656" providerId="ADAL" clId="{BD729B4F-41C5-4530-B7D2-6CEAF573A28B}" dt="2021-05-09T14:49:04.551" v="3412" actId="20577"/>
          <ac:spMkLst>
            <pc:docMk/>
            <pc:sldMk cId="694162679" sldId="267"/>
            <ac:spMk id="2" creationId="{3CD92BE7-AB7B-4FC5-A4A1-33F9FCF784D8}"/>
          </ac:spMkLst>
        </pc:spChg>
        <pc:picChg chg="mod">
          <ac:chgData name="Hubert Ruczyński" userId="35753aab-0d69-494c-b54d-f9fed967c656" providerId="ADAL" clId="{BD729B4F-41C5-4530-B7D2-6CEAF573A28B}" dt="2021-05-10T10:50:02.436" v="3672" actId="1440"/>
          <ac:picMkLst>
            <pc:docMk/>
            <pc:sldMk cId="694162679" sldId="267"/>
            <ac:picMk id="6" creationId="{E2E8675C-B993-4F62-A00C-A8BAF55BA6B1}"/>
          </ac:picMkLst>
        </pc:picChg>
      </pc:sldChg>
      <pc:sldChg chg="modSp mod modNotesTx">
        <pc:chgData name="Hubert Ruczyński" userId="35753aab-0d69-494c-b54d-f9fed967c656" providerId="ADAL" clId="{BD729B4F-41C5-4530-B7D2-6CEAF573A28B}" dt="2021-05-10T17:25:50.113" v="5785" actId="20577"/>
        <pc:sldMkLst>
          <pc:docMk/>
          <pc:sldMk cId="1511656899" sldId="268"/>
        </pc:sldMkLst>
        <pc:spChg chg="mod">
          <ac:chgData name="Hubert Ruczyński" userId="35753aab-0d69-494c-b54d-f9fed967c656" providerId="ADAL" clId="{BD729B4F-41C5-4530-B7D2-6CEAF573A28B}" dt="2021-05-09T13:45:22.565" v="1264" actId="20577"/>
          <ac:spMkLst>
            <pc:docMk/>
            <pc:sldMk cId="1511656899" sldId="268"/>
            <ac:spMk id="2" creationId="{3CD92BE7-AB7B-4FC5-A4A1-33F9FCF784D8}"/>
          </ac:spMkLst>
        </pc:spChg>
      </pc:sldChg>
      <pc:sldChg chg="modSp mod">
        <pc:chgData name="Hubert Ruczyński" userId="35753aab-0d69-494c-b54d-f9fed967c656" providerId="ADAL" clId="{BD729B4F-41C5-4530-B7D2-6CEAF573A28B}" dt="2021-05-09T13:45:29.206" v="1274" actId="20577"/>
        <pc:sldMkLst>
          <pc:docMk/>
          <pc:sldMk cId="3617516053" sldId="269"/>
        </pc:sldMkLst>
        <pc:spChg chg="mod">
          <ac:chgData name="Hubert Ruczyński" userId="35753aab-0d69-494c-b54d-f9fed967c656" providerId="ADAL" clId="{BD729B4F-41C5-4530-B7D2-6CEAF573A28B}" dt="2021-05-09T13:45:29.206" v="1274" actId="20577"/>
          <ac:spMkLst>
            <pc:docMk/>
            <pc:sldMk cId="3617516053" sldId="269"/>
            <ac:spMk id="2" creationId="{3CD92BE7-AB7B-4FC5-A4A1-33F9FCF784D8}"/>
          </ac:spMkLst>
        </pc:spChg>
      </pc:sldChg>
      <pc:sldChg chg="modSp mod modNotesTx">
        <pc:chgData name="Hubert Ruczyński" userId="35753aab-0d69-494c-b54d-f9fed967c656" providerId="ADAL" clId="{BD729B4F-41C5-4530-B7D2-6CEAF573A28B}" dt="2021-05-10T10:49:58.235" v="3671" actId="1440"/>
        <pc:sldMkLst>
          <pc:docMk/>
          <pc:sldMk cId="2062995984" sldId="270"/>
        </pc:sldMkLst>
        <pc:spChg chg="mod">
          <ac:chgData name="Hubert Ruczyński" userId="35753aab-0d69-494c-b54d-f9fed967c656" providerId="ADAL" clId="{BD729B4F-41C5-4530-B7D2-6CEAF573A28B}" dt="2021-05-09T14:56:19.461" v="3670" actId="20577"/>
          <ac:spMkLst>
            <pc:docMk/>
            <pc:sldMk cId="2062995984" sldId="270"/>
            <ac:spMk id="2" creationId="{3CD92BE7-AB7B-4FC5-A4A1-33F9FCF784D8}"/>
          </ac:spMkLst>
        </pc:spChg>
        <pc:picChg chg="mod">
          <ac:chgData name="Hubert Ruczyński" userId="35753aab-0d69-494c-b54d-f9fed967c656" providerId="ADAL" clId="{BD729B4F-41C5-4530-B7D2-6CEAF573A28B}" dt="2021-05-10T10:49:58.235" v="3671" actId="1440"/>
          <ac:picMkLst>
            <pc:docMk/>
            <pc:sldMk cId="2062995984" sldId="270"/>
            <ac:picMk id="6" creationId="{AD63CB89-0D9F-446B-8C53-327903824A8C}"/>
          </ac:picMkLst>
        </pc:picChg>
      </pc:sldChg>
      <pc:sldChg chg="modSp mod">
        <pc:chgData name="Hubert Ruczyński" userId="35753aab-0d69-494c-b54d-f9fed967c656" providerId="ADAL" clId="{BD729B4F-41C5-4530-B7D2-6CEAF573A28B}" dt="2021-05-09T13:53:10.959" v="1294" actId="5793"/>
        <pc:sldMkLst>
          <pc:docMk/>
          <pc:sldMk cId="2897409654" sldId="271"/>
        </pc:sldMkLst>
        <pc:spChg chg="mod">
          <ac:chgData name="Hubert Ruczyński" userId="35753aab-0d69-494c-b54d-f9fed967c656" providerId="ADAL" clId="{BD729B4F-41C5-4530-B7D2-6CEAF573A28B}" dt="2021-05-09T13:53:10.959" v="1294" actId="5793"/>
          <ac:spMkLst>
            <pc:docMk/>
            <pc:sldMk cId="2897409654" sldId="271"/>
            <ac:spMk id="2" creationId="{3CD92BE7-AB7B-4FC5-A4A1-33F9FCF784D8}"/>
          </ac:spMkLst>
        </pc:spChg>
      </pc:sldChg>
      <pc:sldChg chg="modSp mod">
        <pc:chgData name="Hubert Ruczyński" userId="35753aab-0d69-494c-b54d-f9fed967c656" providerId="ADAL" clId="{BD729B4F-41C5-4530-B7D2-6CEAF573A28B}" dt="2021-05-10T16:26:08.105" v="5624" actId="1440"/>
        <pc:sldMkLst>
          <pc:docMk/>
          <pc:sldMk cId="1335880117" sldId="272"/>
        </pc:sldMkLst>
        <pc:spChg chg="mod">
          <ac:chgData name="Hubert Ruczyński" userId="35753aab-0d69-494c-b54d-f9fed967c656" providerId="ADAL" clId="{BD729B4F-41C5-4530-B7D2-6CEAF573A28B}" dt="2021-05-09T13:53:19.853" v="1298" actId="20577"/>
          <ac:spMkLst>
            <pc:docMk/>
            <pc:sldMk cId="1335880117" sldId="272"/>
            <ac:spMk id="2" creationId="{3CD92BE7-AB7B-4FC5-A4A1-33F9FCF784D8}"/>
          </ac:spMkLst>
        </pc:spChg>
        <pc:picChg chg="mod">
          <ac:chgData name="Hubert Ruczyński" userId="35753aab-0d69-494c-b54d-f9fed967c656" providerId="ADAL" clId="{BD729B4F-41C5-4530-B7D2-6CEAF573A28B}" dt="2021-05-10T16:26:08.105" v="5624" actId="1440"/>
          <ac:picMkLst>
            <pc:docMk/>
            <pc:sldMk cId="1335880117" sldId="272"/>
            <ac:picMk id="6" creationId="{72FB212E-3BA5-4852-934A-259CEB95158D}"/>
          </ac:picMkLst>
        </pc:picChg>
      </pc:sldChg>
      <pc:sldChg chg="modSp mod modNotesTx">
        <pc:chgData name="Hubert Ruczyński" userId="35753aab-0d69-494c-b54d-f9fed967c656" providerId="ADAL" clId="{BD729B4F-41C5-4530-B7D2-6CEAF573A28B}" dt="2021-05-13T21:50:29.644" v="7967" actId="20577"/>
        <pc:sldMkLst>
          <pc:docMk/>
          <pc:sldMk cId="1282006470" sldId="273"/>
        </pc:sldMkLst>
        <pc:spChg chg="mod">
          <ac:chgData name="Hubert Ruczyński" userId="35753aab-0d69-494c-b54d-f9fed967c656" providerId="ADAL" clId="{BD729B4F-41C5-4530-B7D2-6CEAF573A28B}" dt="2021-05-09T13:54:31.363" v="1309" actId="20577"/>
          <ac:spMkLst>
            <pc:docMk/>
            <pc:sldMk cId="1282006470" sldId="273"/>
            <ac:spMk id="2" creationId="{3CD92BE7-AB7B-4FC5-A4A1-33F9FCF784D8}"/>
          </ac:spMkLst>
        </pc:spChg>
      </pc:sldChg>
      <pc:sldChg chg="del">
        <pc:chgData name="Hubert Ruczyński" userId="35753aab-0d69-494c-b54d-f9fed967c656" providerId="ADAL" clId="{BD729B4F-41C5-4530-B7D2-6CEAF573A28B}" dt="2021-05-09T13:57:03.915" v="1356" actId="2696"/>
        <pc:sldMkLst>
          <pc:docMk/>
          <pc:sldMk cId="1635899361" sldId="274"/>
        </pc:sldMkLst>
      </pc:sldChg>
      <pc:sldChg chg="add">
        <pc:chgData name="Hubert Ruczyński" userId="35753aab-0d69-494c-b54d-f9fed967c656" providerId="ADAL" clId="{BD729B4F-41C5-4530-B7D2-6CEAF573A28B}" dt="2021-05-09T13:54:25.182" v="1299" actId="2890"/>
        <pc:sldMkLst>
          <pc:docMk/>
          <pc:sldMk cId="856554500" sldId="275"/>
        </pc:sldMkLst>
      </pc:sldChg>
      <pc:sldChg chg="modSp add mod modNotesTx">
        <pc:chgData name="Hubert Ruczyński" userId="35753aab-0d69-494c-b54d-f9fed967c656" providerId="ADAL" clId="{BD729B4F-41C5-4530-B7D2-6CEAF573A28B}" dt="2021-05-13T19:31:38.078" v="7417" actId="20577"/>
        <pc:sldMkLst>
          <pc:docMk/>
          <pc:sldMk cId="2428276684" sldId="276"/>
        </pc:sldMkLst>
        <pc:spChg chg="mod">
          <ac:chgData name="Hubert Ruczyński" userId="35753aab-0d69-494c-b54d-f9fed967c656" providerId="ADAL" clId="{BD729B4F-41C5-4530-B7D2-6CEAF573A28B}" dt="2021-05-10T15:42:23.761" v="4303" actId="20577"/>
          <ac:spMkLst>
            <pc:docMk/>
            <pc:sldMk cId="2428276684" sldId="276"/>
            <ac:spMk id="2" creationId="{3CD92BE7-AB7B-4FC5-A4A1-33F9FCF784D8}"/>
          </ac:spMkLst>
        </pc:spChg>
      </pc:sldChg>
      <pc:sldChg chg="modSp add mod ord modNotesTx">
        <pc:chgData name="Hubert Ruczyński" userId="35753aab-0d69-494c-b54d-f9fed967c656" providerId="ADAL" clId="{BD729B4F-41C5-4530-B7D2-6CEAF573A28B}" dt="2021-05-10T15:55:51.653" v="5598" actId="20577"/>
        <pc:sldMkLst>
          <pc:docMk/>
          <pc:sldMk cId="1908498275" sldId="277"/>
        </pc:sldMkLst>
        <pc:spChg chg="mod">
          <ac:chgData name="Hubert Ruczyński" userId="35753aab-0d69-494c-b54d-f9fed967c656" providerId="ADAL" clId="{BD729B4F-41C5-4530-B7D2-6CEAF573A28B}" dt="2021-05-09T13:56:46.051" v="1354" actId="20577"/>
          <ac:spMkLst>
            <pc:docMk/>
            <pc:sldMk cId="1908498275" sldId="277"/>
            <ac:spMk id="2" creationId="{3CD92BE7-AB7B-4FC5-A4A1-33F9FCF784D8}"/>
          </ac:spMkLst>
        </pc:spChg>
        <pc:spChg chg="mod">
          <ac:chgData name="Hubert Ruczyński" userId="35753aab-0d69-494c-b54d-f9fed967c656" providerId="ADAL" clId="{BD729B4F-41C5-4530-B7D2-6CEAF573A28B}" dt="2021-05-10T15:55:51.653" v="5598" actId="20577"/>
          <ac:spMkLst>
            <pc:docMk/>
            <pc:sldMk cId="1908498275" sldId="277"/>
            <ac:spMk id="3" creationId="{3ED776B1-8721-4C5B-A819-C962998625FB}"/>
          </ac:spMkLst>
        </pc:spChg>
      </pc:sldChg>
      <pc:sldChg chg="modNotesTx">
        <pc:chgData name="Hubert Ruczyński" userId="35753aab-0d69-494c-b54d-f9fed967c656" providerId="ADAL" clId="{BD729B4F-41C5-4530-B7D2-6CEAF573A28B}" dt="2021-05-13T19:19:59.745" v="6940" actId="20577"/>
        <pc:sldMkLst>
          <pc:docMk/>
          <pc:sldMk cId="445290265" sldId="278"/>
        </pc:sldMkLst>
      </pc:sldChg>
    </pc:docChg>
  </pc:docChgLst>
  <pc:docChgLst>
    <pc:chgData clId="Web-{7D04B99F-A067-B000-DE7C-DA1145A09D34}"/>
    <pc:docChg chg="modSld">
      <pc:chgData name="" userId="" providerId="" clId="Web-{7D04B99F-A067-B000-DE7C-DA1145A09D34}" dt="2021-03-29T13:10:12.022" v="0" actId="1076"/>
      <pc:docMkLst>
        <pc:docMk/>
      </pc:docMkLst>
      <pc:sldChg chg="modSp">
        <pc:chgData name="" userId="" providerId="" clId="Web-{7D04B99F-A067-B000-DE7C-DA1145A09D34}" dt="2021-03-29T13:10:12.022" v="0" actId="1076"/>
        <pc:sldMkLst>
          <pc:docMk/>
          <pc:sldMk cId="650317164" sldId="256"/>
        </pc:sldMkLst>
        <pc:spChg chg="mod">
          <ac:chgData name="" userId="" providerId="" clId="Web-{7D04B99F-A067-B000-DE7C-DA1145A09D34}" dt="2021-03-29T13:10:12.022" v="0" actId="1076"/>
          <ac:spMkLst>
            <pc:docMk/>
            <pc:sldMk cId="650317164" sldId="25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ED43CC-14F2-4D4A-A2D9-F6C776070F55}" type="datetimeFigureOut">
              <a:rPr lang="pl-PL" smtClean="0"/>
              <a:t>18.05.2021</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26FB0A-10D2-4E89-B086-A6487DC4B8A2}" type="slidenum">
              <a:rPr lang="pl-PL" smtClean="0"/>
              <a:t>‹#›</a:t>
            </a:fld>
            <a:endParaRPr lang="pl-PL"/>
          </a:p>
        </p:txBody>
      </p:sp>
    </p:spTree>
    <p:extLst>
      <p:ext uri="{BB962C8B-B14F-4D97-AF65-F5344CB8AC3E}">
        <p14:creationId xmlns:p14="http://schemas.microsoft.com/office/powerpoint/2010/main" val="358961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nSpc>
                <a:spcPct val="107000"/>
              </a:lnSpc>
              <a:spcAft>
                <a:spcPts val="800"/>
              </a:spcAft>
            </a:pPr>
            <a:r>
              <a:rPr lang="pl-PL" sz="1800">
                <a:effectLst/>
                <a:latin typeface="Calibri" panose="020F0502020204030204" pitchFamily="34" charset="0"/>
                <a:ea typeface="Calibri" panose="020F0502020204030204" pitchFamily="34" charset="0"/>
                <a:cs typeface="Times New Roman" panose="02020603050405020304" pitchFamily="18" charset="0"/>
              </a:rPr>
              <a:t>Dzień dobry, nazywam się Hubert Ruczyński i wraz z Kingą Ułasik przygotowaliśmy omówienie artykułu „Dota 2 with </a:t>
            </a:r>
            <a:r>
              <a:rPr lang="pl-PL" sz="1800" err="1">
                <a:effectLst/>
                <a:latin typeface="Calibri" panose="020F0502020204030204" pitchFamily="34" charset="0"/>
                <a:ea typeface="Calibri" panose="020F0502020204030204" pitchFamily="34" charset="0"/>
                <a:cs typeface="Times New Roman" panose="02020603050405020304" pitchFamily="18" charset="0"/>
              </a:rPr>
              <a:t>Large</a:t>
            </a:r>
            <a:r>
              <a:rPr lang="pl-PL" sz="1800">
                <a:effectLst/>
                <a:latin typeface="Calibri" panose="020F0502020204030204" pitchFamily="34" charset="0"/>
                <a:ea typeface="Calibri" panose="020F0502020204030204" pitchFamily="34" charset="0"/>
                <a:cs typeface="Times New Roman" panose="02020603050405020304" pitchFamily="18" charset="0"/>
              </a:rPr>
              <a:t> </a:t>
            </a:r>
            <a:r>
              <a:rPr lang="pl-PL" sz="1800" err="1">
                <a:effectLst/>
                <a:latin typeface="Calibri" panose="020F0502020204030204" pitchFamily="34" charset="0"/>
                <a:ea typeface="Calibri" panose="020F0502020204030204" pitchFamily="34" charset="0"/>
                <a:cs typeface="Times New Roman" panose="02020603050405020304" pitchFamily="18" charset="0"/>
              </a:rPr>
              <a:t>Scale</a:t>
            </a:r>
            <a:r>
              <a:rPr lang="pl-PL" sz="1800">
                <a:effectLst/>
                <a:latin typeface="Calibri" panose="020F0502020204030204" pitchFamily="34" charset="0"/>
                <a:ea typeface="Calibri" panose="020F0502020204030204" pitchFamily="34" charset="0"/>
                <a:cs typeface="Times New Roman" panose="02020603050405020304" pitchFamily="18" charset="0"/>
              </a:rPr>
              <a:t> </a:t>
            </a:r>
            <a:r>
              <a:rPr lang="pl-PL" sz="1800" err="1">
                <a:effectLst/>
                <a:latin typeface="Calibri" panose="020F0502020204030204" pitchFamily="34" charset="0"/>
                <a:ea typeface="Calibri" panose="020F0502020204030204" pitchFamily="34" charset="0"/>
                <a:cs typeface="Times New Roman" panose="02020603050405020304" pitchFamily="18" charset="0"/>
              </a:rPr>
              <a:t>Deep</a:t>
            </a:r>
            <a:r>
              <a:rPr lang="pl-PL" sz="1800">
                <a:effectLst/>
                <a:latin typeface="Calibri" panose="020F0502020204030204" pitchFamily="34" charset="0"/>
                <a:ea typeface="Calibri" panose="020F0502020204030204" pitchFamily="34" charset="0"/>
                <a:cs typeface="Times New Roman" panose="02020603050405020304" pitchFamily="18" charset="0"/>
              </a:rPr>
              <a:t> </a:t>
            </a:r>
            <a:r>
              <a:rPr lang="pl-PL" sz="1800" err="1">
                <a:effectLst/>
                <a:latin typeface="Calibri" panose="020F0502020204030204" pitchFamily="34" charset="0"/>
                <a:ea typeface="Calibri" panose="020F0502020204030204" pitchFamily="34" charset="0"/>
                <a:cs typeface="Times New Roman" panose="02020603050405020304" pitchFamily="18" charset="0"/>
              </a:rPr>
              <a:t>Reinforcement</a:t>
            </a:r>
            <a:r>
              <a:rPr lang="pl-PL" sz="1800">
                <a:effectLst/>
                <a:latin typeface="Calibri" panose="020F0502020204030204" pitchFamily="34" charset="0"/>
                <a:ea typeface="Calibri" panose="020F0502020204030204" pitchFamily="34" charset="0"/>
                <a:cs typeface="Times New Roman" panose="02020603050405020304" pitchFamily="18" charset="0"/>
              </a:rPr>
              <a:t> Learning” . Artykuł ten opisuje proces tworzenia sztucznej inteligencji, która pokonała mistrzów świata w e-sportowej grze Dota 2.</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a:t>
            </a:fld>
            <a:endParaRPr lang="pl-PL"/>
          </a:p>
        </p:txBody>
      </p:sp>
    </p:spTree>
    <p:extLst>
      <p:ext uri="{BB962C8B-B14F-4D97-AF65-F5344CB8AC3E}">
        <p14:creationId xmlns:p14="http://schemas.microsoft.com/office/powerpoint/2010/main" val="12977988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Istotnym problemem przy pracy nad tworzeniem Five były niesprawiedliwości między normalnym graczem a sztuczną inteligencją.</a:t>
            </a:r>
          </a:p>
          <a:p>
            <a:endParaRPr lang="pl-PL"/>
          </a:p>
          <a:p>
            <a:r>
              <a:rPr lang="pl-PL"/>
              <a:t>Przede wszystkim Five ma przewagę nad graczem jeśli chodzi o same informacje o grze. Gracz otrzymuje je poprzez własne obserwacje tego co dzieje się na ekranie, natomiast model otrzymuje wszystkie dostępne dane bezpośrednio do swojej analizy. Co więcej dane otrzymywane przez model są dokładniejsze, posiada on informacje o szczegółowych statystykach danej postaci w konkretnym momencie, wie dokładnie ile obrażeń jest w stanie zadać w konkretnej chwili, o ile jego postać jest szybsza od przeciwnika, zaś gracz wszystkie te informacje jedynie czuje i przybliża swoim doświadczeniem. Najprzystępniejszym przykładem tej niesprawiedliwości jest kontrolowanie mapy. Dla graczy dostępna jest mini mapa, na której widać co się dzieje w obszarze widoczności jego drużyny. Oznacza to, że gracz, aby otrzymać te informacje musi w dużym stopniu skupiać się na mini mapie zaś Five ma dokładne informacje o każdym, widocznym ruchu oponenta.</a:t>
            </a:r>
          </a:p>
          <a:p>
            <a:endParaRPr lang="pl-PL"/>
          </a:p>
          <a:p>
            <a:r>
              <a:rPr lang="pl-PL"/>
              <a:t>Ponadto model ma także przewagę jeśli chodzi o czas reakcji. Dla Five wynosi on średnio 217 ms zaś średni czas reakcji człowieka to około 250 ms. Warto jednak mieć na uwadze fakt, że profesjonalnie gracze akurat mogliby mieć w tej kwestii przewagę nad modelem, gdyż ich czas reakcji może zejść nawet do 100 ms!</a:t>
            </a:r>
          </a:p>
          <a:p>
            <a:endParaRPr lang="pl-PL"/>
          </a:p>
          <a:p>
            <a:r>
              <a:rPr lang="pl-PL"/>
              <a:t>Co ciekawe na różnych etapach rozwoju można było zauważyć zupełnie różny styl gry Five. Na samym początku model stosował taktyki bardzo rzadko stosowane w normalnych pubowych grach, a mianowicie starał się angażować w bardzo dużą liczbę team-</a:t>
            </a:r>
            <a:r>
              <a:rPr lang="pl-PL" err="1"/>
              <a:t>fightów</a:t>
            </a:r>
            <a:r>
              <a:rPr lang="pl-PL"/>
              <a:t> od samego początku rozgrywki, aby swoją wygraną zapewnić poprzez skuteczne eliminowanie bohaterów drużyny przeciwnej i szybkie niszczenie kolejnych struktur. Efektem takiego stylu było na ogół bardzo szybkie wygrywanie gry poprzez zupełną dominację, jednakże jeśli gracze byli w stanie opierać się przez ponad 20 minut, to gra znacznie się przedłużała do około 45 minut i praktycznie zawsze kończyła porażką Five, ze względu na to, że przeciwnik rozpraszając swoje siły był w stanie zgromadzić większą ilość złota i doświadczenia.</a:t>
            </a:r>
          </a:p>
          <a:p>
            <a:r>
              <a:rPr lang="pl-PL"/>
              <a:t>Wraz z doskonaleniem się modelu, jego </a:t>
            </a:r>
            <a:r>
              <a:rPr lang="pl-PL" err="1"/>
              <a:t>playstyle</a:t>
            </a:r>
            <a:r>
              <a:rPr lang="pl-PL"/>
              <a:t> zbliżył się znacznie do tego który stosują gracze. Pomimo tego, że najsilniejszym argumentem Five dalej były duże team-</a:t>
            </a:r>
            <a:r>
              <a:rPr lang="pl-PL" err="1"/>
              <a:t>fighty</a:t>
            </a:r>
            <a:r>
              <a:rPr lang="pl-PL"/>
              <a:t>, to nie dążył on do ciągłego prowokowania ich, lecz skupiał się w większym stopniu na gromadzeniu złota w rękach najsilniejszego bohatera. Ponadto model wykształcił także tendencje do intensywnego </a:t>
            </a:r>
            <a:r>
              <a:rPr lang="pl-PL" err="1"/>
              <a:t>farmienia</a:t>
            </a:r>
            <a:r>
              <a:rPr lang="pl-PL"/>
              <a:t> w momencie gdy jego przeciwnik zyskiwał przewagę oraz jeszcze bardziej unikał konfrontacji.</a:t>
            </a:r>
          </a:p>
          <a:p>
            <a:r>
              <a:rPr lang="pl-PL"/>
              <a:t>Pomimo bardziej ludzkiego zachowania Five jednak różnił się od graczy w kilku ciekawych aspektach. Przede wszystkim bardzo widoczna była u niego duża rotacja bohaterów w poszczególnych obszarach mapy. Ponadto model w znacznie lepszy sposób kalkulował agresywne zagrania bohaterów w momencie gdy mieli oni mało punktów życia. Jedną z ciekawszych wad Five była tendencja do wyrzucania bardzo szybko swoich najpotężniejszych umiejętności obarczonych długim czasem odświeżenia przez co gracze mający tendencję do oszczędzania ich mieli nad nimi przewagę.</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10</a:t>
            </a:fld>
            <a:endParaRPr lang="pl-PL"/>
          </a:p>
        </p:txBody>
      </p:sp>
    </p:spTree>
    <p:extLst>
      <p:ext uri="{BB962C8B-B14F-4D97-AF65-F5344CB8AC3E}">
        <p14:creationId xmlns:p14="http://schemas.microsoft.com/office/powerpoint/2010/main" val="37079294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Oczywiście wiemy, że agent jak i jego skuteczność oceniany jest w porównaniu do graczy, nie zaś poprzednich modeli, gdyż porównanie z człowiekiem jest zdecydowanie bardziej miarodajne. Z tego powodu autorzy artykułu stworzyli miarę o nazwie </a:t>
            </a:r>
            <a:r>
              <a:rPr lang="pl-PL" dirty="0" err="1"/>
              <a:t>Trueskill</a:t>
            </a:r>
            <a:r>
              <a:rPr lang="pl-PL" dirty="0"/>
              <a:t>, która ma za zadanie zobrazować umiejętności modelu wraz z upływem obliczeń. Na przedstawionym wykresie pokazane są kamienie milowe osiągane przez model przedstawione w formie zrozumiałej dla czytelnika. Autorzy zaznaczają, że początkowy, bardzo szybki rozwój może być spowodowany zastosowaną przez nich skalą wykładniczą. Dla nas najistotniejsze jest bardzo szybkie przejście między byciem ręcznie </a:t>
            </a:r>
            <a:r>
              <a:rPr lang="pl-PL" dirty="0" err="1"/>
              <a:t>oskryptowanym</a:t>
            </a:r>
            <a:r>
              <a:rPr lang="pl-PL" dirty="0"/>
              <a:t> modelem, a pokonywaniem zespołów amatorskich czy nawet pseudo profesjonalnych! Widać także już znacznie większą potrzebę obliczeń niezbędnych do pokonania pierwszego meczu z profesjonalistami, czy też pokonanie mistrzów świata.</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11</a:t>
            </a:fld>
            <a:endParaRPr lang="pl-PL"/>
          </a:p>
        </p:txBody>
      </p:sp>
    </p:spTree>
    <p:extLst>
      <p:ext uri="{BB962C8B-B14F-4D97-AF65-F5344CB8AC3E}">
        <p14:creationId xmlns:p14="http://schemas.microsoft.com/office/powerpoint/2010/main" val="33191970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 </a:t>
            </a:r>
            <a:endParaRPr lang="pl-PL"/>
          </a:p>
          <a:p>
            <a:r>
              <a:rPr lang="en-US"/>
              <a:t>W </a:t>
            </a:r>
            <a:r>
              <a:rPr lang="en-US" err="1"/>
              <a:t>celu</a:t>
            </a:r>
            <a:r>
              <a:rPr lang="en-US"/>
              <a:t> </a:t>
            </a:r>
            <a:r>
              <a:rPr lang="en-US" err="1"/>
              <a:t>walidacji</a:t>
            </a:r>
            <a:r>
              <a:rPr lang="en-US"/>
              <a:t> </a:t>
            </a:r>
            <a:r>
              <a:rPr lang="en-US" err="1"/>
              <a:t>czasu</a:t>
            </a:r>
            <a:r>
              <a:rPr lang="en-US"/>
              <a:t> </a:t>
            </a:r>
            <a:r>
              <a:rPr lang="en-US" err="1"/>
              <a:t>i</a:t>
            </a:r>
            <a:r>
              <a:rPr lang="en-US"/>
              <a:t> </a:t>
            </a:r>
            <a:r>
              <a:rPr lang="en-US" err="1"/>
              <a:t>zasobów</a:t>
            </a:r>
            <a:r>
              <a:rPr lang="en-US"/>
              <a:t> </a:t>
            </a:r>
            <a:r>
              <a:rPr lang="en-US" err="1"/>
              <a:t>zaoszczędzonych</a:t>
            </a:r>
            <a:r>
              <a:rPr lang="en-US"/>
              <a:t> za </a:t>
            </a:r>
            <a:r>
              <a:rPr lang="en-US" err="1"/>
              <a:t>pomocą</a:t>
            </a:r>
            <a:r>
              <a:rPr lang="en-US"/>
              <a:t> surgery </a:t>
            </a:r>
            <a:r>
              <a:rPr lang="en-US" err="1"/>
              <a:t>został</a:t>
            </a:r>
            <a:r>
              <a:rPr lang="en-US"/>
              <a:t> </a:t>
            </a:r>
            <a:r>
              <a:rPr lang="en-US" err="1"/>
              <a:t>przeszkolony</a:t>
            </a:r>
            <a:r>
              <a:rPr lang="en-US"/>
              <a:t> </a:t>
            </a:r>
            <a:r>
              <a:rPr lang="en-US" err="1"/>
              <a:t>drugi</a:t>
            </a:r>
            <a:r>
              <a:rPr lang="en-US"/>
              <a:t> agent </a:t>
            </a:r>
            <a:r>
              <a:rPr lang="en-US" err="1"/>
              <a:t>wykorzystując</a:t>
            </a:r>
            <a:r>
              <a:rPr lang="en-US"/>
              <a:t> </a:t>
            </a:r>
            <a:r>
              <a:rPr lang="en-US" err="1"/>
              <a:t>tylko</a:t>
            </a:r>
            <a:r>
              <a:rPr lang="en-US"/>
              <a:t> </a:t>
            </a:r>
            <a:r>
              <a:rPr lang="en-US" err="1"/>
              <a:t>końcowe</a:t>
            </a:r>
            <a:r>
              <a:rPr lang="en-US"/>
              <a:t> </a:t>
            </a:r>
            <a:r>
              <a:rPr lang="en-US" err="1"/>
              <a:t>środowisko</a:t>
            </a:r>
            <a:r>
              <a:rPr lang="en-US"/>
              <a:t> </a:t>
            </a:r>
            <a:r>
              <a:rPr lang="en-US" err="1"/>
              <a:t>i</a:t>
            </a:r>
            <a:r>
              <a:rPr lang="en-US"/>
              <a:t> </a:t>
            </a:r>
            <a:r>
              <a:rPr lang="en-US" err="1"/>
              <a:t>modelową</a:t>
            </a:r>
            <a:r>
              <a:rPr lang="en-US"/>
              <a:t> </a:t>
            </a:r>
            <a:r>
              <a:rPr lang="en-US" err="1"/>
              <a:t>architekturę</a:t>
            </a:r>
            <a:r>
              <a:rPr lang="en-US"/>
              <a:t>. </a:t>
            </a:r>
            <a:r>
              <a:rPr lang="en-US" err="1"/>
              <a:t>Nowy</a:t>
            </a:r>
            <a:r>
              <a:rPr lang="en-US"/>
              <a:t> model </a:t>
            </a:r>
            <a:r>
              <a:rPr lang="en-US" err="1"/>
              <a:t>nazwany</a:t>
            </a:r>
            <a:r>
              <a:rPr lang="en-US"/>
              <a:t> „Rerun”, </a:t>
            </a:r>
            <a:r>
              <a:rPr lang="en-US" err="1"/>
              <a:t>nie</a:t>
            </a:r>
            <a:r>
              <a:rPr lang="en-US"/>
              <a:t> </a:t>
            </a:r>
            <a:r>
              <a:rPr lang="en-US" err="1"/>
              <a:t>przeszedł</a:t>
            </a:r>
            <a:r>
              <a:rPr lang="en-US"/>
              <a:t> </a:t>
            </a:r>
            <a:r>
              <a:rPr lang="en-US" err="1"/>
              <a:t>krętej</a:t>
            </a:r>
            <a:r>
              <a:rPr lang="en-US"/>
              <a:t> </a:t>
            </a:r>
            <a:r>
              <a:rPr lang="en-US" err="1"/>
              <a:t>drogi</a:t>
            </a:r>
            <a:r>
              <a:rPr lang="en-US"/>
              <a:t> </a:t>
            </a:r>
            <a:r>
              <a:rPr lang="en-US" err="1"/>
              <a:t>zmiany</a:t>
            </a:r>
            <a:r>
              <a:rPr lang="en-US"/>
              <a:t> </a:t>
            </a:r>
            <a:r>
              <a:rPr lang="en-US" err="1"/>
              <a:t>zasad</a:t>
            </a:r>
            <a:r>
              <a:rPr lang="en-US"/>
              <a:t> </a:t>
            </a:r>
            <a:r>
              <a:rPr lang="en-US" err="1"/>
              <a:t>gry</a:t>
            </a:r>
            <a:r>
              <a:rPr lang="en-US"/>
              <a:t>, </a:t>
            </a:r>
            <a:r>
              <a:rPr lang="en-US" err="1"/>
              <a:t>modyfikacji</a:t>
            </a:r>
            <a:r>
              <a:rPr lang="en-US"/>
              <a:t> </a:t>
            </a:r>
            <a:r>
              <a:rPr lang="en-US" err="1"/>
              <a:t>parametrów</a:t>
            </a:r>
            <a:r>
              <a:rPr lang="en-US"/>
              <a:t> </a:t>
            </a:r>
            <a:r>
              <a:rPr lang="en-US" err="1"/>
              <a:t>sieci</a:t>
            </a:r>
            <a:r>
              <a:rPr lang="en-US"/>
              <a:t> </a:t>
            </a:r>
            <a:r>
              <a:rPr lang="en-US" err="1"/>
              <a:t>neuronowej</a:t>
            </a:r>
            <a:r>
              <a:rPr lang="en-US"/>
              <a:t> </a:t>
            </a:r>
            <a:r>
              <a:rPr lang="en-US" err="1"/>
              <a:t>i</a:t>
            </a:r>
            <a:r>
              <a:rPr lang="en-US"/>
              <a:t> </a:t>
            </a:r>
            <a:r>
              <a:rPr lang="en-US" err="1"/>
              <a:t>eksperymentów</a:t>
            </a:r>
            <a:r>
              <a:rPr lang="en-US"/>
              <a:t> online z </a:t>
            </a:r>
            <a:r>
              <a:rPr lang="en-US" err="1"/>
              <a:t>hiperparametrami</a:t>
            </a:r>
            <a:r>
              <a:rPr lang="en-US"/>
              <a:t>. </a:t>
            </a:r>
            <a:endParaRPr lang="pl-PL"/>
          </a:p>
          <a:p>
            <a:r>
              <a:rPr lang="en-US"/>
              <a:t>Rerun </a:t>
            </a:r>
            <a:r>
              <a:rPr lang="en-US" err="1"/>
              <a:t>zajął</a:t>
            </a:r>
            <a:r>
              <a:rPr lang="en-US"/>
              <a:t> 2 </a:t>
            </a:r>
            <a:r>
              <a:rPr lang="en-US" err="1"/>
              <a:t>miesiące</a:t>
            </a:r>
            <a:r>
              <a:rPr lang="en-US"/>
              <a:t> co jest </a:t>
            </a:r>
            <a:r>
              <a:rPr lang="en-US" err="1"/>
              <a:t>okresem</a:t>
            </a:r>
            <a:r>
              <a:rPr lang="en-US"/>
              <a:t> </a:t>
            </a:r>
            <a:r>
              <a:rPr lang="en-US" err="1"/>
              <a:t>znacznie</a:t>
            </a:r>
            <a:r>
              <a:rPr lang="en-US"/>
              <a:t> </a:t>
            </a:r>
            <a:r>
              <a:rPr lang="en-US" err="1"/>
              <a:t>dłuższym</a:t>
            </a:r>
            <a:r>
              <a:rPr lang="en-US"/>
              <a:t> </a:t>
            </a:r>
            <a:r>
              <a:rPr lang="en-US" err="1"/>
              <a:t>niż</a:t>
            </a:r>
            <a:r>
              <a:rPr lang="en-US"/>
              <a:t> </a:t>
            </a:r>
            <a:r>
              <a:rPr lang="en-US" err="1"/>
              <a:t>częstotliwość</a:t>
            </a:r>
            <a:r>
              <a:rPr lang="en-US"/>
              <a:t> </a:t>
            </a:r>
            <a:r>
              <a:rPr lang="en-US" err="1"/>
              <a:t>zmian</a:t>
            </a:r>
            <a:r>
              <a:rPr lang="en-US"/>
              <a:t> w surgery (co 1-2 </a:t>
            </a:r>
            <a:r>
              <a:rPr lang="en-US" err="1"/>
              <a:t>tygodnie</a:t>
            </a:r>
            <a:r>
              <a:rPr lang="en-US"/>
              <a:t>). </a:t>
            </a:r>
            <a:r>
              <a:rPr lang="en-US" err="1"/>
              <a:t>Naiwnie</a:t>
            </a:r>
            <a:r>
              <a:rPr lang="en-US"/>
              <a:t> </a:t>
            </a:r>
            <a:r>
              <a:rPr lang="en-US" err="1"/>
              <a:t>porównując</a:t>
            </a:r>
            <a:r>
              <a:rPr lang="en-US"/>
              <a:t>, </a:t>
            </a:r>
            <a:r>
              <a:rPr lang="en-US" err="1"/>
              <a:t>gdyby</a:t>
            </a:r>
            <a:r>
              <a:rPr lang="en-US"/>
              <a:t> model </a:t>
            </a:r>
            <a:r>
              <a:rPr lang="en-US" err="1"/>
              <a:t>był</a:t>
            </a:r>
            <a:r>
              <a:rPr lang="en-US"/>
              <a:t> </a:t>
            </a:r>
            <a:r>
              <a:rPr lang="en-US" err="1"/>
              <a:t>trenowany</a:t>
            </a:r>
            <a:r>
              <a:rPr lang="en-US"/>
              <a:t> od </a:t>
            </a:r>
            <a:r>
              <a:rPr lang="en-US" err="1"/>
              <a:t>zera</a:t>
            </a:r>
            <a:r>
              <a:rPr lang="en-US"/>
              <a:t> po </a:t>
            </a:r>
            <a:r>
              <a:rPr lang="en-US" err="1"/>
              <a:t>każdej</a:t>
            </a:r>
            <a:r>
              <a:rPr lang="en-US"/>
              <a:t> z </a:t>
            </a:r>
            <a:r>
              <a:rPr lang="en-US" err="1"/>
              <a:t>dwudziestu</a:t>
            </a:r>
            <a:r>
              <a:rPr lang="en-US"/>
              <a:t> </a:t>
            </a:r>
            <a:r>
              <a:rPr lang="en-US" err="1"/>
              <a:t>głównych</a:t>
            </a:r>
            <a:r>
              <a:rPr lang="en-US"/>
              <a:t> surgery, </a:t>
            </a:r>
            <a:r>
              <a:rPr lang="en-US" err="1"/>
              <a:t>projekt</a:t>
            </a:r>
            <a:r>
              <a:rPr lang="en-US"/>
              <a:t> </a:t>
            </a:r>
            <a:r>
              <a:rPr lang="en-US" err="1"/>
              <a:t>zająłby</a:t>
            </a:r>
            <a:r>
              <a:rPr lang="en-US"/>
              <a:t> 40 </a:t>
            </a:r>
            <a:r>
              <a:rPr lang="en-US" err="1"/>
              <a:t>miesięcy</a:t>
            </a:r>
            <a:r>
              <a:rPr lang="en-US"/>
              <a:t> </a:t>
            </a:r>
            <a:r>
              <a:rPr lang="en-US" err="1"/>
              <a:t>zamiast</a:t>
            </a:r>
            <a:r>
              <a:rPr lang="en-US"/>
              <a:t> 10. </a:t>
            </a:r>
            <a:endParaRPr lang="pl-PL"/>
          </a:p>
          <a:p>
            <a:r>
              <a:rPr lang="en-US"/>
              <a:t> </a:t>
            </a:r>
            <a:endParaRPr lang="pl-PL"/>
          </a:p>
          <a:p>
            <a:r>
              <a:rPr lang="en-US"/>
              <a:t>Rerun </a:t>
            </a:r>
            <a:r>
              <a:rPr lang="en-US" err="1"/>
              <a:t>przejął</a:t>
            </a:r>
            <a:r>
              <a:rPr lang="en-US"/>
              <a:t> </a:t>
            </a:r>
            <a:r>
              <a:rPr lang="en-US" err="1"/>
              <a:t>około</a:t>
            </a:r>
            <a:r>
              <a:rPr lang="en-US"/>
              <a:t> 20% </a:t>
            </a:r>
            <a:r>
              <a:rPr lang="en-US" err="1"/>
              <a:t>zasobów</a:t>
            </a:r>
            <a:r>
              <a:rPr lang="en-US"/>
              <a:t> </a:t>
            </a:r>
            <a:r>
              <a:rPr lang="en-US" err="1"/>
              <a:t>OpenAI</a:t>
            </a:r>
            <a:r>
              <a:rPr lang="en-US"/>
              <a:t> Five </a:t>
            </a:r>
            <a:r>
              <a:rPr lang="en-US" err="1"/>
              <a:t>i</a:t>
            </a:r>
            <a:r>
              <a:rPr lang="en-US"/>
              <a:t> </a:t>
            </a:r>
            <a:r>
              <a:rPr lang="en-US" err="1"/>
              <a:t>osiągnął</a:t>
            </a:r>
            <a:r>
              <a:rPr lang="en-US"/>
              <a:t> </a:t>
            </a:r>
            <a:r>
              <a:rPr lang="en-US" err="1"/>
              <a:t>ponad</a:t>
            </a:r>
            <a:r>
              <a:rPr lang="en-US"/>
              <a:t> 98% </a:t>
            </a:r>
            <a:r>
              <a:rPr lang="en-US" err="1"/>
              <a:t>współczynnik</a:t>
            </a:r>
            <a:r>
              <a:rPr lang="en-US"/>
              <a:t> </a:t>
            </a:r>
            <a:r>
              <a:rPr lang="en-US" err="1"/>
              <a:t>wygranych</a:t>
            </a:r>
            <a:r>
              <a:rPr lang="en-US"/>
              <a:t> w </a:t>
            </a:r>
            <a:r>
              <a:rPr lang="en-US" err="1"/>
              <a:t>porównaniu</a:t>
            </a:r>
            <a:r>
              <a:rPr lang="en-US"/>
              <a:t> z </a:t>
            </a:r>
            <a:r>
              <a:rPr lang="en-US" err="1"/>
              <a:t>ostateczną</a:t>
            </a:r>
            <a:r>
              <a:rPr lang="en-US"/>
              <a:t> </a:t>
            </a:r>
            <a:r>
              <a:rPr lang="en-US" err="1"/>
              <a:t>wersją</a:t>
            </a:r>
            <a:r>
              <a:rPr lang="en-US"/>
              <a:t> </a:t>
            </a:r>
            <a:r>
              <a:rPr lang="en-US" err="1"/>
              <a:t>OpenAI</a:t>
            </a:r>
            <a:r>
              <a:rPr lang="en-US"/>
              <a:t> Five, </a:t>
            </a:r>
            <a:r>
              <a:rPr lang="en-US" err="1"/>
              <a:t>jednak</a:t>
            </a:r>
            <a:r>
              <a:rPr lang="en-US"/>
              <a:t> model </a:t>
            </a:r>
            <a:r>
              <a:rPr lang="en-US" err="1"/>
              <a:t>ostatecznie</a:t>
            </a:r>
            <a:r>
              <a:rPr lang="en-US"/>
              <a:t> </a:t>
            </a:r>
            <a:r>
              <a:rPr lang="en-US" err="1"/>
              <a:t>ustabilizował</a:t>
            </a:r>
            <a:r>
              <a:rPr lang="en-US"/>
              <a:t> </a:t>
            </a:r>
            <a:r>
              <a:rPr lang="en-US" err="1"/>
              <a:t>się</a:t>
            </a:r>
            <a:r>
              <a:rPr lang="en-US"/>
              <a:t> </a:t>
            </a:r>
            <a:r>
              <a:rPr lang="en-US" err="1"/>
              <a:t>na</a:t>
            </a:r>
            <a:r>
              <a:rPr lang="en-US"/>
              <a:t> </a:t>
            </a:r>
            <a:r>
              <a:rPr lang="en-US" err="1"/>
              <a:t>słabszym</a:t>
            </a:r>
            <a:r>
              <a:rPr lang="en-US"/>
              <a:t> </a:t>
            </a:r>
            <a:r>
              <a:rPr lang="en-US" err="1"/>
              <a:t>poziomie</a:t>
            </a:r>
            <a:r>
              <a:rPr lang="en-US"/>
              <a:t> </a:t>
            </a:r>
            <a:r>
              <a:rPr lang="en-US" err="1"/>
              <a:t>umiejętności</a:t>
            </a:r>
            <a:r>
              <a:rPr lang="en-US"/>
              <a:t>, </a:t>
            </a:r>
            <a:r>
              <a:rPr lang="en-US" err="1"/>
              <a:t>niż</a:t>
            </a:r>
            <a:r>
              <a:rPr lang="en-US"/>
              <a:t> </a:t>
            </a:r>
            <a:r>
              <a:rPr lang="en-US" err="1"/>
              <a:t>był</a:t>
            </a:r>
            <a:r>
              <a:rPr lang="en-US"/>
              <a:t> w </a:t>
            </a:r>
            <a:r>
              <a:rPr lang="en-US" err="1"/>
              <a:t>stanie</a:t>
            </a:r>
            <a:r>
              <a:rPr lang="en-US"/>
              <a:t> </a:t>
            </a:r>
            <a:r>
              <a:rPr lang="en-US" err="1"/>
              <a:t>osiągnąć</a:t>
            </a:r>
            <a:r>
              <a:rPr lang="en-US"/>
              <a:t> model od </a:t>
            </a:r>
            <a:r>
              <a:rPr lang="en-US" err="1"/>
              <a:t>podstaw</a:t>
            </a:r>
            <a:r>
              <a:rPr lang="en-US"/>
              <a:t>. </a:t>
            </a:r>
            <a:r>
              <a:rPr lang="en-US" err="1"/>
              <a:t>Autorzy</a:t>
            </a:r>
            <a:r>
              <a:rPr lang="en-US"/>
              <a:t> </a:t>
            </a:r>
            <a:r>
              <a:rPr lang="en-US" err="1"/>
              <a:t>jednak</a:t>
            </a:r>
            <a:r>
              <a:rPr lang="en-US"/>
              <a:t> </a:t>
            </a:r>
            <a:r>
              <a:rPr lang="en-US" err="1"/>
              <a:t>uważają</a:t>
            </a:r>
            <a:r>
              <a:rPr lang="en-US"/>
              <a:t>, </a:t>
            </a:r>
            <a:r>
              <a:rPr lang="en-US" err="1"/>
              <a:t>że</a:t>
            </a:r>
            <a:r>
              <a:rPr lang="en-US"/>
              <a:t> Rerun </a:t>
            </a:r>
            <a:r>
              <a:rPr lang="en-US" err="1"/>
              <a:t>nadal</a:t>
            </a:r>
            <a:r>
              <a:rPr lang="en-US"/>
              <a:t> by </a:t>
            </a:r>
            <a:r>
              <a:rPr lang="en-US" err="1"/>
              <a:t>się</a:t>
            </a:r>
            <a:r>
              <a:rPr lang="en-US"/>
              <a:t> </a:t>
            </a:r>
            <a:r>
              <a:rPr lang="en-US" err="1"/>
              <a:t>poprawiał</a:t>
            </a:r>
            <a:r>
              <a:rPr lang="en-US"/>
              <a:t>, </a:t>
            </a:r>
            <a:r>
              <a:rPr lang="en-US" err="1"/>
              <a:t>zarówno</a:t>
            </a:r>
            <a:r>
              <a:rPr lang="en-US"/>
              <a:t> </a:t>
            </a:r>
            <a:r>
              <a:rPr lang="en-US" err="1"/>
              <a:t>ze</a:t>
            </a:r>
            <a:r>
              <a:rPr lang="en-US"/>
              <a:t> </a:t>
            </a:r>
            <a:r>
              <a:rPr lang="en-US" err="1"/>
              <a:t>względu</a:t>
            </a:r>
            <a:r>
              <a:rPr lang="en-US"/>
              <a:t> </a:t>
            </a:r>
            <a:r>
              <a:rPr lang="en-US" err="1"/>
              <a:t>na</a:t>
            </a:r>
            <a:r>
              <a:rPr lang="en-US"/>
              <a:t> </a:t>
            </a:r>
            <a:r>
              <a:rPr lang="en-US" err="1"/>
              <a:t>swoją</a:t>
            </a:r>
            <a:r>
              <a:rPr lang="en-US"/>
              <a:t> </a:t>
            </a:r>
            <a:r>
              <a:rPr lang="en-US" err="1"/>
              <a:t>tendencję</a:t>
            </a:r>
            <a:r>
              <a:rPr lang="en-US"/>
              <a:t> </a:t>
            </a:r>
            <a:r>
              <a:rPr lang="en-US" err="1"/>
              <a:t>wzrostową</a:t>
            </a:r>
            <a:r>
              <a:rPr lang="en-US"/>
              <a:t>, jak </a:t>
            </a:r>
            <a:r>
              <a:rPr lang="en-US" err="1"/>
              <a:t>i</a:t>
            </a:r>
            <a:r>
              <a:rPr lang="en-US"/>
              <a:t> </a:t>
            </a:r>
            <a:r>
              <a:rPr lang="en-US" err="1"/>
              <a:t>dlatego</a:t>
            </a:r>
            <a:r>
              <a:rPr lang="en-US"/>
              <a:t>, </a:t>
            </a:r>
            <a:r>
              <a:rPr lang="en-US" err="1"/>
              <a:t>że</a:t>
            </a:r>
            <a:r>
              <a:rPr lang="en-US"/>
              <a:t> </a:t>
            </a:r>
            <a:r>
              <a:rPr lang="en-US" err="1"/>
              <a:t>nie</a:t>
            </a:r>
            <a:r>
              <a:rPr lang="en-US"/>
              <a:t> </a:t>
            </a:r>
            <a:r>
              <a:rPr lang="en-US" err="1"/>
              <a:t>udało</a:t>
            </a:r>
            <a:r>
              <a:rPr lang="en-US"/>
              <a:t> </a:t>
            </a:r>
            <a:r>
              <a:rPr lang="en-US" err="1"/>
              <a:t>im</a:t>
            </a:r>
            <a:r>
              <a:rPr lang="en-US"/>
              <a:t> </a:t>
            </a:r>
            <a:r>
              <a:rPr lang="en-US" err="1"/>
              <a:t>się</a:t>
            </a:r>
            <a:r>
              <a:rPr lang="en-US"/>
              <a:t> </a:t>
            </a:r>
            <a:r>
              <a:rPr lang="en-US" err="1"/>
              <a:t>jeszcze</a:t>
            </a:r>
            <a:r>
              <a:rPr lang="en-US"/>
              <a:t> w </a:t>
            </a:r>
            <a:r>
              <a:rPr lang="en-US" err="1"/>
              <a:t>pełni</a:t>
            </a:r>
            <a:r>
              <a:rPr lang="en-US"/>
              <a:t> </a:t>
            </a:r>
            <a:r>
              <a:rPr lang="en-US" err="1"/>
              <a:t>dostroić</a:t>
            </a:r>
            <a:r>
              <a:rPr lang="en-US"/>
              <a:t> </a:t>
            </a:r>
            <a:r>
              <a:rPr lang="en-US" err="1"/>
              <a:t>hiperparametrów</a:t>
            </a:r>
            <a:r>
              <a:rPr lang="en-US"/>
              <a:t>, </a:t>
            </a:r>
            <a:r>
              <a:rPr lang="en-US" err="1"/>
              <a:t>takich</a:t>
            </a:r>
            <a:r>
              <a:rPr lang="en-US"/>
              <a:t> jak </a:t>
            </a:r>
            <a:r>
              <a:rPr lang="en-US" err="1"/>
              <a:t>szybkość</a:t>
            </a:r>
            <a:r>
              <a:rPr lang="en-US"/>
              <a:t> </a:t>
            </a:r>
            <a:r>
              <a:rPr lang="en-US" err="1"/>
              <a:t>uczenia</a:t>
            </a:r>
            <a:r>
              <a:rPr lang="en-US"/>
              <a:t> </a:t>
            </a:r>
            <a:r>
              <a:rPr lang="en-US" err="1"/>
              <a:t>się</a:t>
            </a:r>
            <a:r>
              <a:rPr lang="en-US"/>
              <a:t> </a:t>
            </a:r>
            <a:r>
              <a:rPr lang="en-US" err="1"/>
              <a:t>i</a:t>
            </a:r>
            <a:r>
              <a:rPr lang="en-US"/>
              <a:t> </a:t>
            </a:r>
            <a:r>
              <a:rPr lang="en-US" err="1"/>
              <a:t>horyzont</a:t>
            </a:r>
            <a:r>
              <a:rPr lang="en-US"/>
              <a:t>. </a:t>
            </a:r>
            <a:endParaRPr lang="pl-PL"/>
          </a:p>
          <a:p>
            <a:r>
              <a:rPr lang="en-US"/>
              <a:t> </a:t>
            </a:r>
            <a:endParaRPr lang="pl-PL"/>
          </a:p>
          <a:p>
            <a:r>
              <a:rPr lang="en-US" err="1"/>
              <a:t>Ostatecznie</a:t>
            </a:r>
            <a:r>
              <a:rPr lang="en-US"/>
              <a:t>, </a:t>
            </a:r>
            <a:r>
              <a:rPr lang="en-US" err="1"/>
              <a:t>eksperymet</a:t>
            </a:r>
            <a:r>
              <a:rPr lang="en-US"/>
              <a:t> </a:t>
            </a:r>
            <a:r>
              <a:rPr lang="en-US" err="1"/>
              <a:t>zostaje</a:t>
            </a:r>
            <a:r>
              <a:rPr lang="en-US"/>
              <a:t> </a:t>
            </a:r>
            <a:r>
              <a:rPr lang="en-US" err="1"/>
              <a:t>podsumowany</a:t>
            </a:r>
            <a:r>
              <a:rPr lang="en-US"/>
              <a:t> </a:t>
            </a:r>
            <a:r>
              <a:rPr lang="en-US" err="1"/>
              <a:t>wnioskami</a:t>
            </a:r>
            <a:r>
              <a:rPr lang="en-US"/>
              <a:t>, </a:t>
            </a:r>
            <a:r>
              <a:rPr lang="en-US" err="1"/>
              <a:t>że</a:t>
            </a:r>
            <a:r>
              <a:rPr lang="en-US"/>
              <a:t> </a:t>
            </a:r>
            <a:r>
              <a:rPr lang="en-US" err="1"/>
              <a:t>chociaż</a:t>
            </a:r>
            <a:r>
              <a:rPr lang="en-US"/>
              <a:t> </a:t>
            </a:r>
            <a:r>
              <a:rPr lang="en-US" err="1"/>
              <a:t>ówczesna</a:t>
            </a:r>
            <a:r>
              <a:rPr lang="en-US"/>
              <a:t> surgery </a:t>
            </a:r>
            <a:r>
              <a:rPr lang="en-US" err="1"/>
              <a:t>była</a:t>
            </a:r>
            <a:r>
              <a:rPr lang="en-US"/>
              <a:t> </a:t>
            </a:r>
            <a:r>
              <a:rPr lang="en-US" err="1"/>
              <a:t>daleka</a:t>
            </a:r>
            <a:r>
              <a:rPr lang="en-US"/>
              <a:t> od </a:t>
            </a:r>
            <a:r>
              <a:rPr lang="en-US" err="1"/>
              <a:t>doskonałości</a:t>
            </a:r>
            <a:r>
              <a:rPr lang="en-US"/>
              <a:t>, </a:t>
            </a:r>
            <a:r>
              <a:rPr lang="en-US" err="1"/>
              <a:t>toprzy</a:t>
            </a:r>
            <a:r>
              <a:rPr lang="en-US"/>
              <a:t> </a:t>
            </a:r>
            <a:r>
              <a:rPr lang="en-US" err="1"/>
              <a:t>odpowiednim</a:t>
            </a:r>
            <a:r>
              <a:rPr lang="en-US"/>
              <a:t> </a:t>
            </a:r>
            <a:r>
              <a:rPr lang="en-US" err="1"/>
              <a:t>przygotowaniu</a:t>
            </a:r>
            <a:r>
              <a:rPr lang="en-US"/>
              <a:t> </a:t>
            </a:r>
            <a:r>
              <a:rPr lang="en-US" err="1"/>
              <a:t>staje</a:t>
            </a:r>
            <a:r>
              <a:rPr lang="en-US"/>
              <a:t> </a:t>
            </a:r>
            <a:r>
              <a:rPr lang="en-US" err="1"/>
              <a:t>się</a:t>
            </a:r>
            <a:r>
              <a:rPr lang="en-US"/>
              <a:t> </a:t>
            </a:r>
            <a:r>
              <a:rPr lang="en-US" err="1"/>
              <a:t>użyteczną</a:t>
            </a:r>
            <a:r>
              <a:rPr lang="en-US"/>
              <a:t> </a:t>
            </a:r>
            <a:r>
              <a:rPr lang="en-US" err="1"/>
              <a:t>metodą</a:t>
            </a:r>
            <a:r>
              <a:rPr lang="en-US"/>
              <a:t> </a:t>
            </a:r>
            <a:r>
              <a:rPr lang="en-US" err="1"/>
              <a:t>wprowadzania</a:t>
            </a:r>
            <a:r>
              <a:rPr lang="en-US"/>
              <a:t> </a:t>
            </a:r>
            <a:r>
              <a:rPr lang="en-US" err="1"/>
              <a:t>zmian</a:t>
            </a:r>
            <a:r>
              <a:rPr lang="en-US"/>
              <a:t> do </a:t>
            </a:r>
            <a:r>
              <a:rPr lang="en-US" err="1"/>
              <a:t>długotrwałych</a:t>
            </a:r>
            <a:r>
              <a:rPr lang="en-US"/>
              <a:t> </a:t>
            </a:r>
            <a:r>
              <a:rPr lang="en-US" err="1"/>
              <a:t>eksperymentów</a:t>
            </a:r>
            <a:r>
              <a:rPr lang="en-US"/>
              <a:t> bez </a:t>
            </a:r>
            <a:r>
              <a:rPr lang="en-US" err="1"/>
              <a:t>ponoszenia</a:t>
            </a:r>
            <a:r>
              <a:rPr lang="en-US"/>
              <a:t> </a:t>
            </a:r>
            <a:r>
              <a:rPr lang="en-US" err="1"/>
              <a:t>kosztów</a:t>
            </a:r>
            <a:r>
              <a:rPr lang="en-US"/>
              <a:t> </a:t>
            </a:r>
            <a:r>
              <a:rPr lang="en-US" err="1"/>
              <a:t>ponownego</a:t>
            </a:r>
            <a:r>
              <a:rPr lang="en-US"/>
              <a:t> </a:t>
            </a:r>
            <a:r>
              <a:rPr lang="en-US" err="1"/>
              <a:t>uruchomienia</a:t>
            </a:r>
            <a:r>
              <a:rPr lang="en-US"/>
              <a:t> za </a:t>
            </a:r>
            <a:r>
              <a:rPr lang="en-US" err="1"/>
              <a:t>każdy</a:t>
            </a:r>
            <a:r>
              <a:rPr lang="en-US"/>
              <a:t> z </a:t>
            </a:r>
            <a:r>
              <a:rPr lang="en-US" err="1"/>
              <a:t>nich</a:t>
            </a:r>
            <a:r>
              <a:rPr lang="en-US"/>
              <a:t>.</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12</a:t>
            </a:fld>
            <a:endParaRPr lang="pl-PL"/>
          </a:p>
        </p:txBody>
      </p:sp>
    </p:spTree>
    <p:extLst>
      <p:ext uri="{BB962C8B-B14F-4D97-AF65-F5344CB8AC3E}">
        <p14:creationId xmlns:p14="http://schemas.microsoft.com/office/powerpoint/2010/main" val="885068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 </a:t>
            </a:r>
            <a:endParaRPr lang="pl-PL"/>
          </a:p>
          <a:p>
            <a:r>
              <a:rPr lang="en-US"/>
              <a:t>W górnym panelu widać pełną historię projektu - aby kontynuować szkolenie OpenAI Five przy każdej zmianie środowiska lub policy była stosowana surgery, potem agent został uruchomiony ponownie raz na koniec, aby stowrzyć Rerun.</a:t>
            </a:r>
            <a:endParaRPr lang="pl-PL"/>
          </a:p>
          <a:p>
            <a:r>
              <a:rPr lang="en-US"/>
              <a:t> </a:t>
            </a:r>
            <a:endParaRPr lang="pl-PL"/>
          </a:p>
          <a:p>
            <a:r>
              <a:rPr lang="en-US"/>
              <a:t>Na dole widzimy hipotetyczną alternatywę, gdyby model był uruchamiany ponownie po każdej zmianie i trzebaby czekać, aż model ten sam poziom umiejętności, zakładając pesymistycznie, że krzywa byłaby identyczna z OpenAI Five</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13</a:t>
            </a:fld>
            <a:endParaRPr lang="pl-PL"/>
          </a:p>
        </p:txBody>
      </p:sp>
    </p:spTree>
    <p:extLst>
      <p:ext uri="{BB962C8B-B14F-4D97-AF65-F5344CB8AC3E}">
        <p14:creationId xmlns:p14="http://schemas.microsoft.com/office/powerpoint/2010/main" val="27954538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t> </a:t>
            </a:r>
            <a:endParaRPr lang="pl-PL" dirty="0"/>
          </a:p>
          <a:p>
            <a:r>
              <a:rPr lang="en-US" dirty="0"/>
              <a:t>Batch size to parametr określający liczbę próbek, które będą używane do trenowania sieci w jednej iteracji. W następnej sekcji artykułu autorzy opisują korzyści ze zwiększenia wielkości tego właśnie parametru. Wiązało się to z dwoma rzeczami: po pierwsze, użycie dwukrotnie większej liczby procesorów graficznych, a po drugie, użycie dwukrotnie większej liczby rollout'ów do wyprodukowania dwukrotnie większej liczby próbek. Aby móc porównać wyniki przed i po zwiększeniu batch size'u został zdefiniowany współczynnik speedup.</a:t>
            </a:r>
            <a:endParaRPr lang="pl-PL" dirty="0"/>
          </a:p>
          <a:p>
            <a:r>
              <a:rPr lang="en-US" dirty="0" err="1"/>
              <a:t>Autorzy</a:t>
            </a:r>
            <a:r>
              <a:rPr lang="en-US" dirty="0"/>
              <a:t> </a:t>
            </a:r>
            <a:r>
              <a:rPr lang="en-US" dirty="0" err="1"/>
              <a:t>odkryli</a:t>
            </a:r>
            <a:r>
              <a:rPr lang="en-US" dirty="0"/>
              <a:t>, </a:t>
            </a:r>
            <a:r>
              <a:rPr lang="en-US" dirty="0" err="1"/>
              <a:t>że</a:t>
            </a:r>
            <a:r>
              <a:rPr lang="en-US" dirty="0"/>
              <a:t> </a:t>
            </a:r>
            <a:r>
              <a:rPr lang="en-US" dirty="0" err="1"/>
              <a:t>zwiększenie</a:t>
            </a:r>
            <a:r>
              <a:rPr lang="en-US" dirty="0"/>
              <a:t> batch </a:t>
            </a:r>
            <a:r>
              <a:rPr lang="en-US" dirty="0" err="1"/>
              <a:t>size'u</a:t>
            </a:r>
            <a:r>
              <a:rPr lang="en-US" dirty="0"/>
              <a:t> </a:t>
            </a:r>
            <a:r>
              <a:rPr lang="en-US" dirty="0" err="1"/>
              <a:t>przyspiesza</a:t>
            </a:r>
            <a:r>
              <a:rPr lang="en-US" dirty="0"/>
              <a:t> </a:t>
            </a:r>
            <a:r>
              <a:rPr lang="en-US" dirty="0" err="1"/>
              <a:t>uczenie</a:t>
            </a:r>
            <a:r>
              <a:rPr lang="en-US" dirty="0"/>
              <a:t> </a:t>
            </a:r>
            <a:r>
              <a:rPr lang="en-US" dirty="0" err="1"/>
              <a:t>aż</a:t>
            </a:r>
            <a:r>
              <a:rPr lang="en-US" dirty="0"/>
              <a:t> do </a:t>
            </a:r>
            <a:r>
              <a:rPr lang="en-US" dirty="0" err="1"/>
              <a:t>serii</a:t>
            </a:r>
            <a:r>
              <a:rPr lang="en-US" dirty="0"/>
              <a:t> </a:t>
            </a:r>
            <a:r>
              <a:rPr lang="en-US" dirty="0" err="1"/>
              <a:t>milionów</a:t>
            </a:r>
            <a:r>
              <a:rPr lang="en-US" dirty="0"/>
              <a:t> </a:t>
            </a:r>
            <a:r>
              <a:rPr lang="en-US" dirty="0" err="1"/>
              <a:t>obserwacji</a:t>
            </a:r>
            <a:r>
              <a:rPr lang="en-US" dirty="0"/>
              <a:t>. </a:t>
            </a:r>
            <a:r>
              <a:rPr lang="en-US" dirty="0" err="1"/>
              <a:t>Używając</a:t>
            </a:r>
            <a:r>
              <a:rPr lang="en-US" dirty="0"/>
              <a:t> </a:t>
            </a:r>
            <a:r>
              <a:rPr lang="en-US" dirty="0" err="1"/>
              <a:t>Rerun'u</a:t>
            </a:r>
            <a:r>
              <a:rPr lang="en-US" dirty="0"/>
              <a:t> </a:t>
            </a:r>
            <a:r>
              <a:rPr lang="en-US" dirty="0" err="1"/>
              <a:t>osiągnięto</a:t>
            </a:r>
            <a:r>
              <a:rPr lang="en-US" dirty="0"/>
              <a:t> </a:t>
            </a:r>
            <a:r>
              <a:rPr lang="en-US" dirty="0" err="1"/>
              <a:t>nadludzkie</a:t>
            </a:r>
            <a:r>
              <a:rPr lang="en-US" dirty="0"/>
              <a:t> </a:t>
            </a:r>
            <a:r>
              <a:rPr lang="en-US" dirty="0" err="1"/>
              <a:t>wyniki</a:t>
            </a:r>
            <a:r>
              <a:rPr lang="en-US" dirty="0"/>
              <a:t>, batch size </a:t>
            </a:r>
            <a:r>
              <a:rPr lang="en-US" dirty="0" err="1"/>
              <a:t>Rerun'u</a:t>
            </a:r>
            <a:r>
              <a:rPr lang="en-US" dirty="0"/>
              <a:t> </a:t>
            </a:r>
            <a:r>
              <a:rPr lang="en-US" dirty="0" err="1"/>
              <a:t>miał</a:t>
            </a:r>
            <a:r>
              <a:rPr lang="en-US" dirty="0"/>
              <a:t> </a:t>
            </a:r>
            <a:r>
              <a:rPr lang="en-US" dirty="0" err="1"/>
              <a:t>wpółczynnik</a:t>
            </a:r>
            <a:r>
              <a:rPr lang="en-US" dirty="0"/>
              <a:t> speedup 2,5 </a:t>
            </a:r>
            <a:r>
              <a:rPr lang="en-US" dirty="0" err="1"/>
              <a:t>raza</a:t>
            </a:r>
            <a:r>
              <a:rPr lang="en-US" dirty="0"/>
              <a:t> </a:t>
            </a:r>
            <a:r>
              <a:rPr lang="en-US" dirty="0" err="1"/>
              <a:t>większy</a:t>
            </a:r>
            <a:r>
              <a:rPr lang="en-US" dirty="0"/>
              <a:t> </a:t>
            </a:r>
            <a:r>
              <a:rPr lang="en-US" dirty="0" err="1"/>
              <a:t>niz</a:t>
            </a:r>
            <a:r>
              <a:rPr lang="en-US" dirty="0"/>
              <a:t> </a:t>
            </a:r>
            <a:r>
              <a:rPr lang="en-US" dirty="0" err="1"/>
              <a:t>podstawowy</a:t>
            </a:r>
            <a:r>
              <a:rPr lang="en-US" dirty="0"/>
              <a:t> batch size. </a:t>
            </a:r>
            <a:endParaRPr lang="pl-PL" dirty="0"/>
          </a:p>
          <a:p>
            <a:r>
              <a:rPr lang="en-US" dirty="0"/>
              <a:t>Zgodnie z otrzymanymi wynikami autorzy mieli nadzieję otrzymać liniową zależność między speedup'em a zwiększaniem batc size'u. Niestety, wyszło, że ta zależność jest mniej niż liniowa, jednak są spekulacje, że to może zmienić później podczas uczenia, gdy problem stanie się trudniejszy lub po dostrojeniu hiperparametrów. </a:t>
            </a:r>
          </a:p>
          <a:p>
            <a:endParaRPr lang="pl-PL" dirty="0">
              <a:cs typeface="Calibri"/>
            </a:endParaRPr>
          </a:p>
        </p:txBody>
      </p:sp>
      <p:sp>
        <p:nvSpPr>
          <p:cNvPr id="4" name="Symbol zastępczy numeru slajdu 3"/>
          <p:cNvSpPr>
            <a:spLocks noGrp="1"/>
          </p:cNvSpPr>
          <p:nvPr>
            <p:ph type="sldNum" sz="quarter" idx="5"/>
          </p:nvPr>
        </p:nvSpPr>
        <p:spPr/>
        <p:txBody>
          <a:bodyPr/>
          <a:lstStyle/>
          <a:p>
            <a:fld id="{0D26FB0A-10D2-4E89-B086-A6487DC4B8A2}" type="slidenum">
              <a:rPr lang="pl-PL" smtClean="0"/>
              <a:t>14</a:t>
            </a:fld>
            <a:endParaRPr lang="pl-PL"/>
          </a:p>
        </p:txBody>
      </p:sp>
    </p:spTree>
    <p:extLst>
      <p:ext uri="{BB962C8B-B14F-4D97-AF65-F5344CB8AC3E}">
        <p14:creationId xmlns:p14="http://schemas.microsoft.com/office/powerpoint/2010/main" val="1932285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Zaprezentowane wykresy przedstawiają kilka ciekawych wniosków. W pierwszym wierszu przedstawiona jest analiza tego jak na wczesnym i dość krótkim etapie zmieniał się </a:t>
            </a:r>
            <a:r>
              <a:rPr lang="pl-PL" err="1"/>
              <a:t>true</a:t>
            </a:r>
            <a:r>
              <a:rPr lang="pl-PL"/>
              <a:t> </a:t>
            </a:r>
            <a:r>
              <a:rPr lang="pl-PL" err="1"/>
              <a:t>skill</a:t>
            </a:r>
            <a:r>
              <a:rPr lang="pl-PL"/>
              <a:t> modelu w zależności od trzech zmiennych. Przede wszystkim z pierwszego wykresu widać, że model uczył się lepiej dla większych rozmiarów </a:t>
            </a:r>
            <a:r>
              <a:rPr lang="pl-PL" err="1"/>
              <a:t>Batch</a:t>
            </a:r>
            <a:r>
              <a:rPr lang="pl-PL"/>
              <a:t> </a:t>
            </a:r>
            <a:r>
              <a:rPr lang="pl-PL" err="1"/>
              <a:t>size’a</a:t>
            </a:r>
            <a:r>
              <a:rPr lang="pl-PL"/>
              <a:t>, natomiast z tego poniżej wynika, że przyspieszenie nauki także zwiększało się wraz ze wzrostem </a:t>
            </a:r>
            <a:r>
              <a:rPr lang="pl-PL" err="1"/>
              <a:t>batchy</a:t>
            </a:r>
            <a:r>
              <a:rPr lang="pl-PL"/>
              <a:t>.  Z drugiej wizualizacji wynika, że im większy jest Queue </a:t>
            </a:r>
            <a:r>
              <a:rPr lang="pl-PL" err="1"/>
              <a:t>Length</a:t>
            </a:r>
            <a:r>
              <a:rPr lang="pl-PL"/>
              <a:t> (oznaczający estymację sztucznie wprowadzanej zatęchłości danych) , tym model gorzej się uczy oraz prędkość uczenia także spada. Ostatnia kolumna dotyczy ponownego używania danych do nauki modelu. Tutaj także bardzo wyraźnie widać, że im częściej ich używaliśmy, tym wolniej i gorzej uczył się Five.</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15</a:t>
            </a:fld>
            <a:endParaRPr lang="pl-PL"/>
          </a:p>
        </p:txBody>
      </p:sp>
    </p:spTree>
    <p:extLst>
      <p:ext uri="{BB962C8B-B14F-4D97-AF65-F5344CB8AC3E}">
        <p14:creationId xmlns:p14="http://schemas.microsoft.com/office/powerpoint/2010/main" val="1715501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W odróżnieniu od większości problemów w uczeniu maszynowym, Five musi działać przez bardzo długi okres wewnątrz pojedynczej gry. Oznacza to, że agent musi wykonywać plany które są rozgrywane przez wiele minut i zawierają tysiące kroków. Z tego powodu jest to unikalna platforma, która sprawdza możliwości algorytmów do rozwiązywania długotrwałych problemów. </a:t>
            </a:r>
          </a:p>
          <a:p>
            <a:endParaRPr lang="pl-PL"/>
          </a:p>
          <a:p>
            <a:r>
              <a:rPr lang="pl-PL" dirty="0"/>
              <a:t>Przedstawiony na slajdzie wykres przedstawia zdefiniowaną przez autorów funkcję horyzontu w którym agent dyskontuje nagrodę, zdefiniowaną przez wzór T przez 1 – gamma, gdzie T oznacza czas w grze odpowiadający każdemu krokowi zaś gamma jest współczynnikiem dyskontowym. Taka miara służy nam do wyliczania przyszłej nagrody w długoterminowym celu. </a:t>
            </a:r>
          </a:p>
          <a:p>
            <a:endParaRPr lang="pl-PL"/>
          </a:p>
          <a:p>
            <a:r>
              <a:rPr lang="pl-PL" dirty="0"/>
              <a:t>Wspomniana wizualizacja obrazuje, że wznowienie szkolenia wykwalifikowanego agenta przy użyciu dłuższego czasu T powoduje, że działa lepiej, aż do najdłuższych horyzontów, 6cio i 12sto minutowych. Oznacza to, że optymalizacja była w stanie dokładnie przypisywać punkty w długich skalach czasowych. Takie zachowanie modelu wskazuje, że jesteśmy w stanie tworzyć modele, które potrafią podejmować korzystne działania również w dalszych horyzontach czasowych.</a:t>
            </a:r>
          </a:p>
          <a:p>
            <a:endParaRPr lang="pl-PL" dirty="0">
              <a:cs typeface="Calibri"/>
            </a:endParaRPr>
          </a:p>
        </p:txBody>
      </p:sp>
      <p:sp>
        <p:nvSpPr>
          <p:cNvPr id="4" name="Symbol zastępczy numeru slajdu 3"/>
          <p:cNvSpPr>
            <a:spLocks noGrp="1"/>
          </p:cNvSpPr>
          <p:nvPr>
            <p:ph type="sldNum" sz="quarter" idx="5"/>
          </p:nvPr>
        </p:nvSpPr>
        <p:spPr/>
        <p:txBody>
          <a:bodyPr/>
          <a:lstStyle/>
          <a:p>
            <a:fld id="{0D26FB0A-10D2-4E89-B086-A6487DC4B8A2}" type="slidenum">
              <a:rPr lang="pl-PL" smtClean="0"/>
              <a:t>16</a:t>
            </a:fld>
            <a:endParaRPr lang="pl-PL"/>
          </a:p>
        </p:txBody>
      </p:sp>
    </p:spTree>
    <p:extLst>
      <p:ext uri="{BB962C8B-B14F-4D97-AF65-F5344CB8AC3E}">
        <p14:creationId xmlns:p14="http://schemas.microsoft.com/office/powerpoint/2010/main" val="2163596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Podsumowując, autorzy artykułu zaprezentowali model, który jest w stanie osiągać nadludzkie rezultaty w grach e-sportowych, gdzie kluczem do ich sukcesu było zwiększenie możliwości obliczeniowych poprzez zwiększanie rozmiaru </a:t>
            </a:r>
            <a:r>
              <a:rPr lang="pl-PL" err="1"/>
              <a:t>batchy</a:t>
            </a:r>
            <a:r>
              <a:rPr lang="pl-PL"/>
              <a:t> oraz czasu trenowania modelu. Aby osiągnąć tak długi czas trenowania stworzony został mechanizm </a:t>
            </a:r>
            <a:r>
              <a:rPr lang="pl-PL" err="1"/>
              <a:t>surgery</a:t>
            </a:r>
            <a:r>
              <a:rPr lang="pl-PL"/>
              <a:t>, który pozwalał na kontynuowanie uczenia w zmienionym środowisku, nie tracąc przy tym poczynionego wcześniej postępu. Autorzy wyrażają też pewność, że pomimo skupieniu się na Docie, wyniki ich pracy są w stanie być przełożone  na inne środowiska. Ponadto metody skalowania, będą stawały się coraz ważniejsze w przyszłości, gdyż zadania staną się bardziej złożone</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17</a:t>
            </a:fld>
            <a:endParaRPr lang="pl-PL"/>
          </a:p>
        </p:txBody>
      </p:sp>
    </p:spTree>
    <p:extLst>
      <p:ext uri="{BB962C8B-B14F-4D97-AF65-F5344CB8AC3E}">
        <p14:creationId xmlns:p14="http://schemas.microsoft.com/office/powerpoint/2010/main" val="2731644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cs typeface="Calibri"/>
              </a:rPr>
              <a:t>Teraz czas na naszą opinię co do artykułu. Zacznijmy od tego co nam się podobało: artykuł jest niewątpliwie interesujący i zrozumiały nawet bez dużej lub żadnej wiedzy na temat gry, której dotyczy. Dodatkowo, bardzo ujęło nas to, że został pokazany cały process pracy nad końcowym wynikiem zawierając również opisy i analizy pomysłów, które nie wyszły a nie tylko końcowy model. Do artykułu dołączone zostało dużo dodatków, do których autorzy często odwołują się w głównej części pracy co umożliwia wgłębienie się w wybrany temat bez zagracania i przeładowania samego artykułu treścią</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18</a:t>
            </a:fld>
            <a:endParaRPr lang="pl-PL"/>
          </a:p>
        </p:txBody>
      </p:sp>
    </p:spTree>
    <p:extLst>
      <p:ext uri="{BB962C8B-B14F-4D97-AF65-F5344CB8AC3E}">
        <p14:creationId xmlns:p14="http://schemas.microsoft.com/office/powerpoint/2010/main" val="8950990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dirty="0">
                <a:cs typeface="Calibri"/>
              </a:rPr>
              <a:t>Niestety, nie wszystko było idealne. Przez cały artykuł bardzo często przewija się podkreślanie jak skomplikowane było to zadanie I jak trudnym wyzwaniem było, co jest całkowicie w porządku, jednak po czytaniu o tym ciągle na okrągło robi się to trochę męczące z punktu widzenia czytelnika. Dalej, tak jak obecność dodatków jest generalnie zalęta pracy, tak jednak napotykamy się na referencje do nich bardzo często I ciężko jest dowiedzieć się całości o modelu I o pracy z samego artykułu. Na koniec, pomimo wysokiej jakości artykułu I niewątpliwych starań autorów ciężko jest zrozumieć artykul bez sporej wiedzy lub ogromnego reasearchu na temat uczenia maszynowego I sieci neurowych co może zniechęcać potencjalnych czytelników.</a:t>
            </a:r>
          </a:p>
          <a:p>
            <a:endParaRPr lang="en-US">
              <a:cs typeface="Calibri"/>
            </a:endParaRPr>
          </a:p>
          <a:p>
            <a:r>
              <a:rPr lang="en-US" dirty="0" err="1"/>
              <a:t>Dziękujęmy</a:t>
            </a:r>
            <a:r>
              <a:rPr lang="en-US" dirty="0"/>
              <a:t> za </a:t>
            </a:r>
            <a:r>
              <a:rPr lang="en-US" dirty="0" err="1"/>
              <a:t>uwagę</a:t>
            </a:r>
            <a:r>
              <a:rPr lang="en-US" dirty="0"/>
              <a:t>, </a:t>
            </a:r>
            <a:r>
              <a:rPr lang="en-US" dirty="0" err="1"/>
              <a:t>mamy</a:t>
            </a:r>
            <a:r>
              <a:rPr lang="en-US" dirty="0"/>
              <a:t> </a:t>
            </a:r>
            <a:r>
              <a:rPr lang="en-US" dirty="0" err="1"/>
              <a:t>nadzieję</a:t>
            </a:r>
            <a:r>
              <a:rPr lang="en-US" dirty="0"/>
              <a:t>, </a:t>
            </a:r>
            <a:r>
              <a:rPr lang="en-US" dirty="0" err="1"/>
              <a:t>że</a:t>
            </a:r>
            <a:r>
              <a:rPr lang="en-US" dirty="0"/>
              <a:t> </a:t>
            </a:r>
            <a:r>
              <a:rPr lang="en-US" dirty="0" err="1"/>
              <a:t>nasza</a:t>
            </a:r>
            <a:r>
              <a:rPr lang="en-US" dirty="0"/>
              <a:t> </a:t>
            </a:r>
            <a:r>
              <a:rPr lang="en-US" dirty="0" err="1"/>
              <a:t>prezentacja</a:t>
            </a:r>
            <a:r>
              <a:rPr lang="en-US" dirty="0"/>
              <a:t> </a:t>
            </a:r>
            <a:r>
              <a:rPr lang="en-US" dirty="0" err="1"/>
              <a:t>dobrze</a:t>
            </a:r>
            <a:r>
              <a:rPr lang="en-US" dirty="0"/>
              <a:t> </a:t>
            </a:r>
            <a:r>
              <a:rPr lang="en-US" dirty="0" err="1"/>
              <a:t>wyjaśniła</a:t>
            </a:r>
            <a:r>
              <a:rPr lang="en-US" dirty="0"/>
              <a:t> I </a:t>
            </a:r>
            <a:r>
              <a:rPr lang="en-US" dirty="0" err="1"/>
              <a:t>przedstawiła</a:t>
            </a:r>
            <a:r>
              <a:rPr lang="en-US" dirty="0"/>
              <a:t>  </a:t>
            </a:r>
            <a:r>
              <a:rPr lang="en-US" dirty="0" err="1"/>
              <a:t>treść</a:t>
            </a:r>
            <a:r>
              <a:rPr lang="en-US" dirty="0"/>
              <a:t> </a:t>
            </a:r>
            <a:r>
              <a:rPr lang="en-US" dirty="0" err="1"/>
              <a:t>artykyłu</a:t>
            </a:r>
            <a:r>
              <a:rPr lang="en-US" dirty="0"/>
              <a:t>.</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19</a:t>
            </a:fld>
            <a:endParaRPr lang="pl-PL"/>
          </a:p>
        </p:txBody>
      </p:sp>
    </p:spTree>
    <p:extLst>
      <p:ext uri="{BB962C8B-B14F-4D97-AF65-F5344CB8AC3E}">
        <p14:creationId xmlns:p14="http://schemas.microsoft.com/office/powerpoint/2010/main" val="2488362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Agenta modelu nazwano Open AI Five, którego w trakcie prezentacji nazywać będziemy po prostu Five. Cały projekt trwał 10 miesięcy, podczas którego Five rozegrał ponad 7000 gier i wygrał ponad 99% z nich. Z ciekawostek, w ponad 25 osobowym zespole znalazło się miejsce także dla kilku Polaków.</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2</a:t>
            </a:fld>
            <a:endParaRPr lang="pl-PL"/>
          </a:p>
        </p:txBody>
      </p:sp>
    </p:spTree>
    <p:extLst>
      <p:ext uri="{BB962C8B-B14F-4D97-AF65-F5344CB8AC3E}">
        <p14:creationId xmlns:p14="http://schemas.microsoft.com/office/powerpoint/2010/main" val="186103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20</a:t>
            </a:fld>
            <a:endParaRPr lang="pl-PL"/>
          </a:p>
        </p:txBody>
      </p:sp>
    </p:spTree>
    <p:extLst>
      <p:ext uri="{BB962C8B-B14F-4D97-AF65-F5344CB8AC3E}">
        <p14:creationId xmlns:p14="http://schemas.microsoft.com/office/powerpoint/2010/main" val="61374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Dota 2 jest jedną z najpopularniejszych drużynowych gier e-sportowych o 11 milionach graczy i najwyższej puli nagród za mistrzostwa świata o nazwie The International.  Sama gra jest starszym kuzynem popularnego </a:t>
            </a:r>
            <a:r>
              <a:rPr lang="pl-PL" err="1"/>
              <a:t>League</a:t>
            </a:r>
            <a:r>
              <a:rPr lang="pl-PL"/>
              <a:t> Of </a:t>
            </a:r>
            <a:r>
              <a:rPr lang="pl-PL" err="1"/>
              <a:t>Legends</a:t>
            </a:r>
            <a:r>
              <a:rPr lang="pl-PL"/>
              <a:t> i jej rozgrywka w dużym uproszczeniu jest bardzo podobna. Dla tych którzy nie znają żadnego z tych tytułów postaram się trochę przybliżyć na czym ta gra polega. Na ustalonej mapie gry, dwa zespoły składające się z 5 graczy, którzy kontrolują unikalne postacie, dążą do zniszczenia bazy wroga. Na ich drodze stoją wieże, a także oczywiście przeciwni gracze. Rozgrywka polega na uzyskiwaniu przewagi w złocie i doświadczeniu uzyskiwanych z eliminacji bohaterów oraz wrogich i neutralnych jednostek zwanych </a:t>
            </a:r>
            <a:r>
              <a:rPr lang="pl-PL" err="1"/>
              <a:t>creepami</a:t>
            </a:r>
            <a:r>
              <a:rPr lang="pl-PL"/>
              <a:t>. Te zasoby sprawiają, że łatwiej jest nam eliminować bohaterów drużyny przeciwnej. W między czasie każdy z graczy rozwija umiejętności swojej postaci oraz kupuje jej przedmioty niezbędne do zwycięstwa.</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3</a:t>
            </a:fld>
            <a:endParaRPr lang="pl-PL"/>
          </a:p>
        </p:txBody>
      </p:sp>
    </p:spTree>
    <p:extLst>
      <p:ext uri="{BB962C8B-B14F-4D97-AF65-F5344CB8AC3E}">
        <p14:creationId xmlns:p14="http://schemas.microsoft.com/office/powerpoint/2010/main" val="33115603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Jakie były główne problemy projektu? </a:t>
            </a:r>
          </a:p>
          <a:p>
            <a:r>
              <a:rPr lang="pl-PL"/>
              <a:t>Pierwszym z nich był bardzo dalekie horyzonty czasowe. Rozgrywki w Docie trwają około 45 minut, co zawiera w sobie około 20 000 akcji agenta. Porównajmy to do wielkiego sukcesu którym było wygranie rozgrywki szachów przez sztuczną inteligencję, gdzie typowa rozgrywka zawiera jedynie 80 ruchów. Przewidywanie modelu i planowanie w tak dalekich horyzontach czasowych jest zatem czymś absolutnie nowym i unikalnym, a wyniki tej pracy można przełożyć także na bardziej realne problemy.</a:t>
            </a:r>
          </a:p>
          <a:p>
            <a:r>
              <a:rPr lang="pl-PL"/>
              <a:t>Kolejnym problemem był charakteryzujący Dotę brak pełnej informacji. Model otrzymywał jedynie te dane które byłby w stanie zaobserwować gracz, co oznacza, że nie miał danych o niewidocznych bohaterach przeciwnika, </a:t>
            </a:r>
            <a:r>
              <a:rPr lang="pl-PL" err="1"/>
              <a:t>cooldownach</a:t>
            </a:r>
            <a:r>
              <a:rPr lang="pl-PL"/>
              <a:t> ich umiejętności czy też złota które obecnie posiadają. Przewidywanie tego co gracze zrobią w kolejnej chwili było konieczne, aby Five działał efektywnie.</a:t>
            </a:r>
          </a:p>
          <a:p>
            <a:r>
              <a:rPr lang="pl-PL"/>
              <a:t>Ostatnią dużą kwestią była wielowymiarowa złożoność problemu. Five dostawał około 16 000 wartości obserwacji w każdym momencie i w zależności od bohatera oraz wyposażenia wybierał spośród 8 do 80 tysięcy akcji. Warto znowu porównać to do szachów gdzie takich akcji jest około 35.</a:t>
            </a:r>
          </a:p>
          <a:p>
            <a:endParaRPr lang="pl-PL"/>
          </a:p>
          <a:p>
            <a:r>
              <a:rPr lang="pl-PL"/>
              <a:t>Aby odciążyć model autorzy postanowili ograniczyć mu niektóre możliwości.</a:t>
            </a:r>
          </a:p>
          <a:p>
            <a:r>
              <a:rPr lang="pl-PL"/>
              <a:t>Przede wszystkim ograniczyli pulę bohaterów do 17, zamiast 121, gdyż wyuczanie kolejnych bohaterów zajmowało by ogromną ilość czasu.</a:t>
            </a:r>
          </a:p>
          <a:p>
            <a:r>
              <a:rPr lang="pl-PL"/>
              <a:t>Ponadto wyeliminowali przedmioty które zapewniały kontrolę nad więcej niż jedną jednostką. (W </a:t>
            </a:r>
            <a:r>
              <a:rPr lang="pl-PL" err="1"/>
              <a:t>docie</a:t>
            </a:r>
            <a:r>
              <a:rPr lang="pl-PL"/>
              <a:t> istnieje wiele przedmiotów które pozwalają przejąć kontrolę nad </a:t>
            </a:r>
            <a:r>
              <a:rPr lang="pl-PL" err="1"/>
              <a:t>creepami</a:t>
            </a:r>
            <a:r>
              <a:rPr lang="pl-PL"/>
              <a:t>, albo stworzyć swoje własne iluzje, bądź przyzywać kontrolowane przez gracza jednostki).</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4</a:t>
            </a:fld>
            <a:endParaRPr lang="pl-PL"/>
          </a:p>
        </p:txBody>
      </p:sp>
    </p:spTree>
    <p:extLst>
      <p:ext uri="{BB962C8B-B14F-4D97-AF65-F5344CB8AC3E}">
        <p14:creationId xmlns:p14="http://schemas.microsoft.com/office/powerpoint/2010/main" val="2758234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Na </a:t>
            </a:r>
            <a:r>
              <a:rPr lang="en-US" err="1"/>
              <a:t>diagramie</a:t>
            </a:r>
            <a:r>
              <a:rPr lang="en-US"/>
              <a:t> jest </a:t>
            </a:r>
            <a:r>
              <a:rPr lang="en-US" err="1"/>
              <a:t>przedtawiona</a:t>
            </a:r>
            <a:r>
              <a:rPr lang="en-US"/>
              <a:t> </a:t>
            </a:r>
            <a:r>
              <a:rPr lang="en-US" err="1"/>
              <a:t>uproszczona</a:t>
            </a:r>
            <a:r>
              <a:rPr lang="en-US"/>
              <a:t> </a:t>
            </a:r>
            <a:r>
              <a:rPr lang="en-US" err="1"/>
              <a:t>architektura</a:t>
            </a:r>
            <a:r>
              <a:rPr lang="en-US"/>
              <a:t> </a:t>
            </a:r>
            <a:r>
              <a:rPr lang="en-US" err="1"/>
              <a:t>modelu</a:t>
            </a:r>
            <a:r>
              <a:rPr lang="en-US"/>
              <a:t> </a:t>
            </a:r>
            <a:r>
              <a:rPr lang="en-US" err="1"/>
              <a:t>OpenAI</a:t>
            </a:r>
            <a:r>
              <a:rPr lang="en-US"/>
              <a:t> Five: </a:t>
            </a:r>
            <a:r>
              <a:rPr lang="en-US" err="1"/>
              <a:t>złożona</a:t>
            </a:r>
            <a:r>
              <a:rPr lang="en-US"/>
              <a:t> </a:t>
            </a:r>
            <a:r>
              <a:rPr lang="en-US" err="1"/>
              <a:t>przestrzeń</a:t>
            </a:r>
            <a:r>
              <a:rPr lang="en-US"/>
              <a:t> </a:t>
            </a:r>
            <a:r>
              <a:rPr lang="en-US" err="1"/>
              <a:t>obserwacji</a:t>
            </a:r>
            <a:r>
              <a:rPr lang="en-US"/>
              <a:t> z </a:t>
            </a:r>
            <a:r>
              <a:rPr lang="en-US" err="1"/>
              <a:t>wieloma</a:t>
            </a:r>
            <a:r>
              <a:rPr lang="en-US"/>
              <a:t> </a:t>
            </a:r>
            <a:r>
              <a:rPr lang="en-US" err="1"/>
              <a:t>macierzami</a:t>
            </a:r>
            <a:r>
              <a:rPr lang="en-US"/>
              <a:t> jest </a:t>
            </a:r>
            <a:r>
              <a:rPr lang="en-US" err="1"/>
              <a:t>przetwarzana</a:t>
            </a:r>
            <a:r>
              <a:rPr lang="en-US"/>
              <a:t> </a:t>
            </a:r>
            <a:r>
              <a:rPr lang="en-US" err="1"/>
              <a:t>na</a:t>
            </a:r>
            <a:r>
              <a:rPr lang="en-US"/>
              <a:t> </a:t>
            </a:r>
            <a:r>
              <a:rPr lang="en-US" err="1"/>
              <a:t>pojedynczy</a:t>
            </a:r>
            <a:r>
              <a:rPr lang="en-US"/>
              <a:t> </a:t>
            </a:r>
            <a:r>
              <a:rPr lang="en-US" err="1"/>
              <a:t>wektor</a:t>
            </a:r>
            <a:r>
              <a:rPr lang="en-US"/>
              <a:t>, </a:t>
            </a:r>
            <a:r>
              <a:rPr lang="en-US" err="1"/>
              <a:t>który</a:t>
            </a:r>
            <a:r>
              <a:rPr lang="en-US"/>
              <a:t> jest </a:t>
            </a:r>
            <a:r>
              <a:rPr lang="en-US" err="1"/>
              <a:t>następnie</a:t>
            </a:r>
            <a:r>
              <a:rPr lang="en-US"/>
              <a:t> </a:t>
            </a:r>
            <a:r>
              <a:rPr lang="en-US" err="1"/>
              <a:t>przepuszczany</a:t>
            </a:r>
            <a:r>
              <a:rPr lang="en-US"/>
              <a:t> </a:t>
            </a:r>
            <a:r>
              <a:rPr lang="en-US" err="1"/>
              <a:t>przez</a:t>
            </a:r>
            <a:r>
              <a:rPr lang="en-US"/>
              <a:t> LSTM. Stan LSTM jest </a:t>
            </a:r>
            <a:r>
              <a:rPr lang="en-US" err="1"/>
              <a:t>przewidywany</a:t>
            </a:r>
            <a:r>
              <a:rPr lang="en-US"/>
              <a:t> w </a:t>
            </a:r>
            <a:r>
              <a:rPr lang="en-US" err="1"/>
              <a:t>celu</a:t>
            </a:r>
            <a:r>
              <a:rPr lang="en-US"/>
              <a:t> </a:t>
            </a:r>
            <a:r>
              <a:rPr lang="en-US" err="1"/>
              <a:t>uzyskania</a:t>
            </a:r>
            <a:r>
              <a:rPr lang="en-US"/>
              <a:t> </a:t>
            </a:r>
            <a:r>
              <a:rPr lang="en-US" err="1"/>
              <a:t>wyników</a:t>
            </a:r>
            <a:r>
              <a:rPr lang="en-US"/>
              <a:t> </a:t>
            </a:r>
            <a:r>
              <a:rPr lang="en-US" err="1"/>
              <a:t>funkcji</a:t>
            </a:r>
            <a:r>
              <a:rPr lang="en-US"/>
              <a:t> policy. </a:t>
            </a:r>
            <a:r>
              <a:rPr lang="en-US" err="1"/>
              <a:t>Każdy</a:t>
            </a:r>
            <a:r>
              <a:rPr lang="en-US"/>
              <a:t> z </a:t>
            </a:r>
            <a:r>
              <a:rPr lang="en-US" err="1"/>
              <a:t>pięciu</a:t>
            </a:r>
            <a:r>
              <a:rPr lang="en-US"/>
              <a:t> </a:t>
            </a:r>
            <a:r>
              <a:rPr lang="en-US" err="1"/>
              <a:t>bohaterów</a:t>
            </a:r>
            <a:r>
              <a:rPr lang="en-US"/>
              <a:t> w </a:t>
            </a:r>
            <a:r>
              <a:rPr lang="en-US" err="1"/>
              <a:t>drużynie</a:t>
            </a:r>
            <a:r>
              <a:rPr lang="en-US"/>
              <a:t> jest </a:t>
            </a:r>
            <a:r>
              <a:rPr lang="en-US" err="1"/>
              <a:t>kontrolowany</a:t>
            </a:r>
            <a:r>
              <a:rPr lang="en-US"/>
              <a:t> </a:t>
            </a:r>
            <a:r>
              <a:rPr lang="en-US" err="1"/>
              <a:t>przez</a:t>
            </a:r>
            <a:r>
              <a:rPr lang="en-US"/>
              <a:t> </a:t>
            </a:r>
            <a:r>
              <a:rPr lang="en-US" err="1"/>
              <a:t>replikę</a:t>
            </a:r>
            <a:r>
              <a:rPr lang="en-US"/>
              <a:t> </a:t>
            </a:r>
            <a:r>
              <a:rPr lang="en-US" err="1"/>
              <a:t>tej</a:t>
            </a:r>
            <a:r>
              <a:rPr lang="en-US"/>
              <a:t> </a:t>
            </a:r>
            <a:r>
              <a:rPr lang="en-US" err="1"/>
              <a:t>sieci</a:t>
            </a:r>
            <a:r>
              <a:rPr lang="en-US"/>
              <a:t> z </a:t>
            </a:r>
            <a:r>
              <a:rPr lang="en-US" err="1"/>
              <a:t>prawie</a:t>
            </a:r>
            <a:r>
              <a:rPr lang="en-US"/>
              <a:t> </a:t>
            </a:r>
            <a:r>
              <a:rPr lang="en-US" err="1"/>
              <a:t>identycznymi</a:t>
            </a:r>
            <a:r>
              <a:rPr lang="en-US"/>
              <a:t> </a:t>
            </a:r>
            <a:r>
              <a:rPr lang="en-US" err="1"/>
              <a:t>wejściami</a:t>
            </a:r>
            <a:r>
              <a:rPr lang="en-US"/>
              <a:t>. </a:t>
            </a:r>
            <a:r>
              <a:rPr lang="en-US" err="1"/>
              <a:t>Sieci</a:t>
            </a:r>
            <a:r>
              <a:rPr lang="en-US"/>
              <a:t> </a:t>
            </a:r>
            <a:r>
              <a:rPr lang="en-US" err="1"/>
              <a:t>podejmują</a:t>
            </a:r>
            <a:r>
              <a:rPr lang="en-US"/>
              <a:t> </a:t>
            </a:r>
            <a:r>
              <a:rPr lang="en-US" err="1"/>
              <a:t>różne</a:t>
            </a:r>
            <a:r>
              <a:rPr lang="en-US"/>
              <a:t> </a:t>
            </a:r>
            <a:r>
              <a:rPr lang="en-US" err="1"/>
              <a:t>działania</a:t>
            </a:r>
            <a:r>
              <a:rPr lang="en-US"/>
              <a:t> </a:t>
            </a:r>
            <a:r>
              <a:rPr lang="en-US" err="1"/>
              <a:t>ze</a:t>
            </a:r>
            <a:r>
              <a:rPr lang="en-US"/>
              <a:t> </a:t>
            </a:r>
            <a:r>
              <a:rPr lang="en-US" err="1"/>
              <a:t>względu</a:t>
            </a:r>
            <a:r>
              <a:rPr lang="en-US"/>
              <a:t> </a:t>
            </a:r>
            <a:r>
              <a:rPr lang="en-US" err="1"/>
              <a:t>na</a:t>
            </a:r>
            <a:r>
              <a:rPr lang="en-US"/>
              <a:t> </a:t>
            </a:r>
            <a:r>
              <a:rPr lang="en-US" err="1"/>
              <a:t>część</a:t>
            </a:r>
            <a:r>
              <a:rPr lang="en-US"/>
              <a:t> </a:t>
            </a:r>
            <a:r>
              <a:rPr lang="en-US" err="1"/>
              <a:t>danych</a:t>
            </a:r>
            <a:r>
              <a:rPr lang="en-US"/>
              <a:t> </a:t>
            </a:r>
            <a:r>
              <a:rPr lang="en-US" err="1"/>
              <a:t>wyjściowychprzetwarzania</a:t>
            </a:r>
            <a:r>
              <a:rPr lang="en-US"/>
              <a:t> </a:t>
            </a:r>
            <a:r>
              <a:rPr lang="en-US" err="1"/>
              <a:t>obserwacji</a:t>
            </a:r>
            <a:r>
              <a:rPr lang="en-US"/>
              <a:t>, </a:t>
            </a:r>
            <a:r>
              <a:rPr lang="en-US" err="1"/>
              <a:t>wskazującą</a:t>
            </a:r>
            <a:r>
              <a:rPr lang="en-US"/>
              <a:t>, </a:t>
            </a:r>
            <a:r>
              <a:rPr lang="en-US" err="1"/>
              <a:t>który</a:t>
            </a:r>
            <a:r>
              <a:rPr lang="en-US"/>
              <a:t> z </a:t>
            </a:r>
            <a:r>
              <a:rPr lang="en-US" err="1"/>
              <a:t>pięciu</a:t>
            </a:r>
            <a:r>
              <a:rPr lang="en-US"/>
              <a:t> </a:t>
            </a:r>
            <a:r>
              <a:rPr lang="en-US" err="1"/>
              <a:t>bohaterów</a:t>
            </a:r>
            <a:r>
              <a:rPr lang="en-US"/>
              <a:t> jest </a:t>
            </a:r>
            <a:r>
              <a:rPr lang="en-US" err="1"/>
              <a:t>kontrolowany</a:t>
            </a:r>
            <a:r>
              <a:rPr lang="en-US"/>
              <a:t>. </a:t>
            </a:r>
            <a:r>
              <a:rPr lang="en-US" err="1"/>
              <a:t>Jako</a:t>
            </a:r>
            <a:r>
              <a:rPr lang="en-US"/>
              <a:t> </a:t>
            </a:r>
            <a:r>
              <a:rPr lang="en-US" err="1"/>
              <a:t>ciekawostka</a:t>
            </a:r>
            <a:r>
              <a:rPr lang="en-US"/>
              <a:t>: LSTM </a:t>
            </a:r>
            <a:r>
              <a:rPr lang="en-US" err="1"/>
              <a:t>stanowi</a:t>
            </a:r>
            <a:r>
              <a:rPr lang="en-US"/>
              <a:t> 84% </a:t>
            </a:r>
            <a:r>
              <a:rPr lang="en-US" err="1"/>
              <a:t>całkowitej</a:t>
            </a:r>
            <a:r>
              <a:rPr lang="en-US"/>
              <a:t> </a:t>
            </a:r>
            <a:r>
              <a:rPr lang="en-US" err="1"/>
              <a:t>liczby</a:t>
            </a:r>
            <a:r>
              <a:rPr lang="en-US"/>
              <a:t> </a:t>
            </a:r>
            <a:r>
              <a:rPr lang="en-US" err="1"/>
              <a:t>parametrów</a:t>
            </a:r>
            <a:r>
              <a:rPr lang="en-US"/>
              <a:t> </a:t>
            </a:r>
            <a:r>
              <a:rPr lang="en-US" err="1"/>
              <a:t>modelu</a:t>
            </a:r>
            <a:r>
              <a:rPr lang="en-US"/>
              <a:t>. </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5</a:t>
            </a:fld>
            <a:endParaRPr lang="pl-PL"/>
          </a:p>
        </p:txBody>
      </p:sp>
    </p:spTree>
    <p:extLst>
      <p:ext uri="{BB962C8B-B14F-4D97-AF65-F5344CB8AC3E}">
        <p14:creationId xmlns:p14="http://schemas.microsoft.com/office/powerpoint/2010/main" val="2006356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US"/>
              <a:t> </a:t>
            </a:r>
            <a:endParaRPr lang="pl-PL"/>
          </a:p>
          <a:p>
            <a:r>
              <a:rPr lang="en-US" err="1"/>
              <a:t>Tradycyjne</a:t>
            </a:r>
            <a:r>
              <a:rPr lang="en-US"/>
              <a:t> </a:t>
            </a:r>
            <a:r>
              <a:rPr lang="en-US" err="1"/>
              <a:t>sieci</a:t>
            </a:r>
            <a:r>
              <a:rPr lang="en-US"/>
              <a:t> </a:t>
            </a:r>
            <a:r>
              <a:rPr lang="en-US" err="1"/>
              <a:t>neuronowe</a:t>
            </a:r>
            <a:r>
              <a:rPr lang="en-US"/>
              <a:t> </a:t>
            </a:r>
            <a:r>
              <a:rPr lang="en-US" err="1"/>
              <a:t>nie</a:t>
            </a:r>
            <a:r>
              <a:rPr lang="en-US"/>
              <a:t> </a:t>
            </a:r>
            <a:r>
              <a:rPr lang="en-US" err="1"/>
              <a:t>zostały</a:t>
            </a:r>
            <a:r>
              <a:rPr lang="en-US"/>
              <a:t> </a:t>
            </a:r>
            <a:r>
              <a:rPr lang="en-US" err="1"/>
              <a:t>zaprojektowane</a:t>
            </a:r>
            <a:r>
              <a:rPr lang="en-US"/>
              <a:t> do </a:t>
            </a:r>
            <a:r>
              <a:rPr lang="en-US" err="1"/>
              <a:t>obsługi</a:t>
            </a:r>
            <a:r>
              <a:rPr lang="en-US"/>
              <a:t> </a:t>
            </a:r>
            <a:r>
              <a:rPr lang="en-US" err="1"/>
              <a:t>danych</a:t>
            </a:r>
            <a:r>
              <a:rPr lang="en-US"/>
              <a:t> </a:t>
            </a:r>
            <a:r>
              <a:rPr lang="en-US" err="1"/>
              <a:t>sekwencyjnych</a:t>
            </a:r>
            <a:r>
              <a:rPr lang="en-US"/>
              <a:t>, </a:t>
            </a:r>
            <a:r>
              <a:rPr lang="en-US" err="1"/>
              <a:t>dlatego</a:t>
            </a:r>
            <a:r>
              <a:rPr lang="en-US"/>
              <a:t> </a:t>
            </a:r>
            <a:r>
              <a:rPr lang="en-US" err="1"/>
              <a:t>potrzebowaliśmy</a:t>
            </a:r>
            <a:r>
              <a:rPr lang="en-US"/>
              <a:t> </a:t>
            </a:r>
            <a:r>
              <a:rPr lang="en-US" err="1"/>
              <a:t>architektury</a:t>
            </a:r>
            <a:r>
              <a:rPr lang="en-US"/>
              <a:t>, </a:t>
            </a:r>
            <a:r>
              <a:rPr lang="en-US" err="1"/>
              <a:t>która</a:t>
            </a:r>
            <a:r>
              <a:rPr lang="en-US"/>
              <a:t> </a:t>
            </a:r>
            <a:r>
              <a:rPr lang="en-US" err="1"/>
              <a:t>może</a:t>
            </a:r>
            <a:r>
              <a:rPr lang="en-US"/>
              <a:t> </a:t>
            </a:r>
            <a:r>
              <a:rPr lang="en-US" err="1"/>
              <a:t>działać</a:t>
            </a:r>
            <a:r>
              <a:rPr lang="en-US"/>
              <a:t> tam, </a:t>
            </a:r>
            <a:r>
              <a:rPr lang="en-US" err="1"/>
              <a:t>gdzie</a:t>
            </a:r>
            <a:r>
              <a:rPr lang="en-US"/>
              <a:t> </a:t>
            </a:r>
            <a:r>
              <a:rPr lang="en-US" err="1"/>
              <a:t>mamy</a:t>
            </a:r>
            <a:r>
              <a:rPr lang="en-US"/>
              <a:t> </a:t>
            </a:r>
            <a:r>
              <a:rPr lang="en-US" err="1"/>
              <a:t>dane</a:t>
            </a:r>
            <a:r>
              <a:rPr lang="en-US"/>
              <a:t> </a:t>
            </a:r>
            <a:r>
              <a:rPr lang="en-US" err="1"/>
              <a:t>sekwencyjne</a:t>
            </a:r>
            <a:r>
              <a:rPr lang="en-US"/>
              <a:t>, </a:t>
            </a:r>
            <a:r>
              <a:rPr lang="en-US" err="1"/>
              <a:t>dlatego</a:t>
            </a:r>
            <a:r>
              <a:rPr lang="en-US"/>
              <a:t> </a:t>
            </a:r>
            <a:r>
              <a:rPr lang="en-US" err="1"/>
              <a:t>stworzono</a:t>
            </a:r>
            <a:r>
              <a:rPr lang="en-US"/>
              <a:t> </a:t>
            </a:r>
            <a:r>
              <a:rPr lang="en-US" err="1"/>
              <a:t>sieci</a:t>
            </a:r>
            <a:r>
              <a:rPr lang="en-US"/>
              <a:t> RNN. </a:t>
            </a:r>
            <a:r>
              <a:rPr lang="en-US" err="1"/>
              <a:t>Wszystko</a:t>
            </a:r>
            <a:r>
              <a:rPr lang="en-US"/>
              <a:t> </a:t>
            </a:r>
            <a:r>
              <a:rPr lang="en-US" err="1"/>
              <a:t>było</a:t>
            </a:r>
            <a:r>
              <a:rPr lang="en-US"/>
              <a:t> </a:t>
            </a:r>
            <a:r>
              <a:rPr lang="en-US" err="1"/>
              <a:t>dobrze</a:t>
            </a:r>
            <a:r>
              <a:rPr lang="en-US"/>
              <a:t>, ale RNN </a:t>
            </a:r>
            <a:r>
              <a:rPr lang="en-US" err="1"/>
              <a:t>miał</a:t>
            </a:r>
            <a:r>
              <a:rPr lang="en-US"/>
              <a:t> </a:t>
            </a:r>
            <a:r>
              <a:rPr lang="en-US" err="1"/>
              <a:t>poważną</a:t>
            </a:r>
            <a:r>
              <a:rPr lang="en-US"/>
              <a:t> </a:t>
            </a:r>
            <a:r>
              <a:rPr lang="en-US" err="1"/>
              <a:t>wadę</a:t>
            </a:r>
            <a:r>
              <a:rPr lang="en-US"/>
              <a:t> - </a:t>
            </a:r>
            <a:r>
              <a:rPr lang="en-US" err="1"/>
              <a:t>jeśli</a:t>
            </a:r>
            <a:r>
              <a:rPr lang="en-US"/>
              <a:t> </a:t>
            </a:r>
            <a:r>
              <a:rPr lang="en-US" err="1"/>
              <a:t>długość</a:t>
            </a:r>
            <a:r>
              <a:rPr lang="en-US"/>
              <a:t> </a:t>
            </a:r>
            <a:r>
              <a:rPr lang="en-US" err="1"/>
              <a:t>sekwencji</a:t>
            </a:r>
            <a:r>
              <a:rPr lang="en-US"/>
              <a:t> </a:t>
            </a:r>
            <a:r>
              <a:rPr lang="en-US" err="1"/>
              <a:t>uznawanej</a:t>
            </a:r>
            <a:r>
              <a:rPr lang="en-US"/>
              <a:t> za </a:t>
            </a:r>
            <a:r>
              <a:rPr lang="en-US" err="1"/>
              <a:t>przewidywanie</a:t>
            </a:r>
            <a:r>
              <a:rPr lang="en-US"/>
              <a:t> </a:t>
            </a:r>
            <a:r>
              <a:rPr lang="en-US" err="1"/>
              <a:t>następnej</a:t>
            </a:r>
            <a:r>
              <a:rPr lang="en-US"/>
              <a:t> </a:t>
            </a:r>
            <a:r>
              <a:rPr lang="en-US" err="1"/>
              <a:t>części</a:t>
            </a:r>
            <a:r>
              <a:rPr lang="en-US"/>
              <a:t> </a:t>
            </a:r>
            <a:r>
              <a:rPr lang="en-US" err="1"/>
              <a:t>sekwencji</a:t>
            </a:r>
            <a:r>
              <a:rPr lang="en-US"/>
              <a:t> jest </a:t>
            </a:r>
            <a:r>
              <a:rPr lang="en-US" err="1"/>
              <a:t>mała</a:t>
            </a:r>
            <a:r>
              <a:rPr lang="en-US"/>
              <a:t>, to </a:t>
            </a:r>
            <a:r>
              <a:rPr lang="en-US" err="1"/>
              <a:t>działała</a:t>
            </a:r>
            <a:r>
              <a:rPr lang="en-US"/>
              <a:t> </a:t>
            </a:r>
            <a:r>
              <a:rPr lang="en-US" err="1"/>
              <a:t>dobrze</a:t>
            </a:r>
            <a:r>
              <a:rPr lang="en-US"/>
              <a:t>, ale </a:t>
            </a:r>
            <a:r>
              <a:rPr lang="en-US" err="1"/>
              <a:t>przy</a:t>
            </a:r>
            <a:r>
              <a:rPr lang="en-US"/>
              <a:t> </a:t>
            </a:r>
            <a:r>
              <a:rPr lang="en-US" err="1"/>
              <a:t>dłuższej</a:t>
            </a:r>
            <a:r>
              <a:rPr lang="en-US"/>
              <a:t> </a:t>
            </a:r>
            <a:r>
              <a:rPr lang="en-US" err="1"/>
              <a:t>sekwencji</a:t>
            </a:r>
            <a:r>
              <a:rPr lang="en-US"/>
              <a:t> </a:t>
            </a:r>
            <a:r>
              <a:rPr lang="en-US" err="1"/>
              <a:t>kończyła</a:t>
            </a:r>
            <a:r>
              <a:rPr lang="en-US"/>
              <a:t> </a:t>
            </a:r>
            <a:r>
              <a:rPr lang="en-US" err="1"/>
              <a:t>się</a:t>
            </a:r>
            <a:r>
              <a:rPr lang="en-US"/>
              <a:t> </a:t>
            </a:r>
            <a:r>
              <a:rPr lang="en-US" err="1"/>
              <a:t>niepowodzeniem</a:t>
            </a:r>
            <a:r>
              <a:rPr lang="en-US"/>
              <a:t>. </a:t>
            </a:r>
          </a:p>
          <a:p>
            <a:r>
              <a:rPr lang="en-US"/>
              <a:t> </a:t>
            </a:r>
            <a:endParaRPr lang="en-US">
              <a:cs typeface="Calibri"/>
            </a:endParaRPr>
          </a:p>
          <a:p>
            <a:r>
              <a:rPr lang="en-US"/>
              <a:t>LSTM </a:t>
            </a:r>
            <a:r>
              <a:rPr lang="en-US" err="1"/>
              <a:t>czyli</a:t>
            </a:r>
            <a:r>
              <a:rPr lang="en-US"/>
              <a:t> </a:t>
            </a:r>
            <a:r>
              <a:rPr lang="en-US" err="1"/>
              <a:t>inaczej</a:t>
            </a:r>
            <a:r>
              <a:rPr lang="en-US"/>
              <a:t> </a:t>
            </a:r>
            <a:r>
              <a:rPr lang="en-US" err="1"/>
              <a:t>długoterminowa</a:t>
            </a:r>
            <a:r>
              <a:rPr lang="en-US"/>
              <a:t> </a:t>
            </a:r>
            <a:r>
              <a:rPr lang="en-US" err="1"/>
              <a:t>pamięć</a:t>
            </a:r>
            <a:r>
              <a:rPr lang="en-US"/>
              <a:t> </a:t>
            </a:r>
            <a:r>
              <a:rPr lang="en-US" err="1"/>
              <a:t>krótkoterminowa</a:t>
            </a:r>
            <a:r>
              <a:rPr lang="en-US"/>
              <a:t> jest </a:t>
            </a:r>
            <a:r>
              <a:rPr lang="en-US" err="1"/>
              <a:t>roadzajem</a:t>
            </a:r>
            <a:r>
              <a:rPr lang="en-US"/>
              <a:t> </a:t>
            </a:r>
            <a:r>
              <a:rPr lang="en-US" err="1"/>
              <a:t>rekurencyjnej</a:t>
            </a:r>
            <a:r>
              <a:rPr lang="en-US"/>
              <a:t> </a:t>
            </a:r>
            <a:r>
              <a:rPr lang="en-US" err="1"/>
              <a:t>sieci</a:t>
            </a:r>
            <a:r>
              <a:rPr lang="en-US"/>
              <a:t> </a:t>
            </a:r>
            <a:r>
              <a:rPr lang="en-US" err="1"/>
              <a:t>neuronowej</a:t>
            </a:r>
            <a:r>
              <a:rPr lang="en-US"/>
              <a:t>. </a:t>
            </a:r>
            <a:r>
              <a:rPr lang="en-US" err="1"/>
              <a:t>Różni</a:t>
            </a:r>
            <a:r>
              <a:rPr lang="en-US"/>
              <a:t> </a:t>
            </a:r>
            <a:r>
              <a:rPr lang="en-US" err="1"/>
              <a:t>się</a:t>
            </a:r>
            <a:r>
              <a:rPr lang="en-US"/>
              <a:t> </a:t>
            </a:r>
            <a:r>
              <a:rPr lang="en-US" err="1"/>
              <a:t>głównie</a:t>
            </a:r>
            <a:r>
              <a:rPr lang="en-US"/>
              <a:t> </a:t>
            </a:r>
            <a:r>
              <a:rPr lang="en-US" err="1"/>
              <a:t>tym</a:t>
            </a:r>
            <a:r>
              <a:rPr lang="en-US"/>
              <a:t>, </a:t>
            </a:r>
            <a:r>
              <a:rPr lang="en-US" err="1"/>
              <a:t>że</a:t>
            </a:r>
            <a:r>
              <a:rPr lang="en-US"/>
              <a:t> </a:t>
            </a:r>
            <a:r>
              <a:rPr lang="en-US" err="1"/>
              <a:t>inne</a:t>
            </a:r>
            <a:r>
              <a:rPr lang="en-US"/>
              <a:t> </a:t>
            </a:r>
            <a:r>
              <a:rPr lang="en-US" err="1"/>
              <a:t>sieci</a:t>
            </a:r>
            <a:r>
              <a:rPr lang="en-US"/>
              <a:t> </a:t>
            </a:r>
            <a:r>
              <a:rPr lang="en-US" err="1"/>
              <a:t>powtarzają</a:t>
            </a:r>
            <a:r>
              <a:rPr lang="en-US"/>
              <a:t> </a:t>
            </a:r>
            <a:r>
              <a:rPr lang="en-US" err="1"/>
              <a:t>moduł</a:t>
            </a:r>
            <a:r>
              <a:rPr lang="en-US"/>
              <a:t> za </a:t>
            </a:r>
            <a:r>
              <a:rPr lang="en-US" err="1"/>
              <a:t>każdym</a:t>
            </a:r>
            <a:r>
              <a:rPr lang="en-US"/>
              <a:t> </a:t>
            </a:r>
            <a:r>
              <a:rPr lang="en-US" err="1"/>
              <a:t>razem</a:t>
            </a:r>
            <a:r>
              <a:rPr lang="en-US"/>
              <a:t>, </a:t>
            </a:r>
            <a:r>
              <a:rPr lang="en-US" err="1"/>
              <a:t>gdy</a:t>
            </a:r>
            <a:r>
              <a:rPr lang="en-US"/>
              <a:t> </a:t>
            </a:r>
            <a:r>
              <a:rPr lang="en-US" err="1"/>
              <a:t>wejście</a:t>
            </a:r>
            <a:r>
              <a:rPr lang="en-US"/>
              <a:t> </a:t>
            </a:r>
            <a:r>
              <a:rPr lang="en-US" err="1"/>
              <a:t>otrzymuje</a:t>
            </a:r>
            <a:r>
              <a:rPr lang="en-US"/>
              <a:t> </a:t>
            </a:r>
            <a:r>
              <a:rPr lang="en-US" err="1"/>
              <a:t>nowe</a:t>
            </a:r>
            <a:r>
              <a:rPr lang="en-US"/>
              <a:t> </a:t>
            </a:r>
            <a:r>
              <a:rPr lang="en-US" err="1"/>
              <a:t>informacje</a:t>
            </a:r>
            <a:r>
              <a:rPr lang="en-US"/>
              <a:t>, </a:t>
            </a:r>
            <a:r>
              <a:rPr lang="en-US" err="1"/>
              <a:t>jednak</a:t>
            </a:r>
            <a:r>
              <a:rPr lang="en-US"/>
              <a:t> LSTM </a:t>
            </a:r>
            <a:r>
              <a:rPr lang="en-US" err="1"/>
              <a:t>pamięta</a:t>
            </a:r>
            <a:r>
              <a:rPr lang="en-US"/>
              <a:t> problem </a:t>
            </a:r>
            <a:r>
              <a:rPr lang="en-US" err="1"/>
              <a:t>przez</a:t>
            </a:r>
            <a:r>
              <a:rPr lang="en-US"/>
              <a:t> </a:t>
            </a:r>
            <a:r>
              <a:rPr lang="en-US" err="1"/>
              <a:t>dłuższy</a:t>
            </a:r>
            <a:r>
              <a:rPr lang="en-US"/>
              <a:t> </a:t>
            </a:r>
            <a:r>
              <a:rPr lang="en-US" err="1"/>
              <a:t>czas</a:t>
            </a:r>
            <a:r>
              <a:rPr lang="en-US"/>
              <a:t>. </a:t>
            </a:r>
            <a:endParaRPr lang="pl-PL"/>
          </a:p>
          <a:p>
            <a:r>
              <a:rPr lang="en-US" err="1"/>
              <a:t>Rekurencyjne</a:t>
            </a:r>
            <a:r>
              <a:rPr lang="en-US"/>
              <a:t> </a:t>
            </a:r>
            <a:r>
              <a:rPr lang="en-US" err="1"/>
              <a:t>sieci</a:t>
            </a:r>
            <a:r>
              <a:rPr lang="en-US"/>
              <a:t> </a:t>
            </a:r>
            <a:r>
              <a:rPr lang="en-US" err="1"/>
              <a:t>neuronowe</a:t>
            </a:r>
            <a:r>
              <a:rPr lang="en-US"/>
              <a:t> </a:t>
            </a:r>
            <a:r>
              <a:rPr lang="en-US" err="1"/>
              <a:t>mają</a:t>
            </a:r>
            <a:r>
              <a:rPr lang="en-US"/>
              <a:t> </a:t>
            </a:r>
            <a:r>
              <a:rPr lang="en-US" err="1"/>
              <a:t>postać</a:t>
            </a:r>
            <a:r>
              <a:rPr lang="en-US"/>
              <a:t> </a:t>
            </a:r>
            <a:r>
              <a:rPr lang="en-US" err="1"/>
              <a:t>łańcucha</a:t>
            </a:r>
            <a:r>
              <a:rPr lang="en-US"/>
              <a:t> </a:t>
            </a:r>
            <a:r>
              <a:rPr lang="en-US" err="1"/>
              <a:t>powtarzających</a:t>
            </a:r>
            <a:r>
              <a:rPr lang="en-US"/>
              <a:t> </a:t>
            </a:r>
            <a:r>
              <a:rPr lang="en-US" err="1"/>
              <a:t>się</a:t>
            </a:r>
            <a:r>
              <a:rPr lang="en-US"/>
              <a:t> </a:t>
            </a:r>
            <a:r>
              <a:rPr lang="en-US" err="1"/>
              <a:t>modułów</a:t>
            </a:r>
            <a:r>
              <a:rPr lang="en-US"/>
              <a:t> </a:t>
            </a:r>
            <a:r>
              <a:rPr lang="en-US" err="1"/>
              <a:t>i</a:t>
            </a:r>
            <a:r>
              <a:rPr lang="en-US"/>
              <a:t> w  </a:t>
            </a:r>
            <a:r>
              <a:rPr lang="en-US" err="1"/>
              <a:t>standardowych</a:t>
            </a:r>
            <a:r>
              <a:rPr lang="en-US"/>
              <a:t> </a:t>
            </a:r>
            <a:r>
              <a:rPr lang="en-US" err="1"/>
              <a:t>sieciach</a:t>
            </a:r>
            <a:r>
              <a:rPr lang="en-US"/>
              <a:t> ten </a:t>
            </a:r>
            <a:r>
              <a:rPr lang="en-US" err="1"/>
              <a:t>powtarzający</a:t>
            </a:r>
            <a:r>
              <a:rPr lang="en-US"/>
              <a:t> </a:t>
            </a:r>
            <a:r>
              <a:rPr lang="en-US" err="1"/>
              <a:t>się</a:t>
            </a:r>
            <a:r>
              <a:rPr lang="en-US"/>
              <a:t> </a:t>
            </a:r>
            <a:r>
              <a:rPr lang="en-US" err="1"/>
              <a:t>moduł</a:t>
            </a:r>
            <a:r>
              <a:rPr lang="en-US"/>
              <a:t> </a:t>
            </a:r>
            <a:r>
              <a:rPr lang="en-US" err="1"/>
              <a:t>będzie</a:t>
            </a:r>
            <a:r>
              <a:rPr lang="en-US"/>
              <a:t> </a:t>
            </a:r>
            <a:r>
              <a:rPr lang="en-US" err="1"/>
              <a:t>miał</a:t>
            </a:r>
            <a:r>
              <a:rPr lang="en-US"/>
              <a:t> </a:t>
            </a:r>
            <a:r>
              <a:rPr lang="en-US" err="1"/>
              <a:t>bardzo</a:t>
            </a:r>
            <a:r>
              <a:rPr lang="en-US"/>
              <a:t> </a:t>
            </a:r>
            <a:r>
              <a:rPr lang="en-US" err="1"/>
              <a:t>prostą</a:t>
            </a:r>
            <a:r>
              <a:rPr lang="en-US"/>
              <a:t> </a:t>
            </a:r>
            <a:r>
              <a:rPr lang="en-US" err="1"/>
              <a:t>strukturę</a:t>
            </a:r>
            <a:r>
              <a:rPr lang="en-US"/>
              <a:t>, </a:t>
            </a:r>
            <a:r>
              <a:rPr lang="en-US" err="1"/>
              <a:t>na</a:t>
            </a:r>
            <a:r>
              <a:rPr lang="en-US"/>
              <a:t> </a:t>
            </a:r>
            <a:r>
              <a:rPr lang="en-US" err="1"/>
              <a:t>przykład</a:t>
            </a:r>
            <a:r>
              <a:rPr lang="en-US"/>
              <a:t> </a:t>
            </a:r>
            <a:r>
              <a:rPr lang="en-US" err="1"/>
              <a:t>pojedynczą</a:t>
            </a:r>
            <a:r>
              <a:rPr lang="en-US"/>
              <a:t> </a:t>
            </a:r>
            <a:r>
              <a:rPr lang="en-US" err="1"/>
              <a:t>warstwę</a:t>
            </a:r>
            <a:r>
              <a:rPr lang="en-US"/>
              <a:t>.</a:t>
            </a:r>
            <a:endParaRPr lang="pl-PL"/>
          </a:p>
          <a:p>
            <a:r>
              <a:rPr lang="en-US"/>
              <a:t>LSTM </a:t>
            </a:r>
            <a:r>
              <a:rPr lang="en-US" err="1"/>
              <a:t>mają</a:t>
            </a:r>
            <a:r>
              <a:rPr lang="en-US"/>
              <a:t> </a:t>
            </a:r>
            <a:r>
              <a:rPr lang="en-US" err="1"/>
              <a:t>również</a:t>
            </a:r>
            <a:r>
              <a:rPr lang="en-US"/>
              <a:t> </a:t>
            </a:r>
            <a:r>
              <a:rPr lang="en-US" err="1"/>
              <a:t>strukturę</a:t>
            </a:r>
            <a:r>
              <a:rPr lang="en-US"/>
              <a:t> </a:t>
            </a:r>
            <a:r>
              <a:rPr lang="en-US" err="1"/>
              <a:t>podobną</a:t>
            </a:r>
            <a:r>
              <a:rPr lang="en-US"/>
              <a:t> do </a:t>
            </a:r>
            <a:r>
              <a:rPr lang="en-US" err="1"/>
              <a:t>łańcucha</a:t>
            </a:r>
            <a:r>
              <a:rPr lang="en-US"/>
              <a:t>, ale </a:t>
            </a:r>
            <a:r>
              <a:rPr lang="en-US" err="1"/>
              <a:t>moduł</a:t>
            </a:r>
            <a:r>
              <a:rPr lang="en-US"/>
              <a:t> </a:t>
            </a:r>
            <a:r>
              <a:rPr lang="en-US" err="1"/>
              <a:t>powtarzalny</a:t>
            </a:r>
            <a:r>
              <a:rPr lang="en-US"/>
              <a:t> jest </a:t>
            </a:r>
            <a:r>
              <a:rPr lang="en-US" err="1"/>
              <a:t>już</a:t>
            </a:r>
            <a:r>
              <a:rPr lang="en-US"/>
              <a:t> </a:t>
            </a:r>
            <a:r>
              <a:rPr lang="en-US" err="1"/>
              <a:t>inny</a:t>
            </a:r>
            <a:r>
              <a:rPr lang="en-US"/>
              <a:t>. </a:t>
            </a:r>
            <a:r>
              <a:rPr lang="en-US" err="1"/>
              <a:t>Zamiast</a:t>
            </a:r>
            <a:r>
              <a:rPr lang="en-US"/>
              <a:t> </a:t>
            </a:r>
            <a:r>
              <a:rPr lang="en-US" err="1"/>
              <a:t>pojedynczej</a:t>
            </a:r>
            <a:r>
              <a:rPr lang="en-US"/>
              <a:t> </a:t>
            </a:r>
            <a:r>
              <a:rPr lang="en-US" err="1"/>
              <a:t>warstwy</a:t>
            </a:r>
            <a:r>
              <a:rPr lang="en-US"/>
              <a:t> </a:t>
            </a:r>
            <a:r>
              <a:rPr lang="en-US" err="1"/>
              <a:t>sieci</a:t>
            </a:r>
            <a:r>
              <a:rPr lang="en-US"/>
              <a:t> </a:t>
            </a:r>
            <a:r>
              <a:rPr lang="en-US" err="1"/>
              <a:t>neuronowej</a:t>
            </a:r>
            <a:r>
              <a:rPr lang="en-US"/>
              <a:t> </a:t>
            </a:r>
            <a:r>
              <a:rPr lang="en-US" err="1"/>
              <a:t>istnieją</a:t>
            </a:r>
            <a:r>
              <a:rPr lang="en-US"/>
              <a:t> </a:t>
            </a:r>
            <a:r>
              <a:rPr lang="en-US" err="1"/>
              <a:t>cztery</a:t>
            </a:r>
            <a:r>
              <a:rPr lang="en-US"/>
              <a:t>, </a:t>
            </a:r>
            <a:r>
              <a:rPr lang="en-US" err="1"/>
              <a:t>oddziałujące</a:t>
            </a:r>
            <a:r>
              <a:rPr lang="en-US"/>
              <a:t> </a:t>
            </a:r>
            <a:r>
              <a:rPr lang="en-US" err="1"/>
              <a:t>ze</a:t>
            </a:r>
            <a:r>
              <a:rPr lang="en-US"/>
              <a:t> </a:t>
            </a:r>
            <a:r>
              <a:rPr lang="en-US" err="1"/>
              <a:t>sobą</a:t>
            </a:r>
            <a:r>
              <a:rPr lang="en-US"/>
              <a:t> w </a:t>
            </a:r>
            <a:r>
              <a:rPr lang="en-US" err="1"/>
              <a:t>bardzo</a:t>
            </a:r>
            <a:r>
              <a:rPr lang="en-US"/>
              <a:t> </a:t>
            </a:r>
            <a:r>
              <a:rPr lang="en-US" err="1"/>
              <a:t>szczególny</a:t>
            </a:r>
            <a:r>
              <a:rPr lang="en-US"/>
              <a:t> </a:t>
            </a:r>
            <a:r>
              <a:rPr lang="en-US" err="1"/>
              <a:t>sposób</a:t>
            </a:r>
            <a:r>
              <a:rPr lang="en-US"/>
              <a:t>.</a:t>
            </a:r>
          </a:p>
          <a:p>
            <a:r>
              <a:rPr lang="en-US"/>
              <a:t> </a:t>
            </a:r>
            <a:endParaRPr lang="en-US">
              <a:cs typeface="Calibri"/>
            </a:endParaRPr>
          </a:p>
          <a:p>
            <a:r>
              <a:rPr lang="en-US" err="1"/>
              <a:t>Kluczem</a:t>
            </a:r>
            <a:r>
              <a:rPr lang="en-US"/>
              <a:t> do LSTM jest stan </a:t>
            </a:r>
            <a:r>
              <a:rPr lang="en-US" err="1"/>
              <a:t>komórki</a:t>
            </a:r>
            <a:r>
              <a:rPr lang="en-US"/>
              <a:t> </a:t>
            </a:r>
            <a:r>
              <a:rPr lang="en-US" err="1"/>
              <a:t>czyli</a:t>
            </a:r>
            <a:r>
              <a:rPr lang="en-US"/>
              <a:t> </a:t>
            </a:r>
            <a:r>
              <a:rPr lang="en-US" err="1"/>
              <a:t>pozioma</a:t>
            </a:r>
            <a:r>
              <a:rPr lang="en-US"/>
              <a:t> </a:t>
            </a:r>
            <a:r>
              <a:rPr lang="en-US" err="1"/>
              <a:t>linia</a:t>
            </a:r>
            <a:r>
              <a:rPr lang="en-US"/>
              <a:t> </a:t>
            </a:r>
            <a:r>
              <a:rPr lang="en-US" err="1"/>
              <a:t>biegnąca</a:t>
            </a:r>
            <a:r>
              <a:rPr lang="en-US"/>
              <a:t> </a:t>
            </a:r>
            <a:r>
              <a:rPr lang="en-US" err="1"/>
              <a:t>przez</a:t>
            </a:r>
            <a:r>
              <a:rPr lang="en-US"/>
              <a:t> </a:t>
            </a:r>
            <a:r>
              <a:rPr lang="en-US" err="1"/>
              <a:t>górę</a:t>
            </a:r>
            <a:r>
              <a:rPr lang="en-US"/>
              <a:t> </a:t>
            </a:r>
            <a:r>
              <a:rPr lang="en-US" err="1"/>
              <a:t>diagramu</a:t>
            </a:r>
            <a:r>
              <a:rPr lang="en-US"/>
              <a:t>. Stan </a:t>
            </a:r>
            <a:r>
              <a:rPr lang="en-US" err="1"/>
              <a:t>komórki</a:t>
            </a:r>
            <a:r>
              <a:rPr lang="en-US"/>
              <a:t> jest </a:t>
            </a:r>
            <a:r>
              <a:rPr lang="en-US" err="1"/>
              <a:t>podobny</a:t>
            </a:r>
            <a:r>
              <a:rPr lang="en-US"/>
              <a:t> do </a:t>
            </a:r>
            <a:r>
              <a:rPr lang="en-US" err="1"/>
              <a:t>przenośnika</a:t>
            </a:r>
            <a:r>
              <a:rPr lang="en-US"/>
              <a:t> </a:t>
            </a:r>
            <a:r>
              <a:rPr lang="en-US" err="1"/>
              <a:t>taśmowego</a:t>
            </a:r>
            <a:r>
              <a:rPr lang="en-US"/>
              <a:t> , to </a:t>
            </a:r>
            <a:r>
              <a:rPr lang="en-US" err="1"/>
              <a:t>znaczy</a:t>
            </a:r>
            <a:r>
              <a:rPr lang="en-US"/>
              <a:t> </a:t>
            </a:r>
            <a:r>
              <a:rPr lang="en-US" err="1"/>
              <a:t>biegnie</a:t>
            </a:r>
            <a:r>
              <a:rPr lang="en-US"/>
              <a:t> </a:t>
            </a:r>
            <a:r>
              <a:rPr lang="en-US" err="1"/>
              <a:t>prosto</a:t>
            </a:r>
            <a:r>
              <a:rPr lang="en-US"/>
              <a:t> w </a:t>
            </a:r>
            <a:r>
              <a:rPr lang="en-US" err="1"/>
              <a:t>dół</a:t>
            </a:r>
            <a:r>
              <a:rPr lang="en-US"/>
              <a:t> </a:t>
            </a:r>
            <a:r>
              <a:rPr lang="en-US" err="1"/>
              <a:t>całego</a:t>
            </a:r>
            <a:r>
              <a:rPr lang="en-US"/>
              <a:t> </a:t>
            </a:r>
            <a:r>
              <a:rPr lang="en-US" err="1"/>
              <a:t>łańcucha</a:t>
            </a:r>
            <a:r>
              <a:rPr lang="en-US"/>
              <a:t>, z </a:t>
            </a:r>
            <a:r>
              <a:rPr lang="en-US" err="1"/>
              <a:t>niewielkimi</a:t>
            </a:r>
            <a:r>
              <a:rPr lang="en-US"/>
              <a:t> </a:t>
            </a:r>
            <a:r>
              <a:rPr lang="en-US" err="1"/>
              <a:t>liniowymi</a:t>
            </a:r>
            <a:r>
              <a:rPr lang="en-US"/>
              <a:t> </a:t>
            </a:r>
            <a:r>
              <a:rPr lang="en-US" err="1"/>
              <a:t>interakcjami</a:t>
            </a:r>
            <a:r>
              <a:rPr lang="en-US"/>
              <a:t>. LSTM ma </a:t>
            </a:r>
            <a:r>
              <a:rPr lang="en-US" err="1"/>
              <a:t>możliwość</a:t>
            </a:r>
            <a:r>
              <a:rPr lang="en-US"/>
              <a:t> </a:t>
            </a:r>
            <a:r>
              <a:rPr lang="en-US" err="1"/>
              <a:t>usuwania</a:t>
            </a:r>
            <a:r>
              <a:rPr lang="en-US"/>
              <a:t> </a:t>
            </a:r>
            <a:r>
              <a:rPr lang="en-US" err="1"/>
              <a:t>lub</a:t>
            </a:r>
            <a:r>
              <a:rPr lang="en-US"/>
              <a:t> </a:t>
            </a:r>
            <a:r>
              <a:rPr lang="en-US" err="1"/>
              <a:t>dodawania</a:t>
            </a:r>
            <a:r>
              <a:rPr lang="en-US"/>
              <a:t> </a:t>
            </a:r>
            <a:r>
              <a:rPr lang="en-US" err="1"/>
              <a:t>informacji</a:t>
            </a:r>
            <a:r>
              <a:rPr lang="en-US"/>
              <a:t> do </a:t>
            </a:r>
            <a:r>
              <a:rPr lang="en-US" err="1"/>
              <a:t>stanu</a:t>
            </a:r>
            <a:r>
              <a:rPr lang="en-US"/>
              <a:t> </a:t>
            </a:r>
            <a:r>
              <a:rPr lang="en-US" err="1"/>
              <a:t>komórki</a:t>
            </a:r>
            <a:r>
              <a:rPr lang="en-US"/>
              <a:t>, </a:t>
            </a:r>
            <a:r>
              <a:rPr lang="en-US" err="1"/>
              <a:t>dokładnie</a:t>
            </a:r>
            <a:r>
              <a:rPr lang="en-US"/>
              <a:t> </a:t>
            </a:r>
            <a:r>
              <a:rPr lang="en-US" err="1"/>
              <a:t>regulowanego</a:t>
            </a:r>
            <a:r>
              <a:rPr lang="en-US"/>
              <a:t> </a:t>
            </a:r>
            <a:r>
              <a:rPr lang="en-US" err="1"/>
              <a:t>przez</a:t>
            </a:r>
            <a:r>
              <a:rPr lang="en-US"/>
              <a:t> </a:t>
            </a:r>
            <a:r>
              <a:rPr lang="en-US" err="1"/>
              <a:t>struktury</a:t>
            </a:r>
            <a:r>
              <a:rPr lang="en-US"/>
              <a:t> </a:t>
            </a:r>
            <a:r>
              <a:rPr lang="en-US" err="1"/>
              <a:t>zwane</a:t>
            </a:r>
            <a:r>
              <a:rPr lang="en-US"/>
              <a:t> </a:t>
            </a:r>
            <a:r>
              <a:rPr lang="en-US" err="1"/>
              <a:t>bramkami</a:t>
            </a:r>
            <a:r>
              <a:rPr lang="en-US"/>
              <a:t>.</a:t>
            </a:r>
          </a:p>
          <a:p>
            <a:r>
              <a:rPr lang="en-US"/>
              <a:t> </a:t>
            </a:r>
            <a:endParaRPr lang="en-US">
              <a:cs typeface="Calibri"/>
            </a:endParaRPr>
          </a:p>
          <a:p>
            <a:r>
              <a:rPr lang="en-US" err="1"/>
              <a:t>Bramki</a:t>
            </a:r>
            <a:r>
              <a:rPr lang="en-US"/>
              <a:t> </a:t>
            </a:r>
            <a:r>
              <a:rPr lang="en-US" err="1"/>
              <a:t>są</a:t>
            </a:r>
            <a:r>
              <a:rPr lang="en-US"/>
              <a:t> </a:t>
            </a:r>
            <a:r>
              <a:rPr lang="en-US" err="1"/>
              <a:t>sposobem</a:t>
            </a:r>
            <a:r>
              <a:rPr lang="en-US"/>
              <a:t> </a:t>
            </a:r>
            <a:r>
              <a:rPr lang="en-US" err="1"/>
              <a:t>na</a:t>
            </a:r>
            <a:r>
              <a:rPr lang="en-US"/>
              <a:t> </a:t>
            </a:r>
            <a:r>
              <a:rPr lang="en-US" err="1"/>
              <a:t>opcjonalne</a:t>
            </a:r>
            <a:r>
              <a:rPr lang="en-US"/>
              <a:t> </a:t>
            </a:r>
            <a:r>
              <a:rPr lang="en-US" err="1"/>
              <a:t>przepuszczanie</a:t>
            </a:r>
            <a:r>
              <a:rPr lang="en-US"/>
              <a:t> </a:t>
            </a:r>
            <a:r>
              <a:rPr lang="en-US" err="1"/>
              <a:t>informacji</a:t>
            </a:r>
            <a:r>
              <a:rPr lang="en-US"/>
              <a:t>. </a:t>
            </a:r>
            <a:r>
              <a:rPr lang="en-US" err="1"/>
              <a:t>Składają</a:t>
            </a:r>
            <a:r>
              <a:rPr lang="en-US"/>
              <a:t> </a:t>
            </a:r>
            <a:r>
              <a:rPr lang="en-US" err="1"/>
              <a:t>się</a:t>
            </a:r>
            <a:r>
              <a:rPr lang="en-US"/>
              <a:t> z </a:t>
            </a:r>
            <a:r>
              <a:rPr lang="en-US" err="1"/>
              <a:t>sigmoidalnej</a:t>
            </a:r>
            <a:r>
              <a:rPr lang="en-US"/>
              <a:t> </a:t>
            </a:r>
            <a:r>
              <a:rPr lang="en-US" err="1"/>
              <a:t>warstwy</a:t>
            </a:r>
            <a:r>
              <a:rPr lang="en-US"/>
              <a:t> </a:t>
            </a:r>
            <a:r>
              <a:rPr lang="en-US" err="1"/>
              <a:t>sieci</a:t>
            </a:r>
            <a:r>
              <a:rPr lang="en-US"/>
              <a:t> </a:t>
            </a:r>
            <a:r>
              <a:rPr lang="en-US" err="1"/>
              <a:t>neuronowej</a:t>
            </a:r>
            <a:r>
              <a:rPr lang="en-US"/>
              <a:t> </a:t>
            </a:r>
            <a:r>
              <a:rPr lang="en-US" err="1"/>
              <a:t>i</a:t>
            </a:r>
            <a:r>
              <a:rPr lang="en-US"/>
              <a:t> </a:t>
            </a:r>
            <a:r>
              <a:rPr lang="en-US" err="1"/>
              <a:t>operacji</a:t>
            </a:r>
            <a:r>
              <a:rPr lang="en-US"/>
              <a:t> </a:t>
            </a:r>
            <a:r>
              <a:rPr lang="en-US" err="1"/>
              <a:t>mnożenia</a:t>
            </a:r>
            <a:r>
              <a:rPr lang="en-US"/>
              <a:t> </a:t>
            </a:r>
            <a:r>
              <a:rPr lang="en-US" err="1"/>
              <a:t>punktowego</a:t>
            </a:r>
            <a:r>
              <a:rPr lang="en-US"/>
              <a:t>.</a:t>
            </a:r>
          </a:p>
          <a:p>
            <a:r>
              <a:rPr lang="en-US" err="1"/>
              <a:t>Warstwa</a:t>
            </a:r>
            <a:r>
              <a:rPr lang="en-US"/>
              <a:t> </a:t>
            </a:r>
            <a:r>
              <a:rPr lang="en-US" err="1"/>
              <a:t>sigmoidalna</a:t>
            </a:r>
            <a:r>
              <a:rPr lang="en-US"/>
              <a:t> </a:t>
            </a:r>
            <a:r>
              <a:rPr lang="en-US" err="1"/>
              <a:t>generuje</a:t>
            </a:r>
            <a:r>
              <a:rPr lang="en-US"/>
              <a:t> </a:t>
            </a:r>
            <a:r>
              <a:rPr lang="en-US" err="1"/>
              <a:t>liczby</a:t>
            </a:r>
            <a:r>
              <a:rPr lang="en-US"/>
              <a:t> od </a:t>
            </a:r>
            <a:r>
              <a:rPr lang="en-US" err="1"/>
              <a:t>zera</a:t>
            </a:r>
            <a:r>
              <a:rPr lang="en-US"/>
              <a:t> do </a:t>
            </a:r>
            <a:r>
              <a:rPr lang="en-US" err="1"/>
              <a:t>jedynki</a:t>
            </a:r>
            <a:r>
              <a:rPr lang="en-US"/>
              <a:t>, </a:t>
            </a:r>
            <a:r>
              <a:rPr lang="en-US" err="1"/>
              <a:t>opisujące</a:t>
            </a:r>
            <a:r>
              <a:rPr lang="en-US"/>
              <a:t>, </a:t>
            </a:r>
            <a:r>
              <a:rPr lang="en-US" err="1"/>
              <a:t>ile</a:t>
            </a:r>
            <a:r>
              <a:rPr lang="en-US"/>
              <a:t> </a:t>
            </a:r>
            <a:r>
              <a:rPr lang="en-US" err="1"/>
              <a:t>każdego</a:t>
            </a:r>
            <a:r>
              <a:rPr lang="en-US"/>
              <a:t> </a:t>
            </a:r>
            <a:r>
              <a:rPr lang="en-US" err="1"/>
              <a:t>składnika</a:t>
            </a:r>
            <a:r>
              <a:rPr lang="en-US"/>
              <a:t> </a:t>
            </a:r>
            <a:r>
              <a:rPr lang="en-US" err="1"/>
              <a:t>powinno</a:t>
            </a:r>
            <a:r>
              <a:rPr lang="en-US"/>
              <a:t> </a:t>
            </a:r>
            <a:r>
              <a:rPr lang="en-US" err="1"/>
              <a:t>zostać</a:t>
            </a:r>
            <a:r>
              <a:rPr lang="en-US"/>
              <a:t> </a:t>
            </a:r>
            <a:r>
              <a:rPr lang="en-US" err="1"/>
              <a:t>przepuszczone</a:t>
            </a:r>
            <a:r>
              <a:rPr lang="en-US"/>
              <a:t>. </a:t>
            </a:r>
            <a:r>
              <a:rPr lang="en-US" err="1"/>
              <a:t>Wartość</a:t>
            </a:r>
            <a:r>
              <a:rPr lang="en-US"/>
              <a:t> zero </a:t>
            </a:r>
            <a:r>
              <a:rPr lang="en-US" err="1"/>
              <a:t>oznacza</a:t>
            </a:r>
            <a:r>
              <a:rPr lang="en-US"/>
              <a:t> „</a:t>
            </a:r>
            <a:r>
              <a:rPr lang="en-US" err="1"/>
              <a:t>nie</a:t>
            </a:r>
            <a:r>
              <a:rPr lang="en-US"/>
              <a:t> </a:t>
            </a:r>
            <a:r>
              <a:rPr lang="en-US" err="1"/>
              <a:t>przepuszczać</a:t>
            </a:r>
            <a:r>
              <a:rPr lang="en-US"/>
              <a:t> </a:t>
            </a:r>
            <a:r>
              <a:rPr lang="en-US" err="1"/>
              <a:t>niczego</a:t>
            </a:r>
            <a:r>
              <a:rPr lang="en-US"/>
              <a:t>”, a </a:t>
            </a:r>
            <a:r>
              <a:rPr lang="en-US" err="1"/>
              <a:t>wartość</a:t>
            </a:r>
            <a:r>
              <a:rPr lang="en-US"/>
              <a:t> </a:t>
            </a:r>
            <a:r>
              <a:rPr lang="en-US" err="1"/>
              <a:t>jeden</a:t>
            </a:r>
            <a:r>
              <a:rPr lang="en-US"/>
              <a:t> </a:t>
            </a:r>
            <a:r>
              <a:rPr lang="en-US" err="1"/>
              <a:t>oznacza</a:t>
            </a:r>
            <a:r>
              <a:rPr lang="en-US"/>
              <a:t> „</a:t>
            </a:r>
            <a:r>
              <a:rPr lang="en-US" err="1"/>
              <a:t>przepuszczać</a:t>
            </a:r>
            <a:r>
              <a:rPr lang="en-US"/>
              <a:t> </a:t>
            </a:r>
            <a:r>
              <a:rPr lang="en-US" err="1"/>
              <a:t>wszystko</a:t>
            </a:r>
            <a:r>
              <a:rPr lang="en-US"/>
              <a:t>!”</a:t>
            </a:r>
          </a:p>
          <a:p>
            <a:r>
              <a:rPr lang="en-US"/>
              <a:t> </a:t>
            </a:r>
            <a:endParaRPr lang="en-US">
              <a:cs typeface="Calibri"/>
            </a:endParaRPr>
          </a:p>
          <a:p>
            <a:r>
              <a:rPr lang="en-US"/>
              <a:t>LSTM ma </a:t>
            </a:r>
            <a:r>
              <a:rPr lang="en-US" err="1"/>
              <a:t>trzy</a:t>
            </a:r>
            <a:r>
              <a:rPr lang="en-US"/>
              <a:t> z </a:t>
            </a:r>
            <a:r>
              <a:rPr lang="en-US" err="1"/>
              <a:t>takie</a:t>
            </a:r>
            <a:r>
              <a:rPr lang="en-US"/>
              <a:t> </a:t>
            </a:r>
            <a:r>
              <a:rPr lang="en-US" err="1"/>
              <a:t>bramki</a:t>
            </a:r>
            <a:r>
              <a:rPr lang="en-US"/>
              <a:t>, </a:t>
            </a:r>
            <a:r>
              <a:rPr lang="en-US" err="1"/>
              <a:t>które</a:t>
            </a:r>
            <a:r>
              <a:rPr lang="en-US"/>
              <a:t> </a:t>
            </a:r>
            <a:r>
              <a:rPr lang="en-US" err="1"/>
              <a:t>chronią</a:t>
            </a:r>
            <a:r>
              <a:rPr lang="en-US"/>
              <a:t> </a:t>
            </a:r>
            <a:r>
              <a:rPr lang="en-US" err="1"/>
              <a:t>i</a:t>
            </a:r>
            <a:r>
              <a:rPr lang="en-US"/>
              <a:t> </a:t>
            </a:r>
            <a:r>
              <a:rPr lang="en-US" err="1"/>
              <a:t>kontrolują</a:t>
            </a:r>
            <a:r>
              <a:rPr lang="en-US"/>
              <a:t> stan </a:t>
            </a:r>
            <a:r>
              <a:rPr lang="en-US" err="1"/>
              <a:t>komórki</a:t>
            </a:r>
            <a:r>
              <a:rPr lang="en-US"/>
              <a:t>.</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6</a:t>
            </a:fld>
            <a:endParaRPr lang="pl-PL"/>
          </a:p>
        </p:txBody>
      </p:sp>
    </p:spTree>
    <p:extLst>
      <p:ext uri="{BB962C8B-B14F-4D97-AF65-F5344CB8AC3E}">
        <p14:creationId xmlns:p14="http://schemas.microsoft.com/office/powerpoint/2010/main" val="23244599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W projekcie potrzebna była także funkcja która kształtowała uczenie się modelu. Aby osiągnąć ten efekt stworzono funkcję nagrody, która nagradzała zachowania agenta takie jak zbieranie złota i zabójstwa przeciwników oraz karała za śmierci bądź otrzymywanie obrażeń. Wartości te zostały pierwotnie ustawione przez członków zespołu, jednakże trochę się zmieniały podczas projektu. Polityka została wytrenowana przez </a:t>
            </a:r>
            <a:r>
              <a:rPr lang="pl-PL" err="1">
                <a:solidFill>
                  <a:schemeClr val="bg1"/>
                </a:solidFill>
                <a:latin typeface="Times New Roman"/>
                <a:ea typeface="+mn-lt"/>
                <a:cs typeface="+mn-lt"/>
              </a:rPr>
              <a:t>Proximal</a:t>
            </a:r>
            <a:r>
              <a:rPr lang="pl-PL">
                <a:solidFill>
                  <a:schemeClr val="bg1"/>
                </a:solidFill>
                <a:latin typeface="Times New Roman"/>
                <a:ea typeface="+mn-lt"/>
                <a:cs typeface="+mn-lt"/>
              </a:rPr>
              <a:t> Policy </a:t>
            </a:r>
            <a:r>
              <a:rPr lang="pl-PL" err="1">
                <a:solidFill>
                  <a:schemeClr val="bg1"/>
                </a:solidFill>
                <a:latin typeface="Times New Roman"/>
                <a:ea typeface="+mn-lt"/>
                <a:cs typeface="+mn-lt"/>
              </a:rPr>
              <a:t>Optimization</a:t>
            </a:r>
            <a:r>
              <a:rPr lang="pl-PL">
                <a:solidFill>
                  <a:schemeClr val="bg1"/>
                </a:solidFill>
                <a:latin typeface="Times New Roman"/>
                <a:ea typeface="+mn-lt"/>
                <a:cs typeface="+mn-lt"/>
              </a:rPr>
              <a:t>, który jest rodzajem aktora-krytyka. Proces uczenia wymagał także optymalizacji oraz przyspieszenia, stąd skorzystano także z techniki </a:t>
            </a:r>
            <a:r>
              <a:rPr lang="pl-PL" err="1">
                <a:solidFill>
                  <a:schemeClr val="bg1"/>
                </a:solidFill>
                <a:latin typeface="Times New Roman"/>
                <a:ea typeface="+mn-lt"/>
                <a:cs typeface="+mn-lt"/>
              </a:rPr>
              <a:t>Generalized</a:t>
            </a:r>
            <a:r>
              <a:rPr lang="pl-PL">
                <a:solidFill>
                  <a:schemeClr val="bg1"/>
                </a:solidFill>
                <a:latin typeface="Times New Roman"/>
                <a:ea typeface="+mn-lt"/>
                <a:cs typeface="+mn-lt"/>
              </a:rPr>
              <a:t> Advantage </a:t>
            </a:r>
            <a:r>
              <a:rPr lang="pl-PL" err="1">
                <a:solidFill>
                  <a:schemeClr val="bg1"/>
                </a:solidFill>
                <a:latin typeface="Times New Roman"/>
                <a:ea typeface="+mn-lt"/>
                <a:cs typeface="+mn-lt"/>
              </a:rPr>
              <a:t>Estimation</a:t>
            </a:r>
            <a:r>
              <a:rPr lang="pl-PL">
                <a:solidFill>
                  <a:schemeClr val="bg1"/>
                </a:solidFill>
                <a:latin typeface="Times New Roman"/>
                <a:ea typeface="+mn-lt"/>
                <a:cs typeface="+mn-lt"/>
              </a:rPr>
              <a:t> ,która ponadto stabilizuje proces i zmniejsza wariancję. </a:t>
            </a:r>
          </a:p>
          <a:p>
            <a:endParaRPr lang="pl-PL">
              <a:solidFill>
                <a:schemeClr val="bg1"/>
              </a:solidFill>
              <a:latin typeface="Times New Roman"/>
              <a:ea typeface="+mn-lt"/>
              <a:cs typeface="+mn-lt"/>
            </a:endParaRPr>
          </a:p>
          <a:p>
            <a:r>
              <a:rPr lang="pl-PL">
                <a:solidFill>
                  <a:schemeClr val="bg1"/>
                </a:solidFill>
                <a:latin typeface="Times New Roman"/>
                <a:ea typeface="+mn-lt"/>
                <a:cs typeface="+mn-lt"/>
              </a:rPr>
              <a:t>Większość procesu uczenia się modelu polega na rozgrywaniu gier z innymi modelami, co przez autorów nazwane zostało </a:t>
            </a:r>
            <a:r>
              <a:rPr lang="pl-PL" err="1">
                <a:solidFill>
                  <a:schemeClr val="bg1"/>
                </a:solidFill>
                <a:latin typeface="Times New Roman"/>
                <a:ea typeface="+mn-lt"/>
                <a:cs typeface="+mn-lt"/>
              </a:rPr>
              <a:t>Rolloutami</a:t>
            </a:r>
            <a:r>
              <a:rPr lang="pl-PL">
                <a:solidFill>
                  <a:schemeClr val="bg1"/>
                </a:solidFill>
                <a:latin typeface="Times New Roman"/>
                <a:ea typeface="+mn-lt"/>
                <a:cs typeface="+mn-lt"/>
              </a:rPr>
              <a:t>. Mecze te grane są w około połowę rzeczywistego czasu ich trwania, gdyż okazuje się, że model może grać jednocześnie około dwóch meczy. </a:t>
            </a:r>
            <a:r>
              <a:rPr lang="pl-PL" err="1">
                <a:solidFill>
                  <a:schemeClr val="bg1"/>
                </a:solidFill>
                <a:latin typeface="Times New Roman"/>
                <a:ea typeface="+mn-lt"/>
                <a:cs typeface="+mn-lt"/>
              </a:rPr>
              <a:t>Rollouty</a:t>
            </a:r>
            <a:r>
              <a:rPr lang="pl-PL">
                <a:solidFill>
                  <a:schemeClr val="bg1"/>
                </a:solidFill>
                <a:latin typeface="Times New Roman"/>
                <a:ea typeface="+mn-lt"/>
                <a:cs typeface="+mn-lt"/>
              </a:rPr>
              <a:t> wysyłają dane asynchronicznie podczas obu granych gier, zamiast czekać na koniec gry i dopiero wtedy wyciągać wnioski. Warto zaznaczyć, że 80% rozgrywanych w ten sposób meczy, to mecze z modelami korzystającymi z poprzedniej polityki, zaś pozostałe 20% to mecze ze starszymi politykami. </a:t>
            </a:r>
            <a:endParaRPr lang="pl-PL"/>
          </a:p>
        </p:txBody>
      </p:sp>
      <p:sp>
        <p:nvSpPr>
          <p:cNvPr id="4" name="Symbol zastępczy numeru slajdu 3"/>
          <p:cNvSpPr>
            <a:spLocks noGrp="1"/>
          </p:cNvSpPr>
          <p:nvPr>
            <p:ph type="sldNum" sz="quarter" idx="5"/>
          </p:nvPr>
        </p:nvSpPr>
        <p:spPr/>
        <p:txBody>
          <a:bodyPr/>
          <a:lstStyle/>
          <a:p>
            <a:fld id="{0D26FB0A-10D2-4E89-B086-A6487DC4B8A2}" type="slidenum">
              <a:rPr lang="pl-PL" smtClean="0"/>
              <a:t>7</a:t>
            </a:fld>
            <a:endParaRPr lang="pl-PL"/>
          </a:p>
        </p:txBody>
      </p:sp>
    </p:spTree>
    <p:extLst>
      <p:ext uri="{BB962C8B-B14F-4D97-AF65-F5344CB8AC3E}">
        <p14:creationId xmlns:p14="http://schemas.microsoft.com/office/powerpoint/2010/main" val="557370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System trenujący model składa się z 4 podstawowych maszyn. </a:t>
            </a:r>
            <a:r>
              <a:rPr lang="pl-PL" err="1"/>
              <a:t>Rollouty</a:t>
            </a:r>
            <a:r>
              <a:rPr lang="pl-PL"/>
              <a:t> uruchamiają Dotę na procesorach, które działają w ścisłej komunikacji z </a:t>
            </a:r>
            <a:r>
              <a:rPr lang="pl-PL" err="1"/>
              <a:t>forward</a:t>
            </a:r>
            <a:r>
              <a:rPr lang="pl-PL"/>
              <a:t> </a:t>
            </a:r>
            <a:r>
              <a:rPr lang="pl-PL" err="1"/>
              <a:t>passowymi</a:t>
            </a:r>
            <a:r>
              <a:rPr lang="pl-PL"/>
              <a:t> kartami graficznymi, przesyłając do nich bieżące obserwacje. Ponadto </a:t>
            </a:r>
            <a:r>
              <a:rPr lang="pl-PL" err="1"/>
              <a:t>Rollouty</a:t>
            </a:r>
            <a:r>
              <a:rPr lang="pl-PL"/>
              <a:t> wysyłają swoje dane do optymalizujących kart graficznych , które przekazują poprawione dane do kontrolera. Ten ostatni od czasu do czasu pobiera także informacje od kart graficznych </a:t>
            </a:r>
            <a:r>
              <a:rPr lang="pl-PL" err="1"/>
              <a:t>Forward</a:t>
            </a:r>
            <a:r>
              <a:rPr lang="pl-PL"/>
              <a:t> </a:t>
            </a:r>
            <a:r>
              <a:rPr lang="pl-PL" err="1"/>
              <a:t>passowych</a:t>
            </a:r>
            <a:r>
              <a:rPr lang="pl-PL"/>
              <a:t>.</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8</a:t>
            </a:fld>
            <a:endParaRPr lang="pl-PL"/>
          </a:p>
        </p:txBody>
      </p:sp>
    </p:spTree>
    <p:extLst>
      <p:ext uri="{BB962C8B-B14F-4D97-AF65-F5344CB8AC3E}">
        <p14:creationId xmlns:p14="http://schemas.microsoft.com/office/powerpoint/2010/main" val="1971762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a:t>Istotną kwestią w tym 10 miesięcznym projekcie była konieczność zmian w kodzie, które miały trzy podstawowe podłoża:</a:t>
            </a:r>
          </a:p>
          <a:p>
            <a:pPr marL="228600" indent="-228600">
              <a:buAutoNum type="arabicParenR"/>
            </a:pPr>
            <a:r>
              <a:rPr lang="pl-PL"/>
              <a:t>Zmiany w procesie treningowym, mające na celu poprawienie działania modelu</a:t>
            </a:r>
          </a:p>
          <a:p>
            <a:pPr marL="228600" indent="-228600">
              <a:buAutoNum type="arabicParenR"/>
            </a:pPr>
            <a:r>
              <a:rPr lang="pl-PL"/>
              <a:t>Rozszerzenie mechanik gry dostępnych dla modelu</a:t>
            </a:r>
          </a:p>
          <a:p>
            <a:pPr marL="228600" indent="-228600">
              <a:buAutoNum type="arabicParenR"/>
            </a:pPr>
            <a:r>
              <a:rPr lang="pl-PL"/>
              <a:t>Aktualizacje w rozgrywce dodawane przez </a:t>
            </a:r>
            <a:r>
              <a:rPr lang="pl-PL" err="1"/>
              <a:t>Valve</a:t>
            </a:r>
            <a:endParaRPr lang="pl-PL"/>
          </a:p>
          <a:p>
            <a:pPr marL="0" indent="0">
              <a:buNone/>
            </a:pPr>
            <a:r>
              <a:rPr lang="pl-PL"/>
              <a:t>Te zmiany zmieniały zupełnie kształt warstw modelu oraz znaczenie obserwacji i zgodnie ze sztuką oznaczałyby konieczność trenowania modelu od początku. Jednakże specyfika tego problemu i ilość czasu potrzebna do ciągłego trenowania modelu od zera w tym kilkumiesięcznym projekcie skreślała tą opcję ze względu na zbyt duże </a:t>
            </a:r>
            <a:r>
              <a:rPr lang="pl-PL" err="1"/>
              <a:t>koszta</a:t>
            </a:r>
            <a:r>
              <a:rPr lang="pl-PL"/>
              <a:t>. Z tego powodu postanowiono dokonywać </a:t>
            </a:r>
            <a:r>
              <a:rPr lang="pl-PL" err="1"/>
              <a:t>surgeries</a:t>
            </a:r>
            <a:r>
              <a:rPr lang="pl-PL"/>
              <a:t>, które polegały na zachowaniu tego samego poziomu umiejętności modelu przy jednoczesnej zmianie środowiska (tak, aby model był w dalszym ciągu kompatybilny). Dzięki temu procesowi, można powiedzieć, że model pomiędzy operacjami nie tracił umiejętności których już się nauczył i był w stanie zaadaptować je w zmienionym środowisku.</a:t>
            </a:r>
          </a:p>
        </p:txBody>
      </p:sp>
      <p:sp>
        <p:nvSpPr>
          <p:cNvPr id="4" name="Symbol zastępczy numeru slajdu 3"/>
          <p:cNvSpPr>
            <a:spLocks noGrp="1"/>
          </p:cNvSpPr>
          <p:nvPr>
            <p:ph type="sldNum" sz="quarter" idx="5"/>
          </p:nvPr>
        </p:nvSpPr>
        <p:spPr/>
        <p:txBody>
          <a:bodyPr/>
          <a:lstStyle/>
          <a:p>
            <a:fld id="{0D26FB0A-10D2-4E89-B086-A6487DC4B8A2}" type="slidenum">
              <a:rPr lang="pl-PL" smtClean="0"/>
              <a:t>9</a:t>
            </a:fld>
            <a:endParaRPr lang="pl-PL"/>
          </a:p>
        </p:txBody>
      </p:sp>
    </p:spTree>
    <p:extLst>
      <p:ext uri="{BB962C8B-B14F-4D97-AF65-F5344CB8AC3E}">
        <p14:creationId xmlns:p14="http://schemas.microsoft.com/office/powerpoint/2010/main" val="3754134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p:cNvSpPr>
            <a:spLocks noGrp="1"/>
          </p:cNvSpPr>
          <p:nvPr>
            <p:ph type="dt" sz="half" idx="10"/>
          </p:nvPr>
        </p:nvSpPr>
        <p:spPr/>
        <p:txBody>
          <a:bodyPr/>
          <a:lstStyle/>
          <a:p>
            <a:fld id="{F98AA868-8872-43E4-8C98-D34DABD1FD38}" type="datetimeFigureOut">
              <a:rPr lang="pl-PL" smtClean="0"/>
              <a:t>18.05.2021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39175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18.05.2021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454508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18.05.2021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40386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10"/>
          </p:nvPr>
        </p:nvSpPr>
        <p:spPr/>
        <p:txBody>
          <a:bodyPr/>
          <a:lstStyle/>
          <a:p>
            <a:fld id="{F98AA868-8872-43E4-8C98-D34DABD1FD38}" type="datetimeFigureOut">
              <a:rPr lang="pl-PL" smtClean="0"/>
              <a:t>18.05.2021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7380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p:cNvSpPr>
            <a:spLocks noGrp="1"/>
          </p:cNvSpPr>
          <p:nvPr>
            <p:ph type="dt" sz="half" idx="10"/>
          </p:nvPr>
        </p:nvSpPr>
        <p:spPr/>
        <p:txBody>
          <a:bodyPr/>
          <a:lstStyle/>
          <a:p>
            <a:fld id="{F98AA868-8872-43E4-8C98-D34DABD1FD38}" type="datetimeFigureOut">
              <a:rPr lang="pl-PL" smtClean="0"/>
              <a:t>18.05.2021</a:t>
            </a:fld>
            <a:endParaRPr lang="pl-PL"/>
          </a:p>
        </p:txBody>
      </p:sp>
      <p:sp>
        <p:nvSpPr>
          <p:cNvPr id="5" name="Symbol zastępczy stopki 4"/>
          <p:cNvSpPr>
            <a:spLocks noGrp="1"/>
          </p:cNvSpPr>
          <p:nvPr>
            <p:ph type="ftr" sz="quarter" idx="11"/>
          </p:nvPr>
        </p:nvSpPr>
        <p:spPr/>
        <p:txBody>
          <a:bodyPr/>
          <a:lstStyle/>
          <a:p>
            <a:endParaRPr lang="pl-PL"/>
          </a:p>
        </p:txBody>
      </p:sp>
      <p:sp>
        <p:nvSpPr>
          <p:cNvPr id="6" name="Symbol zastępczy numeru slajdu 5"/>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3234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p:cNvSpPr>
            <a:spLocks noGrp="1"/>
          </p:cNvSpPr>
          <p:nvPr>
            <p:ph type="dt" sz="half" idx="10"/>
          </p:nvPr>
        </p:nvSpPr>
        <p:spPr/>
        <p:txBody>
          <a:bodyPr/>
          <a:lstStyle/>
          <a:p>
            <a:fld id="{F98AA868-8872-43E4-8C98-D34DABD1FD38}" type="datetimeFigureOut">
              <a:rPr lang="pl-PL" smtClean="0"/>
              <a:t>18.05.2021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883036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p:cNvSpPr>
            <a:spLocks noGrp="1"/>
          </p:cNvSpPr>
          <p:nvPr>
            <p:ph type="dt" sz="half" idx="10"/>
          </p:nvPr>
        </p:nvSpPr>
        <p:spPr/>
        <p:txBody>
          <a:bodyPr/>
          <a:lstStyle/>
          <a:p>
            <a:fld id="{F98AA868-8872-43E4-8C98-D34DABD1FD38}" type="datetimeFigureOut">
              <a:rPr lang="pl-PL" smtClean="0"/>
              <a:t>18.05.2021</a:t>
            </a:fld>
            <a:endParaRPr lang="pl-PL"/>
          </a:p>
        </p:txBody>
      </p:sp>
      <p:sp>
        <p:nvSpPr>
          <p:cNvPr id="8" name="Symbol zastępczy stopki 7"/>
          <p:cNvSpPr>
            <a:spLocks noGrp="1"/>
          </p:cNvSpPr>
          <p:nvPr>
            <p:ph type="ftr" sz="quarter" idx="11"/>
          </p:nvPr>
        </p:nvSpPr>
        <p:spPr/>
        <p:txBody>
          <a:bodyPr/>
          <a:lstStyle/>
          <a:p>
            <a:endParaRPr lang="pl-PL"/>
          </a:p>
        </p:txBody>
      </p:sp>
      <p:sp>
        <p:nvSpPr>
          <p:cNvPr id="9" name="Symbol zastępczy numeru slajdu 8"/>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961808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daty 2"/>
          <p:cNvSpPr>
            <a:spLocks noGrp="1"/>
          </p:cNvSpPr>
          <p:nvPr>
            <p:ph type="dt" sz="half" idx="10"/>
          </p:nvPr>
        </p:nvSpPr>
        <p:spPr/>
        <p:txBody>
          <a:bodyPr/>
          <a:lstStyle/>
          <a:p>
            <a:fld id="{F98AA868-8872-43E4-8C98-D34DABD1FD38}" type="datetimeFigureOut">
              <a:rPr lang="pl-PL" smtClean="0"/>
              <a:t>18.05.2021</a:t>
            </a:fld>
            <a:endParaRPr lang="pl-PL"/>
          </a:p>
        </p:txBody>
      </p:sp>
      <p:sp>
        <p:nvSpPr>
          <p:cNvPr id="4" name="Symbol zastępczy stopki 3"/>
          <p:cNvSpPr>
            <a:spLocks noGrp="1"/>
          </p:cNvSpPr>
          <p:nvPr>
            <p:ph type="ftr" sz="quarter" idx="11"/>
          </p:nvPr>
        </p:nvSpPr>
        <p:spPr/>
        <p:txBody>
          <a:bodyPr/>
          <a:lstStyle/>
          <a:p>
            <a:endParaRPr lang="pl-PL"/>
          </a:p>
        </p:txBody>
      </p:sp>
      <p:sp>
        <p:nvSpPr>
          <p:cNvPr id="5" name="Symbol zastępczy numeru slajdu 4"/>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544797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p:cNvSpPr>
            <a:spLocks noGrp="1"/>
          </p:cNvSpPr>
          <p:nvPr>
            <p:ph type="dt" sz="half" idx="10"/>
          </p:nvPr>
        </p:nvSpPr>
        <p:spPr/>
        <p:txBody>
          <a:bodyPr/>
          <a:lstStyle/>
          <a:p>
            <a:fld id="{F98AA868-8872-43E4-8C98-D34DABD1FD38}" type="datetimeFigureOut">
              <a:rPr lang="pl-PL" smtClean="0"/>
              <a:t>18.05.2021</a:t>
            </a:fld>
            <a:endParaRPr lang="pl-PL"/>
          </a:p>
        </p:txBody>
      </p:sp>
      <p:sp>
        <p:nvSpPr>
          <p:cNvPr id="3" name="Symbol zastępczy stopki 2"/>
          <p:cNvSpPr>
            <a:spLocks noGrp="1"/>
          </p:cNvSpPr>
          <p:nvPr>
            <p:ph type="ftr" sz="quarter" idx="11"/>
          </p:nvPr>
        </p:nvSpPr>
        <p:spPr/>
        <p:txBody>
          <a:bodyPr/>
          <a:lstStyle/>
          <a:p>
            <a:endParaRPr lang="pl-PL"/>
          </a:p>
        </p:txBody>
      </p:sp>
      <p:sp>
        <p:nvSpPr>
          <p:cNvPr id="4" name="Symbol zastępczy numeru slajdu 3"/>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1850839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18.05.2021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2715530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p:cNvSpPr>
            <a:spLocks noGrp="1"/>
          </p:cNvSpPr>
          <p:nvPr>
            <p:ph type="dt" sz="half" idx="10"/>
          </p:nvPr>
        </p:nvSpPr>
        <p:spPr/>
        <p:txBody>
          <a:bodyPr/>
          <a:lstStyle/>
          <a:p>
            <a:fld id="{F98AA868-8872-43E4-8C98-D34DABD1FD38}" type="datetimeFigureOut">
              <a:rPr lang="pl-PL" smtClean="0"/>
              <a:t>18.05.2021</a:t>
            </a:fld>
            <a:endParaRPr lang="pl-PL"/>
          </a:p>
        </p:txBody>
      </p:sp>
      <p:sp>
        <p:nvSpPr>
          <p:cNvPr id="6" name="Symbol zastępczy stopki 5"/>
          <p:cNvSpPr>
            <a:spLocks noGrp="1"/>
          </p:cNvSpPr>
          <p:nvPr>
            <p:ph type="ftr" sz="quarter" idx="11"/>
          </p:nvPr>
        </p:nvSpPr>
        <p:spPr/>
        <p:txBody>
          <a:bodyPr/>
          <a:lstStyle/>
          <a:p>
            <a:endParaRPr lang="pl-PL"/>
          </a:p>
        </p:txBody>
      </p:sp>
      <p:sp>
        <p:nvSpPr>
          <p:cNvPr id="7" name="Symbol zastępczy numeru slajdu 6"/>
          <p:cNvSpPr>
            <a:spLocks noGrp="1"/>
          </p:cNvSpPr>
          <p:nvPr>
            <p:ph type="sldNum" sz="quarter" idx="12"/>
          </p:nvPr>
        </p:nvSpPr>
        <p:spPr/>
        <p:txBody>
          <a:bodyPr/>
          <a:lstStyle/>
          <a:p>
            <a:fld id="{C77C6C3F-668B-4AF5-BFA9-0F657EB068D6}" type="slidenum">
              <a:rPr lang="pl-PL" smtClean="0"/>
              <a:t>‹#›</a:t>
            </a:fld>
            <a:endParaRPr lang="pl-PL"/>
          </a:p>
        </p:txBody>
      </p:sp>
    </p:spTree>
    <p:extLst>
      <p:ext uri="{BB962C8B-B14F-4D97-AF65-F5344CB8AC3E}">
        <p14:creationId xmlns:p14="http://schemas.microsoft.com/office/powerpoint/2010/main" val="3024906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t="-5000" b="-5000"/>
          </a:stretch>
        </a:blipFill>
        <a:effectLst/>
      </p:bgPr>
    </p:bg>
    <p:spTree>
      <p:nvGrpSpPr>
        <p:cNvPr id="1" name=""/>
        <p:cNvGrpSpPr/>
        <p:nvPr/>
      </p:nvGrpSpPr>
      <p:grpSpPr>
        <a:xfrm>
          <a:off x="0" y="0"/>
          <a:ext cx="0" cy="0"/>
          <a:chOff x="0" y="0"/>
          <a:chExt cx="0" cy="0"/>
        </a:xfrm>
      </p:grpSpPr>
      <p:sp>
        <p:nvSpPr>
          <p:cNvPr id="2" name="Symbol zastępczy tytuł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8AA868-8872-43E4-8C98-D34DABD1FD38}" type="datetimeFigureOut">
              <a:rPr lang="pl-PL" smtClean="0"/>
              <a:t>18.05.2021</a:t>
            </a:fld>
            <a:endParaRPr lang="pl-PL"/>
          </a:p>
        </p:txBody>
      </p:sp>
      <p:sp>
        <p:nvSpPr>
          <p:cNvPr id="5" name="Symbol zastępczy stopki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7C6C3F-668B-4AF5-BFA9-0F657EB068D6}" type="slidenum">
              <a:rPr lang="pl-PL" smtClean="0"/>
              <a:t>‹#›</a:t>
            </a:fld>
            <a:endParaRPr lang="pl-PL"/>
          </a:p>
        </p:txBody>
      </p:sp>
    </p:spTree>
    <p:extLst>
      <p:ext uri="{BB962C8B-B14F-4D97-AF65-F5344CB8AC3E}">
        <p14:creationId xmlns:p14="http://schemas.microsoft.com/office/powerpoint/2010/main" val="39266336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lah.github.io/posts/2015-08-Understanding-LSTMs/"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ichi.pro/pl/przewodnik-po-lstm-dla-poczatkujacych-18979084306879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ctrTitle"/>
          </p:nvPr>
        </p:nvSpPr>
        <p:spPr>
          <a:xfrm>
            <a:off x="1056621" y="652449"/>
            <a:ext cx="10017512" cy="2387600"/>
          </a:xfrm>
        </p:spPr>
        <p:txBody>
          <a:bodyPr vert="horz" lIns="91440" tIns="45720" rIns="91440" bIns="45720" rtlCol="0" anchor="b">
            <a:noAutofit/>
          </a:bodyPr>
          <a:lstStyle/>
          <a:p>
            <a:r>
              <a:rPr lang="pl-PL">
                <a:solidFill>
                  <a:schemeClr val="bg1"/>
                </a:solidFill>
                <a:latin typeface="Times New Roman"/>
                <a:ea typeface="+mj-lt"/>
                <a:cs typeface="+mj-lt"/>
              </a:rPr>
              <a:t>Dota 2 with </a:t>
            </a:r>
            <a:r>
              <a:rPr lang="pl-PL" err="1">
                <a:solidFill>
                  <a:schemeClr val="bg1"/>
                </a:solidFill>
                <a:latin typeface="Times New Roman"/>
                <a:ea typeface="+mj-lt"/>
                <a:cs typeface="+mj-lt"/>
              </a:rPr>
              <a:t>Large</a:t>
            </a:r>
            <a:r>
              <a:rPr lang="pl-PL">
                <a:solidFill>
                  <a:schemeClr val="bg1"/>
                </a:solidFill>
                <a:latin typeface="Times New Roman"/>
                <a:ea typeface="+mj-lt"/>
                <a:cs typeface="+mj-lt"/>
              </a:rPr>
              <a:t> </a:t>
            </a:r>
            <a:r>
              <a:rPr lang="pl-PL" err="1">
                <a:solidFill>
                  <a:schemeClr val="bg1"/>
                </a:solidFill>
                <a:latin typeface="Times New Roman"/>
                <a:ea typeface="+mj-lt"/>
                <a:cs typeface="+mj-lt"/>
              </a:rPr>
              <a:t>Scale</a:t>
            </a:r>
            <a:r>
              <a:rPr lang="pl-PL">
                <a:solidFill>
                  <a:schemeClr val="bg1"/>
                </a:solidFill>
                <a:latin typeface="Times New Roman"/>
                <a:ea typeface="+mj-lt"/>
                <a:cs typeface="+mj-lt"/>
              </a:rPr>
              <a:t> </a:t>
            </a:r>
            <a:r>
              <a:rPr lang="pl-PL" err="1">
                <a:solidFill>
                  <a:schemeClr val="bg1"/>
                </a:solidFill>
                <a:latin typeface="Times New Roman"/>
                <a:ea typeface="+mj-lt"/>
                <a:cs typeface="+mj-lt"/>
              </a:rPr>
              <a:t>Deep</a:t>
            </a:r>
            <a:r>
              <a:rPr lang="pl-PL">
                <a:solidFill>
                  <a:schemeClr val="bg1"/>
                </a:solidFill>
                <a:latin typeface="Times New Roman"/>
                <a:ea typeface="+mj-lt"/>
                <a:cs typeface="+mj-lt"/>
              </a:rPr>
              <a:t> </a:t>
            </a:r>
            <a:r>
              <a:rPr lang="pl-PL" err="1">
                <a:solidFill>
                  <a:schemeClr val="bg1"/>
                </a:solidFill>
                <a:latin typeface="Times New Roman"/>
                <a:ea typeface="+mj-lt"/>
                <a:cs typeface="+mj-lt"/>
              </a:rPr>
              <a:t>Reinforcement</a:t>
            </a:r>
            <a:r>
              <a:rPr lang="pl-PL">
                <a:solidFill>
                  <a:schemeClr val="bg1"/>
                </a:solidFill>
                <a:latin typeface="Times New Roman"/>
                <a:ea typeface="+mj-lt"/>
                <a:cs typeface="+mj-lt"/>
              </a:rPr>
              <a:t> Learning</a:t>
            </a:r>
            <a:endParaRPr lang="pl-PL">
              <a:solidFill>
                <a:schemeClr val="bg1"/>
              </a:solidFill>
              <a:latin typeface="Times New Roman"/>
              <a:cs typeface="Times New Roman"/>
            </a:endParaRPr>
          </a:p>
        </p:txBody>
      </p:sp>
      <p:sp>
        <p:nvSpPr>
          <p:cNvPr id="5" name="pole tekstowe 4">
            <a:extLst>
              <a:ext uri="{FF2B5EF4-FFF2-40B4-BE49-F238E27FC236}">
                <a16:creationId xmlns:a16="http://schemas.microsoft.com/office/drawing/2014/main" id="{20AAB6BF-C6FA-41D5-B993-D85F7A2B80D7}"/>
              </a:ext>
            </a:extLst>
          </p:cNvPr>
          <p:cNvSpPr txBox="1"/>
          <p:nvPr/>
        </p:nvSpPr>
        <p:spPr>
          <a:xfrm>
            <a:off x="1719486" y="3202301"/>
            <a:ext cx="8699807" cy="33547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l-PL" sz="4800">
                <a:solidFill>
                  <a:schemeClr val="bg1"/>
                </a:solidFill>
                <a:latin typeface="Times New Roman"/>
                <a:cs typeface="Times New Roman"/>
              </a:rPr>
              <a:t>Open AI Five</a:t>
            </a:r>
          </a:p>
          <a:p>
            <a:pPr algn="ctr"/>
            <a:r>
              <a:rPr lang="pl-PL" sz="3600" err="1">
                <a:solidFill>
                  <a:schemeClr val="bg1"/>
                </a:solidFill>
                <a:latin typeface="Times New Roman"/>
                <a:cs typeface="Times New Roman"/>
              </a:rPr>
              <a:t>Article</a:t>
            </a:r>
            <a:r>
              <a:rPr lang="pl-PL" sz="3600">
                <a:solidFill>
                  <a:schemeClr val="bg1"/>
                </a:solidFill>
                <a:latin typeface="Times New Roman"/>
                <a:cs typeface="Times New Roman"/>
              </a:rPr>
              <a:t> </a:t>
            </a:r>
            <a:r>
              <a:rPr lang="pl-PL" sz="3600" err="1">
                <a:solidFill>
                  <a:schemeClr val="bg1"/>
                </a:solidFill>
                <a:latin typeface="Times New Roman"/>
                <a:cs typeface="Times New Roman"/>
              </a:rPr>
              <a:t>review</a:t>
            </a:r>
            <a:endParaRPr lang="pl-PL" sz="3600">
              <a:solidFill>
                <a:schemeClr val="bg1"/>
              </a:solidFill>
              <a:latin typeface="Times New Roman"/>
              <a:cs typeface="Times New Roman"/>
            </a:endParaRPr>
          </a:p>
          <a:p>
            <a:pPr algn="ctr"/>
            <a:endParaRPr lang="pl-PL" sz="4800">
              <a:solidFill>
                <a:schemeClr val="bg1"/>
              </a:solidFill>
              <a:latin typeface="Times New Roman"/>
              <a:cs typeface="Times New Roman"/>
            </a:endParaRPr>
          </a:p>
          <a:p>
            <a:pPr algn="ctr"/>
            <a:endParaRPr lang="pl-PL" sz="4800">
              <a:solidFill>
                <a:schemeClr val="bg1"/>
              </a:solidFill>
              <a:latin typeface="Times New Roman"/>
              <a:cs typeface="Times New Roman"/>
            </a:endParaRPr>
          </a:p>
          <a:p>
            <a:pPr algn="ctr"/>
            <a:r>
              <a:rPr lang="pl-PL" sz="3200" err="1">
                <a:solidFill>
                  <a:schemeClr val="bg1"/>
                </a:solidFill>
                <a:latin typeface="Times New Roman"/>
                <a:cs typeface="Times New Roman"/>
              </a:rPr>
              <a:t>Authors</a:t>
            </a:r>
            <a:r>
              <a:rPr lang="pl-PL" sz="3200">
                <a:solidFill>
                  <a:schemeClr val="bg1"/>
                </a:solidFill>
                <a:latin typeface="Times New Roman"/>
                <a:cs typeface="Times New Roman"/>
              </a:rPr>
              <a:t>: Hubert </a:t>
            </a:r>
            <a:r>
              <a:rPr lang="pl-PL" sz="3200" err="1">
                <a:solidFill>
                  <a:schemeClr val="bg1"/>
                </a:solidFill>
                <a:latin typeface="Times New Roman"/>
                <a:cs typeface="Times New Roman"/>
              </a:rPr>
              <a:t>Ruczyński</a:t>
            </a:r>
            <a:r>
              <a:rPr lang="pl-PL" sz="3200">
                <a:solidFill>
                  <a:schemeClr val="bg1"/>
                </a:solidFill>
                <a:latin typeface="Times New Roman"/>
                <a:cs typeface="Times New Roman"/>
              </a:rPr>
              <a:t>, Kinga </a:t>
            </a:r>
            <a:r>
              <a:rPr lang="pl-PL" sz="3200" err="1">
                <a:solidFill>
                  <a:schemeClr val="bg1"/>
                </a:solidFill>
                <a:latin typeface="Times New Roman"/>
                <a:cs typeface="Times New Roman"/>
              </a:rPr>
              <a:t>Ułasik</a:t>
            </a:r>
            <a:endParaRPr lang="pl-PL" sz="3200">
              <a:solidFill>
                <a:schemeClr val="bg1"/>
              </a:solidFill>
              <a:latin typeface="Times New Roman"/>
              <a:cs typeface="Times New Roman"/>
            </a:endParaRPr>
          </a:p>
        </p:txBody>
      </p:sp>
    </p:spTree>
    <p:extLst>
      <p:ext uri="{BB962C8B-B14F-4D97-AF65-F5344CB8AC3E}">
        <p14:creationId xmlns:p14="http://schemas.microsoft.com/office/powerpoint/2010/main" val="650317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AI versus Humans </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a:solidFill>
                  <a:schemeClr val="bg1"/>
                </a:solidFill>
                <a:latin typeface="Times New Roman"/>
                <a:cs typeface="Calibri"/>
              </a:rPr>
              <a:t>AI </a:t>
            </a:r>
            <a:r>
              <a:rPr lang="pl-PL" err="1">
                <a:solidFill>
                  <a:schemeClr val="bg1"/>
                </a:solidFill>
                <a:latin typeface="Times New Roman"/>
                <a:cs typeface="Calibri"/>
              </a:rPr>
              <a:t>has</a:t>
            </a:r>
            <a:r>
              <a:rPr lang="pl-PL">
                <a:solidFill>
                  <a:schemeClr val="bg1"/>
                </a:solidFill>
                <a:latin typeface="Times New Roman"/>
                <a:cs typeface="Calibri"/>
              </a:rPr>
              <a:t> data </a:t>
            </a:r>
            <a:r>
              <a:rPr lang="pl-PL" err="1">
                <a:solidFill>
                  <a:schemeClr val="bg1"/>
                </a:solidFill>
                <a:latin typeface="Times New Roman"/>
                <a:cs typeface="Calibri"/>
              </a:rPr>
              <a:t>advantage</a:t>
            </a:r>
            <a:endParaRPr lang="pl-PL">
              <a:solidFill>
                <a:schemeClr val="bg1"/>
              </a:solidFill>
              <a:latin typeface="Times New Roman"/>
              <a:cs typeface="Calibri"/>
            </a:endParaRPr>
          </a:p>
          <a:p>
            <a:r>
              <a:rPr lang="pl-PL" err="1">
                <a:solidFill>
                  <a:schemeClr val="bg1"/>
                </a:solidFill>
                <a:latin typeface="Times New Roman"/>
                <a:cs typeface="Calibri"/>
              </a:rPr>
              <a:t>Reaction</a:t>
            </a:r>
            <a:r>
              <a:rPr lang="pl-PL">
                <a:solidFill>
                  <a:schemeClr val="bg1"/>
                </a:solidFill>
                <a:latin typeface="Times New Roman"/>
                <a:cs typeface="Calibri"/>
              </a:rPr>
              <a:t> </a:t>
            </a:r>
            <a:r>
              <a:rPr lang="pl-PL" err="1">
                <a:solidFill>
                  <a:schemeClr val="bg1"/>
                </a:solidFill>
                <a:latin typeface="Times New Roman"/>
                <a:cs typeface="Calibri"/>
              </a:rPr>
              <a:t>time</a:t>
            </a:r>
            <a:r>
              <a:rPr lang="pl-PL">
                <a:solidFill>
                  <a:schemeClr val="bg1"/>
                </a:solidFill>
                <a:latin typeface="Times New Roman"/>
                <a:cs typeface="Calibri"/>
              </a:rPr>
              <a:t>: </a:t>
            </a:r>
            <a:r>
              <a:rPr lang="pl-PL" err="1">
                <a:solidFill>
                  <a:schemeClr val="bg1"/>
                </a:solidFill>
                <a:latin typeface="Times New Roman"/>
                <a:cs typeface="Calibri"/>
              </a:rPr>
              <a:t>OpenAI</a:t>
            </a:r>
            <a:r>
              <a:rPr lang="pl-PL">
                <a:solidFill>
                  <a:schemeClr val="bg1"/>
                </a:solidFill>
                <a:latin typeface="Times New Roman"/>
                <a:cs typeface="Calibri"/>
              </a:rPr>
              <a:t> Five - </a:t>
            </a:r>
            <a:r>
              <a:rPr lang="pl-PL">
                <a:solidFill>
                  <a:schemeClr val="bg1"/>
                </a:solidFill>
                <a:latin typeface="Times New Roman"/>
                <a:ea typeface="+mn-lt"/>
                <a:cs typeface="+mn-lt"/>
              </a:rPr>
              <a:t>217ms on </a:t>
            </a:r>
            <a:r>
              <a:rPr lang="pl-PL" err="1">
                <a:solidFill>
                  <a:schemeClr val="bg1"/>
                </a:solidFill>
                <a:latin typeface="Times New Roman"/>
                <a:ea typeface="+mn-lt"/>
                <a:cs typeface="+mn-lt"/>
              </a:rPr>
              <a:t>average</a:t>
            </a:r>
            <a:r>
              <a:rPr lang="pl-PL">
                <a:solidFill>
                  <a:schemeClr val="bg1"/>
                </a:solidFill>
                <a:latin typeface="Times New Roman"/>
                <a:ea typeface="+mn-lt"/>
                <a:cs typeface="+mn-lt"/>
              </a:rPr>
              <a:t>, </a:t>
            </a:r>
            <a:r>
              <a:rPr lang="pl-PL" err="1">
                <a:solidFill>
                  <a:schemeClr val="bg1"/>
                </a:solidFill>
                <a:latin typeface="Times New Roman"/>
                <a:ea typeface="+mn-lt"/>
                <a:cs typeface="+mn-lt"/>
              </a:rPr>
              <a:t>human</a:t>
            </a:r>
            <a:r>
              <a:rPr lang="pl-PL">
                <a:solidFill>
                  <a:schemeClr val="bg1"/>
                </a:solidFill>
                <a:latin typeface="Times New Roman"/>
                <a:ea typeface="+mn-lt"/>
                <a:cs typeface="+mn-lt"/>
              </a:rPr>
              <a:t> - 250ms</a:t>
            </a:r>
            <a:endParaRPr lang="pl-PL">
              <a:solidFill>
                <a:schemeClr val="bg1"/>
              </a:solidFill>
              <a:latin typeface="Times New Roman"/>
              <a:cs typeface="Calibri"/>
            </a:endParaRPr>
          </a:p>
          <a:p>
            <a:r>
              <a:rPr lang="pl-PL" err="1">
                <a:solidFill>
                  <a:schemeClr val="bg1"/>
                </a:solidFill>
                <a:latin typeface="Times New Roman"/>
                <a:cs typeface="Calibri"/>
              </a:rPr>
              <a:t>Unexpected</a:t>
            </a:r>
            <a:r>
              <a:rPr lang="pl-PL">
                <a:solidFill>
                  <a:schemeClr val="bg1"/>
                </a:solidFill>
                <a:latin typeface="Times New Roman"/>
                <a:cs typeface="Calibri"/>
              </a:rPr>
              <a:t> </a:t>
            </a:r>
            <a:r>
              <a:rPr lang="pl-PL" err="1">
                <a:solidFill>
                  <a:schemeClr val="bg1"/>
                </a:solidFill>
                <a:latin typeface="Times New Roman"/>
                <a:cs typeface="Calibri"/>
              </a:rPr>
              <a:t>actions</a:t>
            </a:r>
            <a:endParaRPr lang="pl-PL">
              <a:solidFill>
                <a:schemeClr val="bg1"/>
              </a:solidFill>
              <a:latin typeface="Times New Roman"/>
              <a:cs typeface="Calibri"/>
            </a:endParaRPr>
          </a:p>
          <a:p>
            <a:r>
              <a:rPr lang="pl-PL" err="1">
                <a:solidFill>
                  <a:schemeClr val="bg1"/>
                </a:solidFill>
                <a:latin typeface="Times New Roman"/>
                <a:cs typeface="Calibri"/>
              </a:rPr>
              <a:t>Initial</a:t>
            </a:r>
            <a:r>
              <a:rPr lang="pl-PL">
                <a:solidFill>
                  <a:schemeClr val="bg1"/>
                </a:solidFill>
                <a:latin typeface="Times New Roman"/>
                <a:cs typeface="Calibri"/>
              </a:rPr>
              <a:t> </a:t>
            </a:r>
            <a:r>
              <a:rPr lang="pl-PL" err="1">
                <a:solidFill>
                  <a:schemeClr val="bg1"/>
                </a:solidFill>
                <a:latin typeface="Times New Roman"/>
                <a:cs typeface="Calibri"/>
              </a:rPr>
              <a:t>playstyle</a:t>
            </a:r>
            <a:endParaRPr lang="pl-PL">
              <a:solidFill>
                <a:schemeClr val="bg1"/>
              </a:solidFill>
              <a:latin typeface="Times New Roman"/>
              <a:cs typeface="Calibri"/>
            </a:endParaRPr>
          </a:p>
          <a:p>
            <a:r>
              <a:rPr lang="pl-PL" err="1">
                <a:solidFill>
                  <a:schemeClr val="bg1"/>
                </a:solidFill>
                <a:latin typeface="Times New Roman"/>
                <a:cs typeface="Calibri"/>
              </a:rPr>
              <a:t>Playstyle</a:t>
            </a:r>
            <a:r>
              <a:rPr lang="pl-PL">
                <a:solidFill>
                  <a:schemeClr val="bg1"/>
                </a:solidFill>
                <a:latin typeface="Times New Roman"/>
                <a:cs typeface="Calibri"/>
              </a:rPr>
              <a:t> </a:t>
            </a:r>
            <a:r>
              <a:rPr lang="pl-PL" err="1">
                <a:solidFill>
                  <a:schemeClr val="bg1"/>
                </a:solidFill>
                <a:latin typeface="Times New Roman"/>
                <a:cs typeface="Calibri"/>
              </a:rPr>
              <a:t>impovements</a:t>
            </a:r>
            <a:endParaRPr lang="pl-PL">
              <a:solidFill>
                <a:schemeClr val="bg1"/>
              </a:solidFill>
              <a:latin typeface="Times New Roman"/>
              <a:cs typeface="Calibri"/>
            </a:endParaRPr>
          </a:p>
          <a:p>
            <a:r>
              <a:rPr lang="pl-PL" err="1">
                <a:solidFill>
                  <a:schemeClr val="bg1"/>
                </a:solidFill>
                <a:latin typeface="Times New Roman"/>
                <a:cs typeface="Calibri"/>
              </a:rPr>
              <a:t>Main</a:t>
            </a:r>
            <a:r>
              <a:rPr lang="pl-PL">
                <a:solidFill>
                  <a:schemeClr val="bg1"/>
                </a:solidFill>
                <a:latin typeface="Times New Roman"/>
                <a:cs typeface="Calibri"/>
              </a:rPr>
              <a:t> </a:t>
            </a:r>
            <a:r>
              <a:rPr lang="pl-PL" err="1">
                <a:solidFill>
                  <a:schemeClr val="bg1"/>
                </a:solidFill>
                <a:latin typeface="Times New Roman"/>
                <a:cs typeface="Calibri"/>
              </a:rPr>
              <a:t>differences</a:t>
            </a:r>
            <a:r>
              <a:rPr lang="pl-PL">
                <a:solidFill>
                  <a:schemeClr val="bg1"/>
                </a:solidFill>
                <a:latin typeface="Times New Roman"/>
                <a:cs typeface="Calibri"/>
              </a:rPr>
              <a:t> </a:t>
            </a:r>
            <a:r>
              <a:rPr lang="pl-PL" err="1">
                <a:solidFill>
                  <a:schemeClr val="bg1"/>
                </a:solidFill>
                <a:latin typeface="Times New Roman"/>
                <a:cs typeface="Calibri"/>
              </a:rPr>
              <a:t>between</a:t>
            </a:r>
            <a:r>
              <a:rPr lang="pl-PL">
                <a:solidFill>
                  <a:schemeClr val="bg1"/>
                </a:solidFill>
                <a:latin typeface="Times New Roman"/>
                <a:cs typeface="Calibri"/>
              </a:rPr>
              <a:t> </a:t>
            </a:r>
            <a:r>
              <a:rPr lang="pl-PL" err="1">
                <a:solidFill>
                  <a:schemeClr val="bg1"/>
                </a:solidFill>
                <a:latin typeface="Times New Roman"/>
                <a:cs typeface="Calibri"/>
              </a:rPr>
              <a:t>humans</a:t>
            </a:r>
            <a:r>
              <a:rPr lang="pl-PL">
                <a:solidFill>
                  <a:schemeClr val="bg1"/>
                </a:solidFill>
                <a:latin typeface="Times New Roman"/>
                <a:cs typeface="Calibri"/>
              </a:rPr>
              <a:t> and </a:t>
            </a:r>
            <a:r>
              <a:rPr lang="pl-PL" err="1">
                <a:solidFill>
                  <a:schemeClr val="bg1"/>
                </a:solidFill>
                <a:latin typeface="Times New Roman"/>
                <a:cs typeface="Calibri"/>
              </a:rPr>
              <a:t>machine</a:t>
            </a:r>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361751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838200" y="77052"/>
            <a:ext cx="10515600" cy="1325563"/>
          </a:xfrm>
        </p:spPr>
        <p:txBody>
          <a:bodyPr/>
          <a:lstStyle/>
          <a:p>
            <a:pPr algn="ctr"/>
            <a:r>
              <a:rPr lang="pl-PL" err="1">
                <a:solidFill>
                  <a:schemeClr val="bg1"/>
                </a:solidFill>
                <a:latin typeface="Times New Roman"/>
                <a:cs typeface="Calibri Light"/>
              </a:rPr>
              <a:t>Trueskill</a:t>
            </a:r>
            <a:r>
              <a:rPr lang="pl-PL">
                <a:solidFill>
                  <a:schemeClr val="bg1"/>
                </a:solidFill>
                <a:latin typeface="Times New Roman"/>
                <a:cs typeface="Calibri Light"/>
              </a:rPr>
              <a:t> anylysis</a:t>
            </a:r>
          </a:p>
        </p:txBody>
      </p:sp>
      <p:pic>
        <p:nvPicPr>
          <p:cNvPr id="6" name="Obraz 6">
            <a:extLst>
              <a:ext uri="{FF2B5EF4-FFF2-40B4-BE49-F238E27FC236}">
                <a16:creationId xmlns:a16="http://schemas.microsoft.com/office/drawing/2014/main" id="{AD63CB89-0D9F-446B-8C53-327903824A8C}"/>
              </a:ext>
            </a:extLst>
          </p:cNvPr>
          <p:cNvPicPr>
            <a:picLocks noGrp="1" noChangeAspect="1"/>
          </p:cNvPicPr>
          <p:nvPr>
            <p:ph idx="1"/>
          </p:nvPr>
        </p:nvPicPr>
        <p:blipFill>
          <a:blip r:embed="rId3"/>
          <a:stretch>
            <a:fillRect/>
          </a:stretch>
        </p:blipFill>
        <p:spPr>
          <a:xfrm>
            <a:off x="1351157" y="1252948"/>
            <a:ext cx="9489686" cy="5301543"/>
          </a:xfrm>
          <a:prstGeom prst="rect">
            <a:avLst/>
          </a:prstGeom>
        </p:spPr>
      </p:pic>
    </p:spTree>
    <p:extLst>
      <p:ext uri="{BB962C8B-B14F-4D97-AF65-F5344CB8AC3E}">
        <p14:creationId xmlns:p14="http://schemas.microsoft.com/office/powerpoint/2010/main" val="206299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The </a:t>
            </a:r>
            <a:r>
              <a:rPr lang="pl-PL" err="1">
                <a:solidFill>
                  <a:schemeClr val="bg1"/>
                </a:solidFill>
                <a:latin typeface="Times New Roman"/>
                <a:cs typeface="Calibri Light"/>
              </a:rPr>
              <a:t>birth</a:t>
            </a:r>
            <a:r>
              <a:rPr lang="pl-PL">
                <a:solidFill>
                  <a:schemeClr val="bg1"/>
                </a:solidFill>
                <a:latin typeface="Times New Roman"/>
                <a:cs typeface="Calibri Light"/>
              </a:rPr>
              <a:t> of Rerun</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err="1">
                <a:solidFill>
                  <a:schemeClr val="bg1"/>
                </a:solidFill>
                <a:latin typeface="Times New Roman"/>
                <a:cs typeface="Calibri"/>
              </a:rPr>
              <a:t>What</a:t>
            </a:r>
            <a:r>
              <a:rPr lang="pl-PL">
                <a:solidFill>
                  <a:schemeClr val="bg1"/>
                </a:solidFill>
                <a:latin typeface="Times New Roman"/>
                <a:cs typeface="Calibri"/>
              </a:rPr>
              <a:t> </a:t>
            </a:r>
            <a:r>
              <a:rPr lang="pl-PL" err="1">
                <a:solidFill>
                  <a:schemeClr val="bg1"/>
                </a:solidFill>
                <a:latin typeface="Times New Roman"/>
                <a:cs typeface="Calibri"/>
              </a:rPr>
              <a:t>is</a:t>
            </a:r>
            <a:r>
              <a:rPr lang="pl-PL">
                <a:solidFill>
                  <a:schemeClr val="bg1"/>
                </a:solidFill>
                <a:latin typeface="Times New Roman"/>
                <a:cs typeface="Calibri"/>
              </a:rPr>
              <a:t> </a:t>
            </a:r>
            <a:r>
              <a:rPr lang="pl-PL" err="1">
                <a:solidFill>
                  <a:schemeClr val="bg1"/>
                </a:solidFill>
                <a:latin typeface="Times New Roman"/>
                <a:cs typeface="Calibri"/>
              </a:rPr>
              <a:t>Rerun</a:t>
            </a:r>
            <a:r>
              <a:rPr lang="pl-PL">
                <a:solidFill>
                  <a:schemeClr val="bg1"/>
                </a:solidFill>
                <a:latin typeface="Times New Roman"/>
                <a:cs typeface="Calibri"/>
              </a:rPr>
              <a:t>?</a:t>
            </a:r>
          </a:p>
          <a:p>
            <a:endParaRPr lang="pl-PL">
              <a:solidFill>
                <a:schemeClr val="bg1"/>
              </a:solidFill>
              <a:latin typeface="Times New Roman"/>
              <a:cs typeface="Calibri"/>
            </a:endParaRPr>
          </a:p>
          <a:p>
            <a:r>
              <a:rPr lang="pl-PL">
                <a:solidFill>
                  <a:schemeClr val="bg1"/>
                </a:solidFill>
                <a:latin typeface="Times New Roman"/>
                <a:cs typeface="Calibri"/>
              </a:rPr>
              <a:t>Why was it created?</a:t>
            </a:r>
          </a:p>
          <a:p>
            <a:endParaRPr lang="pl-PL">
              <a:solidFill>
                <a:schemeClr val="bg1"/>
              </a:solidFill>
              <a:latin typeface="Times New Roman"/>
              <a:ea typeface="+mn-lt"/>
              <a:cs typeface="+mn-lt"/>
            </a:endParaRPr>
          </a:p>
          <a:p>
            <a:r>
              <a:rPr lang="pl-PL">
                <a:solidFill>
                  <a:schemeClr val="bg1"/>
                </a:solidFill>
                <a:latin typeface="Times New Roman"/>
                <a:ea typeface="+mn-lt"/>
                <a:cs typeface="+mn-lt"/>
              </a:rPr>
              <a:t>Took 2 months and 150 PFlops/s-days of compute</a:t>
            </a:r>
            <a:endParaRPr lang="pl-PL">
              <a:solidFill>
                <a:schemeClr val="bg1"/>
              </a:solidFill>
              <a:latin typeface="Times New Roman"/>
              <a:cs typeface="Calibri"/>
            </a:endParaRPr>
          </a:p>
          <a:p>
            <a:endParaRPr lang="pl-PL">
              <a:solidFill>
                <a:schemeClr val="bg1"/>
              </a:solidFill>
              <a:latin typeface="Times New Roman"/>
              <a:ea typeface="+mn-lt"/>
              <a:cs typeface="+mn-lt"/>
            </a:endParaRPr>
          </a:p>
          <a:p>
            <a:r>
              <a:rPr lang="pl-PL">
                <a:solidFill>
                  <a:schemeClr val="bg1"/>
                </a:solidFill>
                <a:latin typeface="Times New Roman"/>
                <a:ea typeface="+mn-lt"/>
                <a:cs typeface="+mn-lt"/>
              </a:rPr>
              <a:t>Reached over 98% winrate against the final version of OpenAI Five</a:t>
            </a:r>
            <a:endParaRPr lang="pl-PL">
              <a:solidFill>
                <a:schemeClr val="bg1"/>
              </a:solidFill>
              <a:latin typeface="Times New Roman"/>
              <a:cs typeface="Calibri"/>
            </a:endParaRPr>
          </a:p>
          <a:p>
            <a:endParaRPr lang="pl-PL">
              <a:solidFill>
                <a:schemeClr val="bg1"/>
              </a:solidFill>
              <a:latin typeface="Times New Roman"/>
              <a:cs typeface="Calibri"/>
            </a:endParaRPr>
          </a:p>
          <a:p>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289740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838200" y="-127387"/>
            <a:ext cx="10896600" cy="1325563"/>
          </a:xfrm>
        </p:spPr>
        <p:txBody>
          <a:bodyPr/>
          <a:lstStyle/>
          <a:p>
            <a:pPr algn="ctr"/>
            <a:r>
              <a:rPr lang="pl-PL">
                <a:solidFill>
                  <a:schemeClr val="bg1"/>
                </a:solidFill>
                <a:latin typeface="Times New Roman"/>
                <a:ea typeface="+mj-lt"/>
                <a:cs typeface="+mj-lt"/>
              </a:rPr>
              <a:t>Training in </a:t>
            </a:r>
            <a:r>
              <a:rPr lang="pl-PL" err="1">
                <a:solidFill>
                  <a:schemeClr val="bg1"/>
                </a:solidFill>
                <a:latin typeface="Times New Roman"/>
                <a:ea typeface="+mj-lt"/>
                <a:cs typeface="+mj-lt"/>
              </a:rPr>
              <a:t>an</a:t>
            </a:r>
            <a:r>
              <a:rPr lang="pl-PL">
                <a:solidFill>
                  <a:schemeClr val="bg1"/>
                </a:solidFill>
                <a:latin typeface="Times New Roman"/>
                <a:ea typeface="+mj-lt"/>
                <a:cs typeface="+mj-lt"/>
              </a:rPr>
              <a:t> environment </a:t>
            </a:r>
            <a:r>
              <a:rPr lang="pl-PL" err="1">
                <a:solidFill>
                  <a:schemeClr val="bg1"/>
                </a:solidFill>
                <a:latin typeface="Times New Roman"/>
                <a:ea typeface="+mj-lt"/>
                <a:cs typeface="+mj-lt"/>
              </a:rPr>
              <a:t>under</a:t>
            </a:r>
            <a:r>
              <a:rPr lang="pl-PL">
                <a:solidFill>
                  <a:schemeClr val="bg1"/>
                </a:solidFill>
                <a:latin typeface="Times New Roman"/>
                <a:ea typeface="+mj-lt"/>
                <a:cs typeface="+mj-lt"/>
              </a:rPr>
              <a:t> development </a:t>
            </a:r>
            <a:endParaRPr lang="pl-PL">
              <a:solidFill>
                <a:schemeClr val="bg1"/>
              </a:solidFill>
              <a:latin typeface="Times New Roman"/>
              <a:cs typeface="Calibri Light"/>
            </a:endParaRPr>
          </a:p>
        </p:txBody>
      </p:sp>
      <p:pic>
        <p:nvPicPr>
          <p:cNvPr id="6" name="Obraz 6">
            <a:extLst>
              <a:ext uri="{FF2B5EF4-FFF2-40B4-BE49-F238E27FC236}">
                <a16:creationId xmlns:a16="http://schemas.microsoft.com/office/drawing/2014/main" id="{72FB212E-3BA5-4852-934A-259CEB95158D}"/>
              </a:ext>
            </a:extLst>
          </p:cNvPr>
          <p:cNvPicPr>
            <a:picLocks noGrp="1" noChangeAspect="1"/>
          </p:cNvPicPr>
          <p:nvPr>
            <p:ph idx="1"/>
          </p:nvPr>
        </p:nvPicPr>
        <p:blipFill>
          <a:blip r:embed="rId3"/>
          <a:stretch>
            <a:fillRect/>
          </a:stretch>
        </p:blipFill>
        <p:spPr>
          <a:xfrm>
            <a:off x="2088959" y="1094516"/>
            <a:ext cx="8024379" cy="5617906"/>
          </a:xfrm>
          <a:prstGeom prst="rect">
            <a:avLst/>
          </a:prstGeom>
        </p:spPr>
      </p:pic>
    </p:spTree>
    <p:extLst>
      <p:ext uri="{BB962C8B-B14F-4D97-AF65-F5344CB8AC3E}">
        <p14:creationId xmlns:p14="http://schemas.microsoft.com/office/powerpoint/2010/main" val="133588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err="1">
                <a:solidFill>
                  <a:schemeClr val="bg1"/>
                </a:solidFill>
                <a:latin typeface="Times New Roman"/>
                <a:cs typeface="Calibri Light"/>
              </a:rPr>
              <a:t>Batch</a:t>
            </a:r>
            <a:r>
              <a:rPr lang="pl-PL">
                <a:solidFill>
                  <a:schemeClr val="bg1"/>
                </a:solidFill>
                <a:latin typeface="Times New Roman"/>
                <a:cs typeface="Calibri Light"/>
              </a:rPr>
              <a:t> </a:t>
            </a:r>
            <a:r>
              <a:rPr lang="pl-PL" err="1">
                <a:solidFill>
                  <a:schemeClr val="bg1"/>
                </a:solidFill>
                <a:latin typeface="Times New Roman"/>
                <a:cs typeface="Calibri Light"/>
              </a:rPr>
              <a:t>Size</a:t>
            </a:r>
            <a:endParaRPr lang="pl-PL">
              <a:solidFill>
                <a:schemeClr val="bg1"/>
              </a:solidFill>
              <a:latin typeface="Times New Roman"/>
              <a:cs typeface="Calibri Light"/>
            </a:endParaRP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err="1">
                <a:solidFill>
                  <a:schemeClr val="bg1"/>
                </a:solidFill>
                <a:latin typeface="Times New Roman"/>
                <a:cs typeface="Calibri"/>
              </a:rPr>
              <a:t>What</a:t>
            </a:r>
            <a:r>
              <a:rPr lang="pl-PL">
                <a:solidFill>
                  <a:schemeClr val="bg1"/>
                </a:solidFill>
                <a:latin typeface="Times New Roman"/>
                <a:cs typeface="Calibri"/>
              </a:rPr>
              <a:t> </a:t>
            </a:r>
            <a:r>
              <a:rPr lang="pl-PL" err="1">
                <a:solidFill>
                  <a:schemeClr val="bg1"/>
                </a:solidFill>
                <a:latin typeface="Times New Roman"/>
                <a:cs typeface="Calibri"/>
              </a:rPr>
              <a:t>is</a:t>
            </a:r>
            <a:r>
              <a:rPr lang="pl-PL">
                <a:solidFill>
                  <a:schemeClr val="bg1"/>
                </a:solidFill>
                <a:latin typeface="Times New Roman"/>
                <a:cs typeface="Calibri"/>
              </a:rPr>
              <a:t> </a:t>
            </a:r>
            <a:r>
              <a:rPr lang="pl-PL" err="1">
                <a:solidFill>
                  <a:schemeClr val="bg1"/>
                </a:solidFill>
                <a:latin typeface="Times New Roman"/>
                <a:cs typeface="Calibri"/>
              </a:rPr>
              <a:t>batch</a:t>
            </a:r>
            <a:r>
              <a:rPr lang="pl-PL">
                <a:solidFill>
                  <a:schemeClr val="bg1"/>
                </a:solidFill>
                <a:latin typeface="Times New Roman"/>
                <a:cs typeface="Calibri"/>
              </a:rPr>
              <a:t> </a:t>
            </a:r>
            <a:r>
              <a:rPr lang="pl-PL" err="1">
                <a:solidFill>
                  <a:schemeClr val="bg1"/>
                </a:solidFill>
                <a:latin typeface="Times New Roman"/>
                <a:cs typeface="Calibri"/>
              </a:rPr>
              <a:t>size</a:t>
            </a:r>
            <a:r>
              <a:rPr lang="pl-PL">
                <a:solidFill>
                  <a:schemeClr val="bg1"/>
                </a:solidFill>
                <a:latin typeface="Times New Roman"/>
                <a:cs typeface="Calibri"/>
              </a:rPr>
              <a:t>?</a:t>
            </a:r>
            <a:endParaRPr lang="pl-PL">
              <a:solidFill>
                <a:schemeClr val="bg1"/>
              </a:solidFill>
              <a:latin typeface="Calibri"/>
              <a:cs typeface="Calibri"/>
            </a:endParaRPr>
          </a:p>
          <a:p>
            <a:r>
              <a:rPr lang="pl-PL" err="1">
                <a:solidFill>
                  <a:schemeClr val="bg1"/>
                </a:solidFill>
                <a:latin typeface="Times New Roman"/>
                <a:cs typeface="Calibri"/>
              </a:rPr>
              <a:t>Linear</a:t>
            </a:r>
            <a:r>
              <a:rPr lang="pl-PL">
                <a:solidFill>
                  <a:schemeClr val="bg1"/>
                </a:solidFill>
                <a:latin typeface="Times New Roman"/>
                <a:cs typeface="Calibri"/>
              </a:rPr>
              <a:t> </a:t>
            </a:r>
            <a:r>
              <a:rPr lang="pl-PL" err="1">
                <a:solidFill>
                  <a:schemeClr val="bg1"/>
                </a:solidFill>
                <a:latin typeface="Times New Roman"/>
                <a:cs typeface="Calibri"/>
              </a:rPr>
              <a:t>speedup</a:t>
            </a:r>
            <a:endParaRPr lang="pl-PL">
              <a:solidFill>
                <a:schemeClr val="bg1"/>
              </a:solidFill>
              <a:latin typeface="Times New Roman"/>
              <a:cs typeface="Calibri"/>
            </a:endParaRPr>
          </a:p>
          <a:p>
            <a:endParaRPr lang="pl-PL">
              <a:solidFill>
                <a:schemeClr val="bg1"/>
              </a:solidFill>
              <a:latin typeface="Times New Roman"/>
              <a:cs typeface="Calibri"/>
            </a:endParaRPr>
          </a:p>
          <a:p>
            <a:endParaRPr lang="pl-PL">
              <a:solidFill>
                <a:schemeClr val="bg1"/>
              </a:solidFill>
              <a:latin typeface="Times New Roman"/>
              <a:cs typeface="Calibri"/>
            </a:endParaRPr>
          </a:p>
          <a:p>
            <a:endParaRPr lang="pl-PL">
              <a:solidFill>
                <a:schemeClr val="bg1"/>
              </a:solidFill>
              <a:latin typeface="Times New Roman"/>
              <a:cs typeface="Calibri"/>
            </a:endParaRPr>
          </a:p>
          <a:p>
            <a:r>
              <a:rPr lang="pl-PL">
                <a:solidFill>
                  <a:schemeClr val="bg1"/>
                </a:solidFill>
                <a:latin typeface="Times New Roman"/>
                <a:ea typeface="+mn-lt"/>
                <a:cs typeface="+mn-lt"/>
              </a:rPr>
              <a:t>Rerun’s batch size had a speedup factor of around 2.5x over the baseline batch size</a:t>
            </a:r>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pic>
        <p:nvPicPr>
          <p:cNvPr id="4" name="Obraz 4" descr="Obraz zawierający tekst&#10;&#10;Opis wygenerowany automatycznie">
            <a:extLst>
              <a:ext uri="{FF2B5EF4-FFF2-40B4-BE49-F238E27FC236}">
                <a16:creationId xmlns:a16="http://schemas.microsoft.com/office/drawing/2014/main" id="{BC77D8B8-AD43-4E22-A6A9-C840D93F0DF4}"/>
              </a:ext>
            </a:extLst>
          </p:cNvPr>
          <p:cNvPicPr>
            <a:picLocks noChangeAspect="1"/>
          </p:cNvPicPr>
          <p:nvPr/>
        </p:nvPicPr>
        <p:blipFill>
          <a:blip r:embed="rId3"/>
          <a:stretch>
            <a:fillRect/>
          </a:stretch>
        </p:blipFill>
        <p:spPr>
          <a:xfrm>
            <a:off x="840269" y="2915755"/>
            <a:ext cx="9638370" cy="1215722"/>
          </a:xfrm>
          <a:prstGeom prst="rect">
            <a:avLst/>
          </a:prstGeom>
        </p:spPr>
      </p:pic>
      <p:pic>
        <p:nvPicPr>
          <p:cNvPr id="5" name="Obraz 5">
            <a:extLst>
              <a:ext uri="{FF2B5EF4-FFF2-40B4-BE49-F238E27FC236}">
                <a16:creationId xmlns:a16="http://schemas.microsoft.com/office/drawing/2014/main" id="{50A095E4-7BF0-42F3-9AFA-97767BBA1BC4}"/>
              </a:ext>
            </a:extLst>
          </p:cNvPr>
          <p:cNvPicPr>
            <a:picLocks noChangeAspect="1"/>
          </p:cNvPicPr>
          <p:nvPr/>
        </p:nvPicPr>
        <p:blipFill>
          <a:blip r:embed="rId4"/>
          <a:stretch>
            <a:fillRect/>
          </a:stretch>
        </p:blipFill>
        <p:spPr>
          <a:xfrm>
            <a:off x="3212123" y="3520709"/>
            <a:ext cx="6799384" cy="62767"/>
          </a:xfrm>
          <a:prstGeom prst="rect">
            <a:avLst/>
          </a:prstGeom>
        </p:spPr>
      </p:pic>
    </p:spTree>
    <p:extLst>
      <p:ext uri="{BB962C8B-B14F-4D97-AF65-F5344CB8AC3E}">
        <p14:creationId xmlns:p14="http://schemas.microsoft.com/office/powerpoint/2010/main" val="1282006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838200" y="-192436"/>
            <a:ext cx="10515600" cy="1139710"/>
          </a:xfrm>
        </p:spPr>
        <p:txBody>
          <a:bodyPr>
            <a:normAutofit/>
          </a:bodyPr>
          <a:lstStyle/>
          <a:p>
            <a:pPr algn="ctr"/>
            <a:r>
              <a:rPr lang="pl-PL" err="1">
                <a:solidFill>
                  <a:schemeClr val="bg1"/>
                </a:solidFill>
                <a:latin typeface="Times New Roman"/>
                <a:ea typeface="+mj-lt"/>
                <a:cs typeface="+mj-lt"/>
              </a:rPr>
              <a:t>Batch</a:t>
            </a:r>
            <a:r>
              <a:rPr lang="pl-PL">
                <a:solidFill>
                  <a:schemeClr val="bg1"/>
                </a:solidFill>
                <a:latin typeface="Times New Roman"/>
                <a:ea typeface="+mj-lt"/>
                <a:cs typeface="+mj-lt"/>
              </a:rPr>
              <a:t> </a:t>
            </a:r>
            <a:r>
              <a:rPr lang="pl-PL" err="1">
                <a:solidFill>
                  <a:schemeClr val="bg1"/>
                </a:solidFill>
                <a:latin typeface="Times New Roman"/>
                <a:ea typeface="+mj-lt"/>
                <a:cs typeface="+mj-lt"/>
              </a:rPr>
              <a:t>Size</a:t>
            </a:r>
            <a:r>
              <a:rPr lang="pl-PL">
                <a:solidFill>
                  <a:schemeClr val="bg1"/>
                </a:solidFill>
                <a:latin typeface="Times New Roman"/>
                <a:ea typeface="+mj-lt"/>
                <a:cs typeface="+mj-lt"/>
              </a:rPr>
              <a:t> and data </a:t>
            </a:r>
            <a:r>
              <a:rPr lang="pl-PL" err="1">
                <a:solidFill>
                  <a:schemeClr val="bg1"/>
                </a:solidFill>
                <a:latin typeface="Times New Roman"/>
                <a:ea typeface="+mj-lt"/>
                <a:cs typeface="+mj-lt"/>
              </a:rPr>
              <a:t>quality</a:t>
            </a:r>
            <a:r>
              <a:rPr lang="pl-PL">
                <a:solidFill>
                  <a:schemeClr val="bg1"/>
                </a:solidFill>
                <a:latin typeface="Times New Roman"/>
                <a:ea typeface="+mj-lt"/>
                <a:cs typeface="+mj-lt"/>
              </a:rPr>
              <a:t> in </a:t>
            </a:r>
            <a:r>
              <a:rPr lang="pl-PL" err="1">
                <a:solidFill>
                  <a:schemeClr val="bg1"/>
                </a:solidFill>
                <a:latin typeface="Times New Roman"/>
                <a:ea typeface="+mj-lt"/>
                <a:cs typeface="+mj-lt"/>
              </a:rPr>
              <a:t>early</a:t>
            </a:r>
            <a:r>
              <a:rPr lang="pl-PL">
                <a:solidFill>
                  <a:schemeClr val="bg1"/>
                </a:solidFill>
                <a:latin typeface="Times New Roman"/>
                <a:ea typeface="+mj-lt"/>
                <a:cs typeface="+mj-lt"/>
              </a:rPr>
              <a:t> </a:t>
            </a:r>
            <a:r>
              <a:rPr lang="pl-PL" err="1">
                <a:solidFill>
                  <a:schemeClr val="bg1"/>
                </a:solidFill>
                <a:latin typeface="Times New Roman"/>
                <a:ea typeface="+mj-lt"/>
                <a:cs typeface="+mj-lt"/>
              </a:rPr>
              <a:t>training</a:t>
            </a:r>
            <a:endParaRPr lang="pl-PL" err="1">
              <a:solidFill>
                <a:schemeClr val="bg1"/>
              </a:solidFill>
              <a:ea typeface="+mj-lt"/>
              <a:cs typeface="+mj-lt"/>
            </a:endParaRPr>
          </a:p>
        </p:txBody>
      </p:sp>
      <p:pic>
        <p:nvPicPr>
          <p:cNvPr id="6" name="Obraz 6">
            <a:extLst>
              <a:ext uri="{FF2B5EF4-FFF2-40B4-BE49-F238E27FC236}">
                <a16:creationId xmlns:a16="http://schemas.microsoft.com/office/drawing/2014/main" id="{66A4FFAA-2B09-4E22-8B17-087391489E26}"/>
              </a:ext>
            </a:extLst>
          </p:cNvPr>
          <p:cNvPicPr>
            <a:picLocks noGrp="1" noChangeAspect="1"/>
          </p:cNvPicPr>
          <p:nvPr>
            <p:ph idx="1"/>
          </p:nvPr>
        </p:nvPicPr>
        <p:blipFill>
          <a:blip r:embed="rId3"/>
          <a:stretch>
            <a:fillRect/>
          </a:stretch>
        </p:blipFill>
        <p:spPr>
          <a:xfrm>
            <a:off x="1407896" y="794137"/>
            <a:ext cx="9394792" cy="5800996"/>
          </a:xfrm>
          <a:prstGeom prst="rect">
            <a:avLst/>
          </a:prstGeom>
        </p:spPr>
      </p:pic>
    </p:spTree>
    <p:extLst>
      <p:ext uri="{BB962C8B-B14F-4D97-AF65-F5344CB8AC3E}">
        <p14:creationId xmlns:p14="http://schemas.microsoft.com/office/powerpoint/2010/main" val="445290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531542" y="-34461"/>
            <a:ext cx="11128917" cy="1325563"/>
          </a:xfrm>
        </p:spPr>
        <p:txBody>
          <a:bodyPr/>
          <a:lstStyle/>
          <a:p>
            <a:pPr algn="ctr"/>
            <a:r>
              <a:rPr lang="pl-PL" err="1">
                <a:solidFill>
                  <a:schemeClr val="bg1"/>
                </a:solidFill>
                <a:latin typeface="Times New Roman"/>
                <a:cs typeface="Calibri Light"/>
              </a:rPr>
              <a:t>Long</a:t>
            </a:r>
            <a:r>
              <a:rPr lang="pl-PL">
                <a:solidFill>
                  <a:schemeClr val="bg1"/>
                </a:solidFill>
                <a:latin typeface="Times New Roman"/>
                <a:cs typeface="Calibri Light"/>
              </a:rPr>
              <a:t> term </a:t>
            </a:r>
            <a:r>
              <a:rPr lang="pl-PL" err="1">
                <a:solidFill>
                  <a:schemeClr val="bg1"/>
                </a:solidFill>
                <a:latin typeface="Times New Roman"/>
                <a:cs typeface="Calibri Light"/>
              </a:rPr>
              <a:t>credit</a:t>
            </a:r>
            <a:r>
              <a:rPr lang="pl-PL">
                <a:solidFill>
                  <a:schemeClr val="bg1"/>
                </a:solidFill>
                <a:latin typeface="Times New Roman"/>
                <a:cs typeface="Calibri Light"/>
              </a:rPr>
              <a:t> </a:t>
            </a:r>
            <a:r>
              <a:rPr lang="pl-PL" err="1">
                <a:solidFill>
                  <a:schemeClr val="bg1"/>
                </a:solidFill>
                <a:latin typeface="Times New Roman"/>
                <a:cs typeface="Calibri Light"/>
              </a:rPr>
              <a:t>assignment</a:t>
            </a:r>
            <a:r>
              <a:rPr lang="pl-PL">
                <a:solidFill>
                  <a:schemeClr val="bg1"/>
                </a:solidFill>
                <a:latin typeface="Times New Roman"/>
                <a:cs typeface="Calibri Light"/>
              </a:rPr>
              <a:t> - </a:t>
            </a:r>
            <a:r>
              <a:rPr lang="pl-PL" err="1">
                <a:solidFill>
                  <a:schemeClr val="bg1"/>
                </a:solidFill>
                <a:latin typeface="Times New Roman"/>
                <a:ea typeface="+mj-lt"/>
                <a:cs typeface="+mj-lt"/>
              </a:rPr>
              <a:t>effect</a:t>
            </a:r>
            <a:r>
              <a:rPr lang="pl-PL">
                <a:solidFill>
                  <a:schemeClr val="bg1"/>
                </a:solidFill>
                <a:latin typeface="Times New Roman"/>
                <a:ea typeface="+mj-lt"/>
                <a:cs typeface="+mj-lt"/>
              </a:rPr>
              <a:t> of </a:t>
            </a:r>
            <a:r>
              <a:rPr lang="pl-PL" err="1">
                <a:solidFill>
                  <a:schemeClr val="bg1"/>
                </a:solidFill>
                <a:latin typeface="Times New Roman"/>
                <a:ea typeface="+mj-lt"/>
                <a:cs typeface="+mj-lt"/>
              </a:rPr>
              <a:t>horizon</a:t>
            </a:r>
            <a:r>
              <a:rPr lang="pl-PL">
                <a:solidFill>
                  <a:schemeClr val="bg1"/>
                </a:solidFill>
                <a:latin typeface="Times New Roman"/>
                <a:ea typeface="+mj-lt"/>
                <a:cs typeface="+mj-lt"/>
              </a:rPr>
              <a:t> on agent performance</a:t>
            </a:r>
            <a:endParaRPr lang="pl-PL">
              <a:solidFill>
                <a:schemeClr val="bg1"/>
              </a:solidFill>
              <a:latin typeface="Times New Roman"/>
              <a:cs typeface="Calibri Light"/>
            </a:endParaRPr>
          </a:p>
        </p:txBody>
      </p:sp>
      <p:pic>
        <p:nvPicPr>
          <p:cNvPr id="6" name="Obraz 6" descr="Obraz zawierający tekst&#10;&#10;Opis wygenerowany automatycznie">
            <a:extLst>
              <a:ext uri="{FF2B5EF4-FFF2-40B4-BE49-F238E27FC236}">
                <a16:creationId xmlns:a16="http://schemas.microsoft.com/office/drawing/2014/main" id="{6438A5E2-AA0F-4222-BA80-B37276F8BA1E}"/>
              </a:ext>
            </a:extLst>
          </p:cNvPr>
          <p:cNvPicPr>
            <a:picLocks noGrp="1" noChangeAspect="1"/>
          </p:cNvPicPr>
          <p:nvPr>
            <p:ph idx="1"/>
          </p:nvPr>
        </p:nvPicPr>
        <p:blipFill>
          <a:blip r:embed="rId3"/>
          <a:stretch>
            <a:fillRect/>
          </a:stretch>
        </p:blipFill>
        <p:spPr>
          <a:xfrm>
            <a:off x="2454813" y="1227557"/>
            <a:ext cx="7226618" cy="5494338"/>
          </a:xfrm>
        </p:spPr>
      </p:pic>
    </p:spTree>
    <p:extLst>
      <p:ext uri="{BB962C8B-B14F-4D97-AF65-F5344CB8AC3E}">
        <p14:creationId xmlns:p14="http://schemas.microsoft.com/office/powerpoint/2010/main" val="2428276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err="1">
                <a:solidFill>
                  <a:schemeClr val="bg1"/>
                </a:solidFill>
                <a:latin typeface="Times New Roman"/>
                <a:cs typeface="Calibri Light"/>
              </a:rPr>
              <a:t>Conclusion</a:t>
            </a:r>
            <a:r>
              <a:rPr lang="pl-PL">
                <a:solidFill>
                  <a:schemeClr val="bg1"/>
                </a:solidFill>
                <a:latin typeface="Times New Roman"/>
                <a:cs typeface="Calibri Light"/>
              </a:rPr>
              <a:t> </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a:solidFill>
                  <a:schemeClr val="bg1"/>
                </a:solidFill>
                <a:latin typeface="Times New Roman"/>
                <a:cs typeface="Calibri"/>
              </a:rPr>
              <a:t>Super-</a:t>
            </a:r>
            <a:r>
              <a:rPr lang="pl-PL" err="1">
                <a:solidFill>
                  <a:schemeClr val="bg1"/>
                </a:solidFill>
                <a:latin typeface="Times New Roman"/>
                <a:cs typeface="Calibri"/>
              </a:rPr>
              <a:t>human</a:t>
            </a:r>
            <a:r>
              <a:rPr lang="pl-PL">
                <a:solidFill>
                  <a:schemeClr val="bg1"/>
                </a:solidFill>
                <a:latin typeface="Times New Roman"/>
                <a:cs typeface="Calibri"/>
              </a:rPr>
              <a:t> </a:t>
            </a:r>
            <a:r>
              <a:rPr lang="pl-PL" err="1">
                <a:solidFill>
                  <a:schemeClr val="bg1"/>
                </a:solidFill>
                <a:latin typeface="Times New Roman"/>
                <a:cs typeface="Calibri"/>
              </a:rPr>
              <a:t>results</a:t>
            </a:r>
            <a:r>
              <a:rPr lang="pl-PL">
                <a:solidFill>
                  <a:schemeClr val="bg1"/>
                </a:solidFill>
                <a:latin typeface="Times New Roman"/>
                <a:cs typeface="Calibri"/>
              </a:rPr>
              <a:t> in e-sport </a:t>
            </a:r>
            <a:r>
              <a:rPr lang="pl-PL" err="1">
                <a:solidFill>
                  <a:schemeClr val="bg1"/>
                </a:solidFill>
                <a:latin typeface="Times New Roman"/>
                <a:cs typeface="Calibri"/>
              </a:rPr>
              <a:t>games</a:t>
            </a:r>
            <a:endParaRPr lang="pl-PL" err="1">
              <a:solidFill>
                <a:schemeClr val="bg1"/>
              </a:solidFill>
              <a:latin typeface="Calibri" panose="020F0502020204030204"/>
              <a:cs typeface="Calibri"/>
            </a:endParaRPr>
          </a:p>
          <a:p>
            <a:endParaRPr lang="pl-PL">
              <a:solidFill>
                <a:schemeClr val="bg1"/>
              </a:solidFill>
              <a:latin typeface="Times New Roman"/>
              <a:cs typeface="Calibri"/>
            </a:endParaRPr>
          </a:p>
          <a:p>
            <a:r>
              <a:rPr lang="pl-PL" err="1">
                <a:solidFill>
                  <a:schemeClr val="bg1"/>
                </a:solidFill>
                <a:latin typeface="Times New Roman"/>
                <a:cs typeface="Calibri"/>
              </a:rPr>
              <a:t>Keys</a:t>
            </a:r>
            <a:r>
              <a:rPr lang="pl-PL">
                <a:solidFill>
                  <a:schemeClr val="bg1"/>
                </a:solidFill>
                <a:latin typeface="Times New Roman"/>
                <a:cs typeface="Calibri"/>
              </a:rPr>
              <a:t> to </a:t>
            </a:r>
            <a:r>
              <a:rPr lang="pl-PL" err="1">
                <a:solidFill>
                  <a:schemeClr val="bg1"/>
                </a:solidFill>
                <a:latin typeface="Times New Roman"/>
                <a:cs typeface="Calibri"/>
              </a:rPr>
              <a:t>success</a:t>
            </a:r>
            <a:r>
              <a:rPr lang="pl-PL">
                <a:solidFill>
                  <a:schemeClr val="bg1"/>
                </a:solidFill>
                <a:latin typeface="Times New Roman"/>
                <a:cs typeface="Calibri"/>
              </a:rPr>
              <a:t>: </a:t>
            </a:r>
            <a:r>
              <a:rPr lang="pl-PL" err="1">
                <a:solidFill>
                  <a:schemeClr val="bg1"/>
                </a:solidFill>
                <a:latin typeface="Times New Roman"/>
                <a:cs typeface="Calibri"/>
              </a:rPr>
              <a:t>Increased</a:t>
            </a:r>
            <a:r>
              <a:rPr lang="pl-PL">
                <a:solidFill>
                  <a:schemeClr val="bg1"/>
                </a:solidFill>
                <a:latin typeface="Times New Roman"/>
                <a:cs typeface="Calibri"/>
              </a:rPr>
              <a:t> </a:t>
            </a:r>
            <a:r>
              <a:rPr lang="pl-PL" err="1">
                <a:solidFill>
                  <a:schemeClr val="bg1"/>
                </a:solidFill>
                <a:latin typeface="Times New Roman"/>
                <a:cs typeface="Calibri"/>
              </a:rPr>
              <a:t>Batch</a:t>
            </a:r>
            <a:r>
              <a:rPr lang="pl-PL">
                <a:solidFill>
                  <a:schemeClr val="bg1"/>
                </a:solidFill>
                <a:latin typeface="Times New Roman"/>
                <a:cs typeface="Calibri"/>
              </a:rPr>
              <a:t> </a:t>
            </a:r>
            <a:r>
              <a:rPr lang="pl-PL" err="1">
                <a:solidFill>
                  <a:schemeClr val="bg1"/>
                </a:solidFill>
                <a:latin typeface="Times New Roman"/>
                <a:cs typeface="Calibri"/>
              </a:rPr>
              <a:t>Size</a:t>
            </a:r>
            <a:r>
              <a:rPr lang="pl-PL">
                <a:solidFill>
                  <a:schemeClr val="bg1"/>
                </a:solidFill>
                <a:latin typeface="Times New Roman"/>
                <a:cs typeface="Calibri"/>
              </a:rPr>
              <a:t>, </a:t>
            </a:r>
            <a:r>
              <a:rPr lang="pl-PL" err="1">
                <a:solidFill>
                  <a:schemeClr val="bg1"/>
                </a:solidFill>
                <a:latin typeface="Times New Roman"/>
                <a:cs typeface="Calibri"/>
              </a:rPr>
              <a:t>Long</a:t>
            </a:r>
            <a:r>
              <a:rPr lang="pl-PL">
                <a:solidFill>
                  <a:schemeClr val="bg1"/>
                </a:solidFill>
                <a:latin typeface="Times New Roman"/>
                <a:cs typeface="Calibri"/>
              </a:rPr>
              <a:t> Training</a:t>
            </a:r>
          </a:p>
          <a:p>
            <a:endParaRPr lang="pl-PL">
              <a:solidFill>
                <a:schemeClr val="bg1"/>
              </a:solidFill>
              <a:latin typeface="Times New Roman"/>
              <a:cs typeface="Calibri"/>
            </a:endParaRPr>
          </a:p>
          <a:p>
            <a:r>
              <a:rPr lang="pl-PL" err="1">
                <a:solidFill>
                  <a:schemeClr val="bg1"/>
                </a:solidFill>
                <a:latin typeface="Times New Roman"/>
                <a:cs typeface="Calibri"/>
              </a:rPr>
              <a:t>Surgeries</a:t>
            </a:r>
            <a:endParaRPr lang="pl-PL">
              <a:solidFill>
                <a:schemeClr val="bg1"/>
              </a:solidFill>
              <a:latin typeface="Times New Roman"/>
              <a:cs typeface="Calibri"/>
            </a:endParaRPr>
          </a:p>
          <a:p>
            <a:endParaRPr lang="pl-PL">
              <a:solidFill>
                <a:schemeClr val="bg1"/>
              </a:solidFill>
              <a:latin typeface="Times New Roman"/>
              <a:cs typeface="Calibri"/>
            </a:endParaRPr>
          </a:p>
          <a:p>
            <a:r>
              <a:rPr lang="pl-PL" err="1">
                <a:solidFill>
                  <a:schemeClr val="bg1"/>
                </a:solidFill>
                <a:latin typeface="Times New Roman"/>
                <a:cs typeface="Calibri"/>
              </a:rPr>
              <a:t>Scaling</a:t>
            </a:r>
            <a:r>
              <a:rPr lang="pl-PL">
                <a:solidFill>
                  <a:schemeClr val="bg1"/>
                </a:solidFill>
                <a:latin typeface="Times New Roman"/>
                <a:cs typeface="Calibri"/>
              </a:rPr>
              <a:t> </a:t>
            </a:r>
            <a:r>
              <a:rPr lang="pl-PL" err="1">
                <a:solidFill>
                  <a:schemeClr val="bg1"/>
                </a:solidFill>
                <a:latin typeface="Times New Roman"/>
                <a:cs typeface="Calibri"/>
              </a:rPr>
              <a:t>is</a:t>
            </a:r>
            <a:r>
              <a:rPr lang="pl-PL">
                <a:solidFill>
                  <a:schemeClr val="bg1"/>
                </a:solidFill>
                <a:latin typeface="Times New Roman"/>
                <a:cs typeface="Calibri"/>
              </a:rPr>
              <a:t> the </a:t>
            </a:r>
            <a:r>
              <a:rPr lang="pl-PL" err="1">
                <a:solidFill>
                  <a:schemeClr val="bg1"/>
                </a:solidFill>
                <a:latin typeface="Times New Roman"/>
                <a:cs typeface="Calibri"/>
              </a:rPr>
              <a:t>key</a:t>
            </a:r>
            <a:r>
              <a:rPr lang="pl-PL">
                <a:solidFill>
                  <a:schemeClr val="bg1"/>
                </a:solidFill>
                <a:latin typeface="Times New Roman"/>
                <a:cs typeface="Calibri"/>
              </a:rPr>
              <a:t> to </a:t>
            </a:r>
            <a:r>
              <a:rPr lang="pl-PL" err="1">
                <a:solidFill>
                  <a:schemeClr val="bg1"/>
                </a:solidFill>
                <a:latin typeface="Times New Roman"/>
                <a:cs typeface="Calibri"/>
              </a:rPr>
              <a:t>solve</a:t>
            </a:r>
            <a:r>
              <a:rPr lang="pl-PL">
                <a:solidFill>
                  <a:schemeClr val="bg1"/>
                </a:solidFill>
                <a:latin typeface="Times New Roman"/>
                <a:cs typeface="Calibri"/>
              </a:rPr>
              <a:t> </a:t>
            </a:r>
            <a:r>
              <a:rPr lang="pl-PL" err="1">
                <a:solidFill>
                  <a:schemeClr val="bg1"/>
                </a:solidFill>
                <a:latin typeface="Times New Roman"/>
                <a:cs typeface="Calibri"/>
              </a:rPr>
              <a:t>future</a:t>
            </a:r>
            <a:r>
              <a:rPr lang="pl-PL">
                <a:solidFill>
                  <a:schemeClr val="bg1"/>
                </a:solidFill>
                <a:latin typeface="Times New Roman"/>
                <a:cs typeface="Calibri"/>
              </a:rPr>
              <a:t> </a:t>
            </a:r>
            <a:r>
              <a:rPr lang="pl-PL" err="1">
                <a:solidFill>
                  <a:schemeClr val="bg1"/>
                </a:solidFill>
                <a:latin typeface="Times New Roman"/>
                <a:cs typeface="Calibri"/>
              </a:rPr>
              <a:t>complex</a:t>
            </a:r>
            <a:r>
              <a:rPr lang="pl-PL">
                <a:solidFill>
                  <a:schemeClr val="bg1"/>
                </a:solidFill>
                <a:latin typeface="Times New Roman"/>
                <a:cs typeface="Calibri"/>
              </a:rPr>
              <a:t> </a:t>
            </a:r>
            <a:r>
              <a:rPr lang="pl-PL" err="1">
                <a:solidFill>
                  <a:schemeClr val="bg1"/>
                </a:solidFill>
                <a:latin typeface="Times New Roman"/>
                <a:cs typeface="Calibri"/>
              </a:rPr>
              <a:t>problems</a:t>
            </a:r>
            <a:endParaRPr lang="pl-PL">
              <a:solidFill>
                <a:schemeClr val="bg1"/>
              </a:solidFill>
              <a:latin typeface="Times New Roman"/>
              <a:cs typeface="Calibri"/>
            </a:endParaRPr>
          </a:p>
          <a:p>
            <a:pPr>
              <a:buFontTx/>
              <a:buChar char="-"/>
            </a:pPr>
            <a:endParaRPr lang="pl-PL" err="1">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1908498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Our opinion </a:t>
            </a:r>
            <a:endParaRPr lang="pl-PL" err="1">
              <a:solidFill>
                <a:schemeClr val="bg1"/>
              </a:solidFill>
              <a:latin typeface="Times New Roman"/>
            </a:endParaRP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pPr marL="0" indent="0">
              <a:buNone/>
            </a:pPr>
            <a:r>
              <a:rPr lang="pl-PL" err="1">
                <a:solidFill>
                  <a:schemeClr val="bg1"/>
                </a:solidFill>
                <a:latin typeface="Times New Roman"/>
                <a:cs typeface="Calibri"/>
              </a:rPr>
              <a:t>What</a:t>
            </a:r>
            <a:r>
              <a:rPr lang="pl-PL">
                <a:solidFill>
                  <a:schemeClr val="bg1"/>
                </a:solidFill>
                <a:latin typeface="Times New Roman"/>
                <a:cs typeface="Calibri"/>
              </a:rPr>
              <a:t> we </a:t>
            </a:r>
            <a:r>
              <a:rPr lang="pl-PL" err="1">
                <a:solidFill>
                  <a:schemeClr val="bg1"/>
                </a:solidFill>
                <a:latin typeface="Times New Roman"/>
                <a:cs typeface="Calibri"/>
              </a:rPr>
              <a:t>liked</a:t>
            </a:r>
            <a:r>
              <a:rPr lang="pl-PL">
                <a:solidFill>
                  <a:schemeClr val="bg1"/>
                </a:solidFill>
                <a:latin typeface="Times New Roman"/>
                <a:cs typeface="Calibri"/>
              </a:rPr>
              <a:t>:</a:t>
            </a:r>
          </a:p>
          <a:p>
            <a:r>
              <a:rPr lang="pl-PL">
                <a:solidFill>
                  <a:schemeClr val="bg1"/>
                </a:solidFill>
                <a:latin typeface="Times New Roman"/>
                <a:ea typeface="+mn-lt"/>
                <a:cs typeface="+mn-lt"/>
              </a:rPr>
              <a:t>The article is interesting and understable even without you dont know much about the game</a:t>
            </a:r>
          </a:p>
          <a:p>
            <a:r>
              <a:rPr lang="pl-PL">
                <a:solidFill>
                  <a:schemeClr val="bg1"/>
                </a:solidFill>
                <a:latin typeface="Times New Roman"/>
                <a:ea typeface="+mn-lt"/>
                <a:cs typeface="+mn-lt"/>
              </a:rPr>
              <a:t>The fact that the full process is presented, not only the things that actually worked but also the failed ideas</a:t>
            </a:r>
          </a:p>
          <a:p>
            <a:r>
              <a:rPr lang="pl-PL">
                <a:solidFill>
                  <a:schemeClr val="bg1"/>
                </a:solidFill>
                <a:latin typeface="Times New Roman"/>
                <a:ea typeface="+mn-lt"/>
                <a:cs typeface="+mn-lt"/>
              </a:rPr>
              <a:t>There are lots of appendixes so if somebody wants to delve into any part of the article or the model </a:t>
            </a:r>
            <a:r>
              <a:rPr lang="pl-PL" sz="2600">
                <a:solidFill>
                  <a:schemeClr val="bg1"/>
                </a:solidFill>
                <a:latin typeface="Times New Roman"/>
                <a:ea typeface="+mn-lt"/>
                <a:cs typeface="+mn-lt"/>
              </a:rPr>
              <a:t>he can do that and the article is not cluttered or overwhelming </a:t>
            </a:r>
          </a:p>
          <a:p>
            <a:pPr marL="0" indent="0">
              <a:buNone/>
            </a:pPr>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4269743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CE2D33-EB33-4D5F-81F7-FD5F4EFE6E28}"/>
              </a:ext>
            </a:extLst>
          </p:cNvPr>
          <p:cNvSpPr>
            <a:spLocks noGrp="1"/>
          </p:cNvSpPr>
          <p:nvPr>
            <p:ph type="title"/>
          </p:nvPr>
        </p:nvSpPr>
        <p:spPr/>
        <p:txBody>
          <a:bodyPr/>
          <a:lstStyle/>
          <a:p>
            <a:r>
              <a:rPr lang="pl-PL" err="1">
                <a:solidFill>
                  <a:schemeClr val="bg1"/>
                </a:solidFill>
                <a:latin typeface="Times New Roman"/>
                <a:cs typeface="Calibri Light"/>
              </a:rPr>
              <a:t>Our</a:t>
            </a:r>
            <a:r>
              <a:rPr lang="pl-PL">
                <a:solidFill>
                  <a:schemeClr val="bg1"/>
                </a:solidFill>
                <a:latin typeface="Times New Roman"/>
                <a:cs typeface="Calibri Light"/>
              </a:rPr>
              <a:t> opinion </a:t>
            </a:r>
            <a:endParaRPr lang="pl-PL" err="1">
              <a:solidFill>
                <a:schemeClr val="bg1"/>
              </a:solidFill>
              <a:latin typeface="Times New Roman"/>
            </a:endParaRPr>
          </a:p>
        </p:txBody>
      </p:sp>
      <p:sp>
        <p:nvSpPr>
          <p:cNvPr id="3" name="Symbol zastępczy zawartości 2">
            <a:extLst>
              <a:ext uri="{FF2B5EF4-FFF2-40B4-BE49-F238E27FC236}">
                <a16:creationId xmlns:a16="http://schemas.microsoft.com/office/drawing/2014/main" id="{4A135EBC-571F-49AA-ABA0-E14197FF3DC2}"/>
              </a:ext>
            </a:extLst>
          </p:cNvPr>
          <p:cNvSpPr>
            <a:spLocks noGrp="1"/>
          </p:cNvSpPr>
          <p:nvPr>
            <p:ph idx="1"/>
          </p:nvPr>
        </p:nvSpPr>
        <p:spPr/>
        <p:txBody>
          <a:bodyPr vert="horz" lIns="91440" tIns="45720" rIns="91440" bIns="45720" rtlCol="0" anchor="t">
            <a:normAutofit/>
          </a:bodyPr>
          <a:lstStyle/>
          <a:p>
            <a:pPr marL="0" indent="0">
              <a:buNone/>
            </a:pPr>
            <a:r>
              <a:rPr lang="pl-PL" err="1">
                <a:solidFill>
                  <a:schemeClr val="bg1"/>
                </a:solidFill>
                <a:latin typeface="Times New Roman"/>
                <a:cs typeface="Calibri"/>
              </a:rPr>
              <a:t>What</a:t>
            </a:r>
            <a:r>
              <a:rPr lang="pl-PL">
                <a:solidFill>
                  <a:schemeClr val="bg1"/>
                </a:solidFill>
                <a:latin typeface="Times New Roman"/>
                <a:cs typeface="Calibri"/>
              </a:rPr>
              <a:t> we </a:t>
            </a:r>
            <a:r>
              <a:rPr lang="pl-PL" err="1">
                <a:solidFill>
                  <a:schemeClr val="bg1"/>
                </a:solidFill>
                <a:latin typeface="Times New Roman"/>
                <a:cs typeface="Calibri"/>
              </a:rPr>
              <a:t>didn't</a:t>
            </a:r>
            <a:r>
              <a:rPr lang="pl-PL">
                <a:solidFill>
                  <a:schemeClr val="bg1"/>
                </a:solidFill>
                <a:latin typeface="Times New Roman"/>
                <a:cs typeface="Calibri"/>
              </a:rPr>
              <a:t> </a:t>
            </a:r>
            <a:r>
              <a:rPr lang="pl-PL" err="1">
                <a:solidFill>
                  <a:schemeClr val="bg1"/>
                </a:solidFill>
                <a:latin typeface="Times New Roman"/>
                <a:cs typeface="Calibri"/>
              </a:rPr>
              <a:t>like</a:t>
            </a:r>
            <a:r>
              <a:rPr lang="pl-PL">
                <a:solidFill>
                  <a:schemeClr val="bg1"/>
                </a:solidFill>
                <a:latin typeface="Times New Roman"/>
                <a:cs typeface="Calibri"/>
              </a:rPr>
              <a:t>:</a:t>
            </a:r>
            <a:endParaRPr lang="pl-PL">
              <a:solidFill>
                <a:schemeClr val="bg1"/>
              </a:solidFill>
              <a:latin typeface="Times New Roman"/>
              <a:cs typeface="Times New Roman"/>
            </a:endParaRPr>
          </a:p>
          <a:p>
            <a:r>
              <a:rPr lang="pl-PL" err="1">
                <a:solidFill>
                  <a:schemeClr val="bg1"/>
                </a:solidFill>
                <a:latin typeface="Times New Roman"/>
                <a:ea typeface="+mn-lt"/>
                <a:cs typeface="+mn-lt"/>
              </a:rPr>
              <a:t>Constantly</a:t>
            </a:r>
            <a:r>
              <a:rPr lang="pl-PL">
                <a:solidFill>
                  <a:schemeClr val="bg1"/>
                </a:solidFill>
                <a:latin typeface="Times New Roman"/>
                <a:ea typeface="+mn-lt"/>
                <a:cs typeface="+mn-lt"/>
              </a:rPr>
              <a:t> </a:t>
            </a:r>
            <a:r>
              <a:rPr lang="pl-PL" err="1">
                <a:solidFill>
                  <a:schemeClr val="bg1"/>
                </a:solidFill>
                <a:latin typeface="Times New Roman"/>
                <a:ea typeface="+mn-lt"/>
                <a:cs typeface="+mn-lt"/>
              </a:rPr>
              <a:t>highlighting</a:t>
            </a:r>
            <a:r>
              <a:rPr lang="pl-PL">
                <a:solidFill>
                  <a:schemeClr val="bg1"/>
                </a:solidFill>
                <a:latin typeface="Times New Roman"/>
                <a:ea typeface="+mn-lt"/>
                <a:cs typeface="+mn-lt"/>
              </a:rPr>
              <a:t> </a:t>
            </a:r>
            <a:r>
              <a:rPr lang="pl-PL" err="1">
                <a:solidFill>
                  <a:schemeClr val="bg1"/>
                </a:solidFill>
                <a:latin typeface="Times New Roman"/>
                <a:ea typeface="+mn-lt"/>
                <a:cs typeface="+mn-lt"/>
              </a:rPr>
              <a:t>how</a:t>
            </a:r>
            <a:r>
              <a:rPr lang="pl-PL">
                <a:solidFill>
                  <a:schemeClr val="bg1"/>
                </a:solidFill>
                <a:latin typeface="Times New Roman"/>
                <a:ea typeface="+mn-lt"/>
                <a:cs typeface="+mn-lt"/>
              </a:rPr>
              <a:t> </a:t>
            </a:r>
            <a:r>
              <a:rPr lang="pl-PL" err="1">
                <a:solidFill>
                  <a:schemeClr val="bg1"/>
                </a:solidFill>
                <a:latin typeface="Times New Roman"/>
                <a:ea typeface="+mn-lt"/>
                <a:cs typeface="+mn-lt"/>
              </a:rPr>
              <a:t>complex</a:t>
            </a:r>
            <a:r>
              <a:rPr lang="pl-PL">
                <a:solidFill>
                  <a:schemeClr val="bg1"/>
                </a:solidFill>
                <a:latin typeface="Times New Roman"/>
                <a:ea typeface="+mn-lt"/>
                <a:cs typeface="+mn-lt"/>
              </a:rPr>
              <a:t> and hard the challenge was </a:t>
            </a:r>
            <a:r>
              <a:rPr lang="pl-PL" err="1">
                <a:solidFill>
                  <a:schemeClr val="bg1"/>
                </a:solidFill>
                <a:latin typeface="Times New Roman"/>
                <a:ea typeface="+mn-lt"/>
                <a:cs typeface="+mn-lt"/>
              </a:rPr>
              <a:t>isnt</a:t>
            </a:r>
            <a:r>
              <a:rPr lang="pl-PL">
                <a:solidFill>
                  <a:schemeClr val="bg1"/>
                </a:solidFill>
                <a:latin typeface="Times New Roman"/>
                <a:ea typeface="+mn-lt"/>
                <a:cs typeface="+mn-lt"/>
              </a:rPr>
              <a:t> </a:t>
            </a:r>
            <a:r>
              <a:rPr lang="pl-PL" err="1">
                <a:solidFill>
                  <a:schemeClr val="bg1"/>
                </a:solidFill>
                <a:latin typeface="Times New Roman"/>
                <a:ea typeface="+mn-lt"/>
                <a:cs typeface="+mn-lt"/>
              </a:rPr>
              <a:t>really</a:t>
            </a:r>
            <a:r>
              <a:rPr lang="pl-PL">
                <a:solidFill>
                  <a:schemeClr val="bg1"/>
                </a:solidFill>
                <a:latin typeface="Times New Roman"/>
                <a:ea typeface="+mn-lt"/>
                <a:cs typeface="+mn-lt"/>
              </a:rPr>
              <a:t> </a:t>
            </a:r>
            <a:r>
              <a:rPr lang="pl-PL" err="1">
                <a:solidFill>
                  <a:schemeClr val="bg1"/>
                </a:solidFill>
                <a:latin typeface="Times New Roman"/>
                <a:ea typeface="+mn-lt"/>
                <a:cs typeface="+mn-lt"/>
              </a:rPr>
              <a:t>neccessary</a:t>
            </a:r>
            <a:endParaRPr lang="pl-PL">
              <a:solidFill>
                <a:schemeClr val="bg1"/>
              </a:solidFill>
              <a:latin typeface="Times New Roman"/>
              <a:ea typeface="+mn-lt"/>
              <a:cs typeface="+mn-lt"/>
            </a:endParaRPr>
          </a:p>
          <a:p>
            <a:r>
              <a:rPr lang="pl-PL" err="1">
                <a:solidFill>
                  <a:schemeClr val="bg1"/>
                </a:solidFill>
                <a:latin typeface="Times New Roman"/>
                <a:ea typeface="+mn-lt"/>
                <a:cs typeface="+mn-lt"/>
              </a:rPr>
              <a:t>There</a:t>
            </a:r>
            <a:r>
              <a:rPr lang="pl-PL">
                <a:solidFill>
                  <a:schemeClr val="bg1"/>
                </a:solidFill>
                <a:latin typeface="Times New Roman"/>
                <a:ea typeface="+mn-lt"/>
                <a:cs typeface="+mn-lt"/>
              </a:rPr>
              <a:t> </a:t>
            </a:r>
            <a:r>
              <a:rPr lang="pl-PL" err="1">
                <a:solidFill>
                  <a:schemeClr val="bg1"/>
                </a:solidFill>
                <a:latin typeface="Times New Roman"/>
                <a:ea typeface="+mn-lt"/>
                <a:cs typeface="+mn-lt"/>
              </a:rPr>
              <a:t>are</a:t>
            </a:r>
            <a:r>
              <a:rPr lang="pl-PL">
                <a:solidFill>
                  <a:schemeClr val="bg1"/>
                </a:solidFill>
                <a:latin typeface="Times New Roman"/>
                <a:ea typeface="+mn-lt"/>
                <a:cs typeface="+mn-lt"/>
              </a:rPr>
              <a:t> </a:t>
            </a:r>
            <a:r>
              <a:rPr lang="pl-PL" err="1">
                <a:solidFill>
                  <a:schemeClr val="bg1"/>
                </a:solidFill>
                <a:latin typeface="Times New Roman"/>
                <a:ea typeface="+mn-lt"/>
                <a:cs typeface="+mn-lt"/>
              </a:rPr>
              <a:t>lots</a:t>
            </a:r>
            <a:r>
              <a:rPr lang="pl-PL">
                <a:solidFill>
                  <a:schemeClr val="bg1"/>
                </a:solidFill>
                <a:latin typeface="Times New Roman"/>
                <a:ea typeface="+mn-lt"/>
                <a:cs typeface="+mn-lt"/>
              </a:rPr>
              <a:t> of </a:t>
            </a:r>
            <a:r>
              <a:rPr lang="pl-PL" err="1">
                <a:solidFill>
                  <a:schemeClr val="bg1"/>
                </a:solidFill>
                <a:latin typeface="Times New Roman"/>
                <a:ea typeface="+mn-lt"/>
                <a:cs typeface="+mn-lt"/>
              </a:rPr>
              <a:t>references</a:t>
            </a:r>
            <a:r>
              <a:rPr lang="pl-PL">
                <a:solidFill>
                  <a:schemeClr val="bg1"/>
                </a:solidFill>
                <a:latin typeface="Times New Roman"/>
                <a:ea typeface="+mn-lt"/>
                <a:cs typeface="+mn-lt"/>
              </a:rPr>
              <a:t> to </a:t>
            </a:r>
            <a:r>
              <a:rPr lang="pl-PL" err="1">
                <a:solidFill>
                  <a:schemeClr val="bg1"/>
                </a:solidFill>
                <a:latin typeface="Times New Roman"/>
                <a:ea typeface="+mn-lt"/>
                <a:cs typeface="+mn-lt"/>
              </a:rPr>
              <a:t>appendixes</a:t>
            </a:r>
            <a:r>
              <a:rPr lang="pl-PL">
                <a:solidFill>
                  <a:schemeClr val="bg1"/>
                </a:solidFill>
                <a:latin typeface="Times New Roman"/>
                <a:ea typeface="+mn-lt"/>
                <a:cs typeface="+mn-lt"/>
              </a:rPr>
              <a:t> </a:t>
            </a:r>
            <a:r>
              <a:rPr lang="pl-PL" err="1">
                <a:solidFill>
                  <a:schemeClr val="bg1"/>
                </a:solidFill>
                <a:latin typeface="Times New Roman"/>
                <a:ea typeface="+mn-lt"/>
                <a:cs typeface="+mn-lt"/>
              </a:rPr>
              <a:t>which</a:t>
            </a:r>
            <a:r>
              <a:rPr lang="pl-PL">
                <a:solidFill>
                  <a:schemeClr val="bg1"/>
                </a:solidFill>
                <a:latin typeface="Times New Roman"/>
                <a:ea typeface="+mn-lt"/>
                <a:cs typeface="+mn-lt"/>
              </a:rPr>
              <a:t> </a:t>
            </a:r>
            <a:r>
              <a:rPr lang="pl-PL" err="1">
                <a:solidFill>
                  <a:schemeClr val="bg1"/>
                </a:solidFill>
                <a:latin typeface="Times New Roman"/>
                <a:ea typeface="+mn-lt"/>
                <a:cs typeface="+mn-lt"/>
              </a:rPr>
              <a:t>can</a:t>
            </a:r>
            <a:r>
              <a:rPr lang="pl-PL">
                <a:solidFill>
                  <a:schemeClr val="bg1"/>
                </a:solidFill>
                <a:latin typeface="Times New Roman"/>
                <a:ea typeface="+mn-lt"/>
                <a:cs typeface="+mn-lt"/>
              </a:rPr>
              <a:t> be </a:t>
            </a:r>
            <a:r>
              <a:rPr lang="pl-PL" err="1">
                <a:solidFill>
                  <a:schemeClr val="bg1"/>
                </a:solidFill>
                <a:latin typeface="Times New Roman"/>
                <a:ea typeface="+mn-lt"/>
                <a:cs typeface="+mn-lt"/>
              </a:rPr>
              <a:t>annoying</a:t>
            </a:r>
            <a:r>
              <a:rPr lang="pl-PL">
                <a:solidFill>
                  <a:schemeClr val="bg1"/>
                </a:solidFill>
                <a:latin typeface="Times New Roman"/>
                <a:ea typeface="+mn-lt"/>
                <a:cs typeface="+mn-lt"/>
              </a:rPr>
              <a:t> </a:t>
            </a:r>
            <a:r>
              <a:rPr lang="pl-PL" err="1">
                <a:solidFill>
                  <a:schemeClr val="bg1"/>
                </a:solidFill>
                <a:latin typeface="Times New Roman"/>
                <a:ea typeface="+mn-lt"/>
                <a:cs typeface="+mn-lt"/>
              </a:rPr>
              <a:t>sometimes</a:t>
            </a:r>
            <a:endParaRPr lang="pl-PL">
              <a:solidFill>
                <a:schemeClr val="bg1"/>
              </a:solidFill>
              <a:latin typeface="Times New Roman"/>
              <a:ea typeface="+mn-lt"/>
              <a:cs typeface="+mn-lt"/>
            </a:endParaRPr>
          </a:p>
          <a:p>
            <a:r>
              <a:rPr lang="pl-PL" err="1">
                <a:solidFill>
                  <a:schemeClr val="bg1"/>
                </a:solidFill>
                <a:latin typeface="Times New Roman"/>
                <a:ea typeface="+mn-lt"/>
                <a:cs typeface="+mn-lt"/>
              </a:rPr>
              <a:t>After</a:t>
            </a:r>
            <a:r>
              <a:rPr lang="pl-PL">
                <a:solidFill>
                  <a:schemeClr val="bg1"/>
                </a:solidFill>
                <a:latin typeface="Times New Roman"/>
                <a:ea typeface="+mn-lt"/>
                <a:cs typeface="+mn-lt"/>
              </a:rPr>
              <a:t> </a:t>
            </a:r>
            <a:r>
              <a:rPr lang="pl-PL" err="1">
                <a:solidFill>
                  <a:schemeClr val="bg1"/>
                </a:solidFill>
                <a:latin typeface="Times New Roman"/>
                <a:ea typeface="+mn-lt"/>
                <a:cs typeface="+mn-lt"/>
              </a:rPr>
              <a:t>all</a:t>
            </a:r>
            <a:r>
              <a:rPr lang="pl-PL">
                <a:solidFill>
                  <a:schemeClr val="bg1"/>
                </a:solidFill>
                <a:latin typeface="Times New Roman"/>
                <a:ea typeface="+mn-lt"/>
                <a:cs typeface="+mn-lt"/>
              </a:rPr>
              <a:t>, </a:t>
            </a:r>
            <a:r>
              <a:rPr lang="pl-PL" err="1">
                <a:solidFill>
                  <a:schemeClr val="bg1"/>
                </a:solidFill>
                <a:latin typeface="Times New Roman"/>
                <a:ea typeface="+mn-lt"/>
                <a:cs typeface="+mn-lt"/>
              </a:rPr>
              <a:t>it</a:t>
            </a:r>
            <a:r>
              <a:rPr lang="pl-PL">
                <a:solidFill>
                  <a:schemeClr val="bg1"/>
                </a:solidFill>
                <a:latin typeface="Times New Roman"/>
                <a:ea typeface="+mn-lt"/>
                <a:cs typeface="+mn-lt"/>
              </a:rPr>
              <a:t> </a:t>
            </a:r>
            <a:r>
              <a:rPr lang="pl-PL" err="1">
                <a:solidFill>
                  <a:schemeClr val="bg1"/>
                </a:solidFill>
                <a:latin typeface="Times New Roman"/>
                <a:ea typeface="+mn-lt"/>
                <a:cs typeface="+mn-lt"/>
              </a:rPr>
              <a:t>is</a:t>
            </a:r>
            <a:r>
              <a:rPr lang="pl-PL">
                <a:solidFill>
                  <a:schemeClr val="bg1"/>
                </a:solidFill>
                <a:latin typeface="Times New Roman"/>
                <a:ea typeface="+mn-lt"/>
                <a:cs typeface="+mn-lt"/>
              </a:rPr>
              <a:t> </a:t>
            </a:r>
            <a:r>
              <a:rPr lang="pl-PL" err="1">
                <a:solidFill>
                  <a:schemeClr val="bg1"/>
                </a:solidFill>
                <a:latin typeface="Times New Roman"/>
                <a:ea typeface="+mn-lt"/>
                <a:cs typeface="+mn-lt"/>
              </a:rPr>
              <a:t>required</a:t>
            </a:r>
            <a:r>
              <a:rPr lang="pl-PL">
                <a:solidFill>
                  <a:schemeClr val="bg1"/>
                </a:solidFill>
                <a:latin typeface="Times New Roman"/>
                <a:ea typeface="+mn-lt"/>
                <a:cs typeface="+mn-lt"/>
              </a:rPr>
              <a:t> to </a:t>
            </a:r>
            <a:r>
              <a:rPr lang="pl-PL" err="1">
                <a:solidFill>
                  <a:schemeClr val="bg1"/>
                </a:solidFill>
                <a:latin typeface="Times New Roman"/>
                <a:ea typeface="+mn-lt"/>
                <a:cs typeface="+mn-lt"/>
              </a:rPr>
              <a:t>have</a:t>
            </a:r>
            <a:r>
              <a:rPr lang="pl-PL">
                <a:solidFill>
                  <a:schemeClr val="bg1"/>
                </a:solidFill>
                <a:latin typeface="Times New Roman"/>
                <a:ea typeface="+mn-lt"/>
                <a:cs typeface="+mn-lt"/>
              </a:rPr>
              <a:t> a </a:t>
            </a:r>
            <a:r>
              <a:rPr lang="pl-PL" err="1">
                <a:solidFill>
                  <a:schemeClr val="bg1"/>
                </a:solidFill>
                <a:latin typeface="Times New Roman"/>
                <a:ea typeface="+mn-lt"/>
                <a:cs typeface="+mn-lt"/>
              </a:rPr>
              <a:t>considerable</a:t>
            </a:r>
            <a:r>
              <a:rPr lang="pl-PL">
                <a:solidFill>
                  <a:schemeClr val="bg1"/>
                </a:solidFill>
                <a:latin typeface="Times New Roman"/>
                <a:ea typeface="+mn-lt"/>
                <a:cs typeface="+mn-lt"/>
              </a:rPr>
              <a:t> </a:t>
            </a:r>
            <a:r>
              <a:rPr lang="pl-PL" err="1">
                <a:solidFill>
                  <a:schemeClr val="bg1"/>
                </a:solidFill>
                <a:latin typeface="Times New Roman"/>
                <a:ea typeface="+mn-lt"/>
                <a:cs typeface="+mn-lt"/>
              </a:rPr>
              <a:t>knowledge</a:t>
            </a:r>
            <a:r>
              <a:rPr lang="pl-PL">
                <a:solidFill>
                  <a:schemeClr val="bg1"/>
                </a:solidFill>
                <a:latin typeface="Times New Roman"/>
                <a:ea typeface="+mn-lt"/>
                <a:cs typeface="+mn-lt"/>
              </a:rPr>
              <a:t> (</a:t>
            </a:r>
            <a:r>
              <a:rPr lang="pl-PL" err="1">
                <a:solidFill>
                  <a:schemeClr val="bg1"/>
                </a:solidFill>
                <a:latin typeface="Times New Roman"/>
                <a:ea typeface="+mn-lt"/>
                <a:cs typeface="+mn-lt"/>
              </a:rPr>
              <a:t>or</a:t>
            </a:r>
            <a:r>
              <a:rPr lang="pl-PL">
                <a:solidFill>
                  <a:schemeClr val="bg1"/>
                </a:solidFill>
                <a:latin typeface="Times New Roman"/>
                <a:ea typeface="+mn-lt"/>
                <a:cs typeface="+mn-lt"/>
              </a:rPr>
              <a:t> </a:t>
            </a:r>
            <a:r>
              <a:rPr lang="pl-PL" err="1">
                <a:solidFill>
                  <a:schemeClr val="bg1"/>
                </a:solidFill>
                <a:latin typeface="Times New Roman"/>
                <a:ea typeface="+mn-lt"/>
                <a:cs typeface="+mn-lt"/>
              </a:rPr>
              <a:t>lots</a:t>
            </a:r>
            <a:r>
              <a:rPr lang="pl-PL">
                <a:solidFill>
                  <a:schemeClr val="bg1"/>
                </a:solidFill>
                <a:latin typeface="Times New Roman"/>
                <a:ea typeface="+mn-lt"/>
                <a:cs typeface="+mn-lt"/>
              </a:rPr>
              <a:t> of </a:t>
            </a:r>
            <a:r>
              <a:rPr lang="pl-PL" err="1">
                <a:solidFill>
                  <a:schemeClr val="bg1"/>
                </a:solidFill>
                <a:latin typeface="Times New Roman"/>
                <a:ea typeface="+mn-lt"/>
                <a:cs typeface="+mn-lt"/>
              </a:rPr>
              <a:t>research</a:t>
            </a:r>
            <a:r>
              <a:rPr lang="pl-PL">
                <a:solidFill>
                  <a:schemeClr val="bg1"/>
                </a:solidFill>
                <a:latin typeface="Times New Roman"/>
                <a:ea typeface="+mn-lt"/>
                <a:cs typeface="+mn-lt"/>
              </a:rPr>
              <a:t>) </a:t>
            </a:r>
            <a:r>
              <a:rPr lang="pl-PL" err="1">
                <a:solidFill>
                  <a:schemeClr val="bg1"/>
                </a:solidFill>
                <a:latin typeface="Times New Roman"/>
                <a:ea typeface="+mn-lt"/>
                <a:cs typeface="+mn-lt"/>
              </a:rPr>
              <a:t>about</a:t>
            </a:r>
            <a:r>
              <a:rPr lang="pl-PL">
                <a:solidFill>
                  <a:schemeClr val="bg1"/>
                </a:solidFill>
                <a:latin typeface="Times New Roman"/>
                <a:ea typeface="+mn-lt"/>
                <a:cs typeface="+mn-lt"/>
              </a:rPr>
              <a:t> Machine Learning and </a:t>
            </a:r>
            <a:r>
              <a:rPr lang="pl-PL" err="1">
                <a:solidFill>
                  <a:schemeClr val="bg1"/>
                </a:solidFill>
                <a:latin typeface="Times New Roman"/>
                <a:ea typeface="+mn-lt"/>
                <a:cs typeface="+mn-lt"/>
              </a:rPr>
              <a:t>Neural</a:t>
            </a:r>
            <a:r>
              <a:rPr lang="pl-PL">
                <a:solidFill>
                  <a:schemeClr val="bg1"/>
                </a:solidFill>
                <a:latin typeface="Times New Roman"/>
                <a:ea typeface="+mn-lt"/>
                <a:cs typeface="+mn-lt"/>
              </a:rPr>
              <a:t> Networks to </a:t>
            </a:r>
            <a:r>
              <a:rPr lang="pl-PL" err="1">
                <a:solidFill>
                  <a:schemeClr val="bg1"/>
                </a:solidFill>
                <a:latin typeface="Times New Roman"/>
                <a:ea typeface="+mn-lt"/>
                <a:cs typeface="+mn-lt"/>
              </a:rPr>
              <a:t>fully</a:t>
            </a:r>
            <a:r>
              <a:rPr lang="pl-PL">
                <a:solidFill>
                  <a:schemeClr val="bg1"/>
                </a:solidFill>
                <a:latin typeface="Times New Roman"/>
                <a:ea typeface="+mn-lt"/>
                <a:cs typeface="+mn-lt"/>
              </a:rPr>
              <a:t> understand the </a:t>
            </a:r>
            <a:r>
              <a:rPr lang="pl-PL" err="1">
                <a:solidFill>
                  <a:schemeClr val="bg1"/>
                </a:solidFill>
                <a:latin typeface="Times New Roman"/>
                <a:ea typeface="+mn-lt"/>
                <a:cs typeface="+mn-lt"/>
              </a:rPr>
              <a:t>article</a:t>
            </a:r>
            <a:r>
              <a:rPr lang="pl-PL">
                <a:solidFill>
                  <a:schemeClr val="bg1"/>
                </a:solidFill>
                <a:latin typeface="Times New Roman"/>
                <a:ea typeface="+mn-lt"/>
                <a:cs typeface="+mn-lt"/>
              </a:rPr>
              <a:t> and the model </a:t>
            </a:r>
            <a:r>
              <a:rPr lang="pl-PL" err="1">
                <a:solidFill>
                  <a:schemeClr val="bg1"/>
                </a:solidFill>
                <a:latin typeface="Times New Roman"/>
                <a:ea typeface="+mn-lt"/>
                <a:cs typeface="+mn-lt"/>
              </a:rPr>
              <a:t>itself</a:t>
            </a:r>
            <a:endParaRPr lang="pl-PL">
              <a:solidFill>
                <a:schemeClr val="bg1"/>
              </a:solidFill>
              <a:latin typeface="Times New Roman"/>
              <a:cs typeface="Calibri"/>
            </a:endParaRPr>
          </a:p>
        </p:txBody>
      </p:sp>
    </p:spTree>
    <p:extLst>
      <p:ext uri="{BB962C8B-B14F-4D97-AF65-F5344CB8AC3E}">
        <p14:creationId xmlns:p14="http://schemas.microsoft.com/office/powerpoint/2010/main" val="2836467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General information</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a:solidFill>
                  <a:schemeClr val="bg1"/>
                </a:solidFill>
                <a:latin typeface="Times New Roman"/>
                <a:cs typeface="Calibri"/>
              </a:rPr>
              <a:t>How </a:t>
            </a:r>
            <a:r>
              <a:rPr lang="pl-PL" err="1">
                <a:solidFill>
                  <a:schemeClr val="bg1"/>
                </a:solidFill>
                <a:latin typeface="Times New Roman"/>
                <a:cs typeface="Calibri"/>
              </a:rPr>
              <a:t>long</a:t>
            </a:r>
            <a:r>
              <a:rPr lang="pl-PL">
                <a:solidFill>
                  <a:schemeClr val="bg1"/>
                </a:solidFill>
                <a:latin typeface="Times New Roman"/>
                <a:cs typeface="Calibri"/>
              </a:rPr>
              <a:t> </a:t>
            </a:r>
            <a:r>
              <a:rPr lang="pl-PL" err="1">
                <a:solidFill>
                  <a:schemeClr val="bg1"/>
                </a:solidFill>
                <a:latin typeface="Times New Roman"/>
                <a:cs typeface="Calibri"/>
              </a:rPr>
              <a:t>did</a:t>
            </a:r>
            <a:r>
              <a:rPr lang="pl-PL">
                <a:solidFill>
                  <a:schemeClr val="bg1"/>
                </a:solidFill>
                <a:latin typeface="Times New Roman"/>
                <a:cs typeface="Calibri"/>
              </a:rPr>
              <a:t> the projekt </a:t>
            </a:r>
            <a:r>
              <a:rPr lang="pl-PL" err="1">
                <a:solidFill>
                  <a:schemeClr val="bg1"/>
                </a:solidFill>
                <a:latin typeface="Times New Roman"/>
                <a:cs typeface="Calibri"/>
              </a:rPr>
              <a:t>took</a:t>
            </a:r>
            <a:r>
              <a:rPr lang="pl-PL">
                <a:solidFill>
                  <a:schemeClr val="bg1"/>
                </a:solidFill>
                <a:latin typeface="Times New Roman"/>
                <a:cs typeface="Calibri"/>
              </a:rPr>
              <a:t>: 10 </a:t>
            </a:r>
            <a:r>
              <a:rPr lang="pl-PL" err="1">
                <a:solidFill>
                  <a:schemeClr val="bg1"/>
                </a:solidFill>
                <a:latin typeface="Times New Roman"/>
                <a:cs typeface="Calibri"/>
              </a:rPr>
              <a:t>months</a:t>
            </a:r>
            <a:r>
              <a:rPr lang="pl-PL">
                <a:solidFill>
                  <a:schemeClr val="bg1"/>
                </a:solidFill>
                <a:latin typeface="Times New Roman"/>
                <a:cs typeface="Calibri"/>
              </a:rPr>
              <a:t>, from </a:t>
            </a:r>
            <a:r>
              <a:rPr lang="pl-PL" err="1">
                <a:solidFill>
                  <a:schemeClr val="bg1"/>
                </a:solidFill>
                <a:latin typeface="Times New Roman"/>
                <a:cs typeface="Calibri"/>
              </a:rPr>
              <a:t>June</a:t>
            </a:r>
            <a:r>
              <a:rPr lang="pl-PL">
                <a:solidFill>
                  <a:schemeClr val="bg1"/>
                </a:solidFill>
                <a:latin typeface="Times New Roman"/>
                <a:cs typeface="Calibri"/>
              </a:rPr>
              <a:t> 30th 2019 to </a:t>
            </a:r>
            <a:r>
              <a:rPr lang="pl-PL" err="1">
                <a:solidFill>
                  <a:schemeClr val="bg1"/>
                </a:solidFill>
                <a:latin typeface="Times New Roman"/>
                <a:cs typeface="Calibri"/>
              </a:rPr>
              <a:t>April</a:t>
            </a:r>
            <a:r>
              <a:rPr lang="pl-PL">
                <a:solidFill>
                  <a:schemeClr val="bg1"/>
                </a:solidFill>
                <a:latin typeface="Times New Roman"/>
                <a:cs typeface="Calibri"/>
              </a:rPr>
              <a:t> 22th 2019</a:t>
            </a:r>
          </a:p>
          <a:p>
            <a:r>
              <a:rPr lang="pl-PL">
                <a:solidFill>
                  <a:schemeClr val="bg1"/>
                </a:solidFill>
                <a:latin typeface="Times New Roman"/>
                <a:cs typeface="Calibri"/>
              </a:rPr>
              <a:t>DOTA2 </a:t>
            </a:r>
            <a:r>
              <a:rPr lang="pl-PL" err="1">
                <a:solidFill>
                  <a:schemeClr val="bg1"/>
                </a:solidFill>
                <a:latin typeface="Times New Roman"/>
                <a:cs typeface="Calibri"/>
              </a:rPr>
              <a:t>playing</a:t>
            </a:r>
            <a:r>
              <a:rPr lang="pl-PL">
                <a:solidFill>
                  <a:schemeClr val="bg1"/>
                </a:solidFill>
                <a:latin typeface="Times New Roman"/>
                <a:cs typeface="Calibri"/>
              </a:rPr>
              <a:t> agent </a:t>
            </a:r>
            <a:r>
              <a:rPr lang="pl-PL" err="1">
                <a:solidFill>
                  <a:schemeClr val="bg1"/>
                </a:solidFill>
                <a:latin typeface="Times New Roman"/>
                <a:cs typeface="Calibri"/>
              </a:rPr>
              <a:t>name</a:t>
            </a:r>
            <a:r>
              <a:rPr lang="pl-PL">
                <a:solidFill>
                  <a:schemeClr val="bg1"/>
                </a:solidFill>
                <a:latin typeface="Times New Roman"/>
                <a:cs typeface="Calibri"/>
              </a:rPr>
              <a:t>: Open AI Five</a:t>
            </a:r>
          </a:p>
          <a:p>
            <a:r>
              <a:rPr lang="pl-PL">
                <a:solidFill>
                  <a:schemeClr val="bg1"/>
                </a:solidFill>
                <a:latin typeface="Times New Roman"/>
                <a:cs typeface="Calibri"/>
              </a:rPr>
              <a:t>Won 99.4% of </a:t>
            </a:r>
            <a:r>
              <a:rPr lang="pl-PL" err="1">
                <a:solidFill>
                  <a:schemeClr val="bg1"/>
                </a:solidFill>
                <a:latin typeface="Times New Roman"/>
                <a:cs typeface="Calibri"/>
              </a:rPr>
              <a:t>over</a:t>
            </a:r>
            <a:r>
              <a:rPr lang="pl-PL">
                <a:solidFill>
                  <a:schemeClr val="bg1"/>
                </a:solidFill>
                <a:latin typeface="Times New Roman"/>
                <a:cs typeface="Calibri"/>
              </a:rPr>
              <a:t> 7000 </a:t>
            </a:r>
            <a:r>
              <a:rPr lang="pl-PL" err="1">
                <a:solidFill>
                  <a:schemeClr val="bg1"/>
                </a:solidFill>
                <a:latin typeface="Times New Roman"/>
                <a:cs typeface="Calibri"/>
              </a:rPr>
              <a:t>games</a:t>
            </a:r>
          </a:p>
          <a:p>
            <a:r>
              <a:rPr lang="pl-PL" err="1">
                <a:solidFill>
                  <a:schemeClr val="bg1"/>
                </a:solidFill>
                <a:latin typeface="Times New Roman"/>
                <a:cs typeface="Calibri"/>
              </a:rPr>
              <a:t>About</a:t>
            </a:r>
            <a:r>
              <a:rPr lang="pl-PL">
                <a:solidFill>
                  <a:schemeClr val="bg1"/>
                </a:solidFill>
                <a:latin typeface="Times New Roman"/>
                <a:cs typeface="Calibri"/>
              </a:rPr>
              <a:t> </a:t>
            </a:r>
            <a:r>
              <a:rPr lang="pl-PL" err="1">
                <a:solidFill>
                  <a:schemeClr val="bg1"/>
                </a:solidFill>
                <a:latin typeface="Times New Roman"/>
                <a:cs typeface="Calibri"/>
              </a:rPr>
              <a:t>autors</a:t>
            </a:r>
            <a:r>
              <a:rPr lang="pl-PL">
                <a:solidFill>
                  <a:schemeClr val="bg1"/>
                </a:solidFill>
                <a:latin typeface="Times New Roman"/>
                <a:cs typeface="Calibri"/>
              </a:rPr>
              <a:t>: </a:t>
            </a:r>
            <a:r>
              <a:rPr lang="pl-PL" err="1">
                <a:solidFill>
                  <a:schemeClr val="bg1"/>
                </a:solidFill>
                <a:latin typeface="Times New Roman"/>
                <a:cs typeface="Calibri"/>
              </a:rPr>
              <a:t>over</a:t>
            </a:r>
            <a:r>
              <a:rPr lang="pl-PL">
                <a:solidFill>
                  <a:schemeClr val="bg1"/>
                </a:solidFill>
                <a:latin typeface="Times New Roman"/>
                <a:cs typeface="Calibri"/>
              </a:rPr>
              <a:t> 25 </a:t>
            </a:r>
            <a:r>
              <a:rPr lang="pl-PL" err="1">
                <a:solidFill>
                  <a:schemeClr val="bg1"/>
                </a:solidFill>
                <a:latin typeface="Times New Roman"/>
                <a:cs typeface="Calibri"/>
              </a:rPr>
              <a:t>people</a:t>
            </a:r>
            <a:r>
              <a:rPr lang="pl-PL">
                <a:solidFill>
                  <a:schemeClr val="bg1"/>
                </a:solidFill>
                <a:latin typeface="Times New Roman"/>
                <a:cs typeface="Calibri"/>
              </a:rPr>
              <a:t> </a:t>
            </a:r>
            <a:r>
              <a:rPr lang="pl-PL" err="1">
                <a:solidFill>
                  <a:schemeClr val="bg1"/>
                </a:solidFill>
                <a:latin typeface="Times New Roman"/>
                <a:cs typeface="Calibri"/>
              </a:rPr>
              <a:t>contributed</a:t>
            </a:r>
            <a:r>
              <a:rPr lang="pl-PL">
                <a:solidFill>
                  <a:schemeClr val="bg1"/>
                </a:solidFill>
                <a:latin typeface="Times New Roman"/>
                <a:cs typeface="Calibri"/>
              </a:rPr>
              <a:t> to the </a:t>
            </a:r>
            <a:r>
              <a:rPr lang="pl-PL" err="1">
                <a:solidFill>
                  <a:schemeClr val="bg1"/>
                </a:solidFill>
                <a:latin typeface="Times New Roman"/>
                <a:cs typeface="Calibri"/>
              </a:rPr>
              <a:t>article</a:t>
            </a:r>
            <a:r>
              <a:rPr lang="pl-PL">
                <a:solidFill>
                  <a:schemeClr val="bg1"/>
                </a:solidFill>
                <a:latin typeface="Times New Roman"/>
                <a:cs typeface="Calibri"/>
              </a:rPr>
              <a:t>, </a:t>
            </a:r>
            <a:r>
              <a:rPr lang="pl-PL" err="1">
                <a:solidFill>
                  <a:schemeClr val="bg1"/>
                </a:solidFill>
                <a:latin typeface="Times New Roman"/>
                <a:cs typeface="Calibri"/>
              </a:rPr>
              <a:t>among</a:t>
            </a:r>
            <a:r>
              <a:rPr lang="pl-PL">
                <a:solidFill>
                  <a:schemeClr val="bg1"/>
                </a:solidFill>
                <a:latin typeface="Times New Roman"/>
                <a:cs typeface="Calibri"/>
              </a:rPr>
              <a:t> </a:t>
            </a:r>
            <a:r>
              <a:rPr lang="pl-PL" err="1">
                <a:solidFill>
                  <a:schemeClr val="bg1"/>
                </a:solidFill>
                <a:latin typeface="Times New Roman"/>
                <a:cs typeface="Calibri"/>
              </a:rPr>
              <a:t>them</a:t>
            </a:r>
            <a:r>
              <a:rPr lang="pl-PL">
                <a:solidFill>
                  <a:schemeClr val="bg1"/>
                </a:solidFill>
                <a:latin typeface="Times New Roman"/>
                <a:cs typeface="Calibri"/>
              </a:rPr>
              <a:t> </a:t>
            </a:r>
            <a:r>
              <a:rPr lang="pl-PL" err="1">
                <a:solidFill>
                  <a:schemeClr val="bg1"/>
                </a:solidFill>
                <a:latin typeface="Times New Roman"/>
                <a:cs typeface="Calibri"/>
              </a:rPr>
              <a:t>are</a:t>
            </a:r>
            <a:r>
              <a:rPr lang="pl-PL">
                <a:solidFill>
                  <a:schemeClr val="bg1"/>
                </a:solidFill>
                <a:latin typeface="Times New Roman"/>
                <a:cs typeface="Calibri"/>
              </a:rPr>
              <a:t> a </a:t>
            </a:r>
            <a:r>
              <a:rPr lang="pl-PL" err="1">
                <a:solidFill>
                  <a:schemeClr val="bg1"/>
                </a:solidFill>
                <a:latin typeface="Times New Roman"/>
                <a:cs typeface="Calibri"/>
              </a:rPr>
              <a:t>few</a:t>
            </a:r>
            <a:r>
              <a:rPr lang="pl-PL">
                <a:solidFill>
                  <a:schemeClr val="bg1"/>
                </a:solidFill>
                <a:latin typeface="Times New Roman"/>
                <a:cs typeface="Calibri"/>
              </a:rPr>
              <a:t> </a:t>
            </a:r>
            <a:r>
              <a:rPr lang="pl-PL" err="1">
                <a:solidFill>
                  <a:schemeClr val="bg1"/>
                </a:solidFill>
                <a:latin typeface="Times New Roman"/>
                <a:cs typeface="Calibri"/>
              </a:rPr>
              <a:t>Polish</a:t>
            </a:r>
            <a:r>
              <a:rPr lang="pl-PL">
                <a:solidFill>
                  <a:schemeClr val="bg1"/>
                </a:solidFill>
                <a:latin typeface="Times New Roman"/>
                <a:cs typeface="Calibri"/>
              </a:rPr>
              <a:t> </a:t>
            </a:r>
            <a:r>
              <a:rPr lang="pl-PL" err="1">
                <a:solidFill>
                  <a:schemeClr val="bg1"/>
                </a:solidFill>
                <a:latin typeface="Times New Roman"/>
                <a:cs typeface="Calibri"/>
              </a:rPr>
              <a:t>people</a:t>
            </a:r>
            <a:endParaRPr lang="pl-PL">
              <a:solidFill>
                <a:schemeClr val="bg1"/>
              </a:solidFill>
              <a:latin typeface="Times New Roman"/>
              <a:cs typeface="Calibri"/>
            </a:endParaRPr>
          </a:p>
        </p:txBody>
      </p:sp>
    </p:spTree>
    <p:extLst>
      <p:ext uri="{BB962C8B-B14F-4D97-AF65-F5344CB8AC3E}">
        <p14:creationId xmlns:p14="http://schemas.microsoft.com/office/powerpoint/2010/main" val="1657066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Bibliography</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a:solidFill>
                  <a:schemeClr val="bg1"/>
                </a:solidFill>
                <a:latin typeface="Times New Roman"/>
                <a:ea typeface="+mn-lt"/>
                <a:cs typeface="+mn-lt"/>
                <a:hlinkClick r:id="rId3">
                  <a:extLst>
                    <a:ext uri="{A12FA001-AC4F-418D-AE19-62706E023703}">
                      <ahyp:hlinkClr xmlns:ahyp="http://schemas.microsoft.com/office/drawing/2018/hyperlinkcolor" val="tx"/>
                    </a:ext>
                  </a:extLst>
                </a:hlinkClick>
              </a:rPr>
              <a:t>https://colah.github.io/posts/2015-08-Understanding-LSTMs/</a:t>
            </a:r>
            <a:endParaRPr lang="pl-PL">
              <a:solidFill>
                <a:schemeClr val="bg1"/>
              </a:solidFill>
              <a:latin typeface="Times New Roman"/>
              <a:ea typeface="+mn-lt"/>
              <a:cs typeface="Times New Roman"/>
            </a:endParaRPr>
          </a:p>
          <a:p>
            <a:r>
              <a:rPr lang="pl-PL">
                <a:solidFill>
                  <a:schemeClr val="bg1"/>
                </a:solidFill>
                <a:latin typeface="Times New Roman"/>
                <a:ea typeface="+mn-lt"/>
                <a:cs typeface="+mn-lt"/>
                <a:hlinkClick r:id="rId4">
                  <a:extLst>
                    <a:ext uri="{A12FA001-AC4F-418D-AE19-62706E023703}">
                      <ahyp:hlinkClr xmlns:ahyp="http://schemas.microsoft.com/office/drawing/2018/hyperlinkcolor" val="tx"/>
                    </a:ext>
                  </a:extLst>
                </a:hlinkClick>
              </a:rPr>
              <a:t>https://ichi.pro/pl/przewodnik-po-lstm-dla-poczatkujacych-189790843068790</a:t>
            </a:r>
            <a:endParaRPr lang="pl-PL">
              <a:solidFill>
                <a:schemeClr val="bg1"/>
              </a:solidFill>
              <a:latin typeface="Times New Roman"/>
              <a:cs typeface="Calibri"/>
            </a:endParaRPr>
          </a:p>
          <a:p>
            <a:r>
              <a:rPr lang="pl-PL">
                <a:solidFill>
                  <a:schemeClr val="bg1"/>
                </a:solidFill>
                <a:latin typeface="Times New Roman"/>
                <a:ea typeface="+mn-lt"/>
                <a:cs typeface="+mn-lt"/>
              </a:rPr>
              <a:t>https://cdn.openai.com/dota-2.pdf</a:t>
            </a:r>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3915280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103FF8E-E3B9-4BAA-9D31-FD8D3F9376C0}"/>
              </a:ext>
            </a:extLst>
          </p:cNvPr>
          <p:cNvSpPr>
            <a:spLocks noGrp="1"/>
          </p:cNvSpPr>
          <p:nvPr>
            <p:ph type="title"/>
          </p:nvPr>
        </p:nvSpPr>
        <p:spPr>
          <a:xfrm>
            <a:off x="529590" y="413700"/>
            <a:ext cx="4522470" cy="1325563"/>
          </a:xfrm>
        </p:spPr>
        <p:txBody>
          <a:bodyPr/>
          <a:lstStyle/>
          <a:p>
            <a:r>
              <a:rPr lang="pl-PL" err="1">
                <a:solidFill>
                  <a:schemeClr val="bg1"/>
                </a:solidFill>
                <a:latin typeface="Times New Roman"/>
                <a:cs typeface="Calibri Light"/>
              </a:rPr>
              <a:t>What</a:t>
            </a:r>
            <a:r>
              <a:rPr lang="pl-PL">
                <a:solidFill>
                  <a:schemeClr val="bg1"/>
                </a:solidFill>
                <a:latin typeface="Times New Roman"/>
                <a:cs typeface="Calibri Light"/>
              </a:rPr>
              <a:t> </a:t>
            </a:r>
            <a:r>
              <a:rPr lang="pl-PL" err="1">
                <a:solidFill>
                  <a:schemeClr val="bg1"/>
                </a:solidFill>
                <a:latin typeface="Times New Roman"/>
                <a:cs typeface="Calibri Light"/>
              </a:rPr>
              <a:t>is</a:t>
            </a:r>
            <a:r>
              <a:rPr lang="pl-PL">
                <a:solidFill>
                  <a:schemeClr val="bg1"/>
                </a:solidFill>
                <a:latin typeface="Times New Roman"/>
                <a:cs typeface="Calibri Light"/>
              </a:rPr>
              <a:t> Dota2?</a:t>
            </a:r>
            <a:endParaRPr lang="pl-PL">
              <a:solidFill>
                <a:schemeClr val="bg1"/>
              </a:solidFill>
              <a:latin typeface="Times New Roman"/>
            </a:endParaRPr>
          </a:p>
        </p:txBody>
      </p:sp>
      <p:pic>
        <p:nvPicPr>
          <p:cNvPr id="4" name="Symbol zastępczy zawartości 3">
            <a:extLst>
              <a:ext uri="{FF2B5EF4-FFF2-40B4-BE49-F238E27FC236}">
                <a16:creationId xmlns:a16="http://schemas.microsoft.com/office/drawing/2014/main" id="{22067582-AD81-4130-80FA-F76527502920}"/>
              </a:ext>
            </a:extLst>
          </p:cNvPr>
          <p:cNvPicPr>
            <a:picLocks noGrp="1" noChangeAspect="1"/>
          </p:cNvPicPr>
          <p:nvPr>
            <p:ph idx="1"/>
          </p:nvPr>
        </p:nvPicPr>
        <p:blipFill>
          <a:blip r:embed="rId3"/>
          <a:stretch>
            <a:fillRect/>
          </a:stretch>
        </p:blipFill>
        <p:spPr>
          <a:xfrm>
            <a:off x="4507230" y="418849"/>
            <a:ext cx="7406095" cy="5806334"/>
          </a:xfrm>
          <a:prstGeom prst="rect">
            <a:avLst/>
          </a:prstGeom>
        </p:spPr>
      </p:pic>
    </p:spTree>
    <p:extLst>
      <p:ext uri="{BB962C8B-B14F-4D97-AF65-F5344CB8AC3E}">
        <p14:creationId xmlns:p14="http://schemas.microsoft.com/office/powerpoint/2010/main" val="1123751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838200" y="355832"/>
            <a:ext cx="10515600" cy="1325563"/>
          </a:xfrm>
        </p:spPr>
        <p:txBody>
          <a:bodyPr/>
          <a:lstStyle/>
          <a:p>
            <a:r>
              <a:rPr lang="pl-PL" err="1">
                <a:solidFill>
                  <a:schemeClr val="bg1"/>
                </a:solidFill>
                <a:latin typeface="Times New Roman"/>
                <a:cs typeface="Calibri Light"/>
              </a:rPr>
              <a:t>Challenges</a:t>
            </a:r>
            <a:r>
              <a:rPr lang="pl-PL">
                <a:solidFill>
                  <a:schemeClr val="bg1"/>
                </a:solidFill>
                <a:latin typeface="Times New Roman"/>
                <a:cs typeface="Calibri Light"/>
              </a:rPr>
              <a:t> the </a:t>
            </a:r>
            <a:r>
              <a:rPr lang="pl-PL" err="1">
                <a:solidFill>
                  <a:schemeClr val="bg1"/>
                </a:solidFill>
                <a:latin typeface="Times New Roman"/>
                <a:cs typeface="Calibri Light"/>
              </a:rPr>
              <a:t>game</a:t>
            </a:r>
            <a:r>
              <a:rPr lang="pl-PL">
                <a:solidFill>
                  <a:schemeClr val="bg1"/>
                </a:solidFill>
                <a:latin typeface="Times New Roman"/>
                <a:cs typeface="Calibri Light"/>
              </a:rPr>
              <a:t> </a:t>
            </a:r>
            <a:r>
              <a:rPr lang="pl-PL" err="1">
                <a:solidFill>
                  <a:schemeClr val="bg1"/>
                </a:solidFill>
                <a:latin typeface="Times New Roman"/>
                <a:cs typeface="Calibri Light"/>
              </a:rPr>
              <a:t>is</a:t>
            </a:r>
            <a:r>
              <a:rPr lang="pl-PL">
                <a:solidFill>
                  <a:schemeClr val="bg1"/>
                </a:solidFill>
                <a:latin typeface="Times New Roman"/>
                <a:cs typeface="Calibri Light"/>
              </a:rPr>
              <a:t> posing</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a:xfrm>
            <a:off x="847493" y="1593308"/>
            <a:ext cx="10515600" cy="1675046"/>
          </a:xfrm>
        </p:spPr>
        <p:txBody>
          <a:bodyPr vert="horz" lIns="91440" tIns="45720" rIns="91440" bIns="45720" rtlCol="0" anchor="t">
            <a:normAutofit/>
          </a:bodyPr>
          <a:lstStyle/>
          <a:p>
            <a:r>
              <a:rPr lang="pl-PL" err="1">
                <a:solidFill>
                  <a:schemeClr val="bg1"/>
                </a:solidFill>
                <a:latin typeface="Times New Roman"/>
                <a:cs typeface="Calibri"/>
              </a:rPr>
              <a:t>Long</a:t>
            </a:r>
            <a:r>
              <a:rPr lang="pl-PL">
                <a:solidFill>
                  <a:schemeClr val="bg1"/>
                </a:solidFill>
                <a:latin typeface="Times New Roman"/>
                <a:cs typeface="Calibri"/>
              </a:rPr>
              <a:t> </a:t>
            </a:r>
            <a:r>
              <a:rPr lang="pl-PL" err="1">
                <a:solidFill>
                  <a:schemeClr val="bg1"/>
                </a:solidFill>
                <a:latin typeface="Times New Roman"/>
                <a:cs typeface="Calibri"/>
              </a:rPr>
              <a:t>time</a:t>
            </a:r>
            <a:r>
              <a:rPr lang="pl-PL">
                <a:solidFill>
                  <a:schemeClr val="bg1"/>
                </a:solidFill>
                <a:latin typeface="Times New Roman"/>
                <a:cs typeface="Calibri"/>
              </a:rPr>
              <a:t> </a:t>
            </a:r>
            <a:r>
              <a:rPr lang="pl-PL" err="1">
                <a:solidFill>
                  <a:schemeClr val="bg1"/>
                </a:solidFill>
                <a:latin typeface="Times New Roman"/>
                <a:cs typeface="Calibri"/>
              </a:rPr>
              <a:t>horizons</a:t>
            </a:r>
            <a:endParaRPr lang="pl-PL">
              <a:solidFill>
                <a:schemeClr val="bg1"/>
              </a:solidFill>
              <a:latin typeface="Times New Roman"/>
              <a:cs typeface="Calibri"/>
            </a:endParaRPr>
          </a:p>
          <a:p>
            <a:r>
              <a:rPr lang="pl-PL" err="1">
                <a:solidFill>
                  <a:schemeClr val="bg1"/>
                </a:solidFill>
                <a:latin typeface="Times New Roman"/>
                <a:cs typeface="Calibri"/>
              </a:rPr>
              <a:t>Partially-observed</a:t>
            </a:r>
            <a:r>
              <a:rPr lang="pl-PL">
                <a:solidFill>
                  <a:schemeClr val="bg1"/>
                </a:solidFill>
                <a:latin typeface="Times New Roman"/>
                <a:cs typeface="Calibri"/>
              </a:rPr>
              <a:t> </a:t>
            </a:r>
            <a:r>
              <a:rPr lang="pl-PL" err="1">
                <a:solidFill>
                  <a:schemeClr val="bg1"/>
                </a:solidFill>
                <a:latin typeface="Times New Roman"/>
                <a:cs typeface="Calibri"/>
              </a:rPr>
              <a:t>state</a:t>
            </a:r>
            <a:endParaRPr lang="pl-PL">
              <a:solidFill>
                <a:schemeClr val="bg1"/>
              </a:solidFill>
              <a:latin typeface="Times New Roman"/>
              <a:cs typeface="Calibri"/>
            </a:endParaRPr>
          </a:p>
          <a:p>
            <a:r>
              <a:rPr lang="pl-PL">
                <a:solidFill>
                  <a:schemeClr val="bg1"/>
                </a:solidFill>
                <a:latin typeface="Times New Roman"/>
                <a:ea typeface="+mn-lt"/>
                <a:cs typeface="+mn-lt"/>
              </a:rPr>
              <a:t>High-</a:t>
            </a:r>
            <a:r>
              <a:rPr lang="pl-PL" err="1">
                <a:solidFill>
                  <a:schemeClr val="bg1"/>
                </a:solidFill>
                <a:latin typeface="Times New Roman"/>
                <a:ea typeface="+mn-lt"/>
                <a:cs typeface="+mn-lt"/>
              </a:rPr>
              <a:t>dimensional</a:t>
            </a:r>
            <a:r>
              <a:rPr lang="pl-PL">
                <a:solidFill>
                  <a:schemeClr val="bg1"/>
                </a:solidFill>
                <a:latin typeface="Times New Roman"/>
                <a:ea typeface="+mn-lt"/>
                <a:cs typeface="+mn-lt"/>
              </a:rPr>
              <a:t> </a:t>
            </a:r>
            <a:r>
              <a:rPr lang="pl-PL" err="1">
                <a:solidFill>
                  <a:schemeClr val="bg1"/>
                </a:solidFill>
                <a:latin typeface="Times New Roman"/>
                <a:ea typeface="+mn-lt"/>
                <a:cs typeface="+mn-lt"/>
              </a:rPr>
              <a:t>action</a:t>
            </a:r>
            <a:r>
              <a:rPr lang="pl-PL">
                <a:solidFill>
                  <a:schemeClr val="bg1"/>
                </a:solidFill>
                <a:latin typeface="Times New Roman"/>
                <a:ea typeface="+mn-lt"/>
                <a:cs typeface="+mn-lt"/>
              </a:rPr>
              <a:t> and </a:t>
            </a:r>
            <a:r>
              <a:rPr lang="pl-PL" err="1">
                <a:solidFill>
                  <a:schemeClr val="bg1"/>
                </a:solidFill>
                <a:latin typeface="Times New Roman"/>
                <a:ea typeface="+mn-lt"/>
                <a:cs typeface="+mn-lt"/>
              </a:rPr>
              <a:t>observation</a:t>
            </a:r>
            <a:r>
              <a:rPr lang="pl-PL">
                <a:solidFill>
                  <a:schemeClr val="bg1"/>
                </a:solidFill>
                <a:latin typeface="Times New Roman"/>
                <a:ea typeface="+mn-lt"/>
                <a:cs typeface="+mn-lt"/>
              </a:rPr>
              <a:t> </a:t>
            </a:r>
            <a:r>
              <a:rPr lang="pl-PL" err="1">
                <a:solidFill>
                  <a:schemeClr val="bg1"/>
                </a:solidFill>
                <a:latin typeface="Times New Roman"/>
                <a:ea typeface="+mn-lt"/>
                <a:cs typeface="+mn-lt"/>
              </a:rPr>
              <a:t>spaces</a:t>
            </a:r>
            <a:endParaRPr lang="pl-PL">
              <a:solidFill>
                <a:schemeClr val="bg1"/>
              </a:solidFill>
              <a:latin typeface="Times New Roman"/>
              <a:cs typeface="Calibri"/>
            </a:endParaRPr>
          </a:p>
          <a:p>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
        <p:nvSpPr>
          <p:cNvPr id="6" name="Tytuł 1">
            <a:extLst>
              <a:ext uri="{FF2B5EF4-FFF2-40B4-BE49-F238E27FC236}">
                <a16:creationId xmlns:a16="http://schemas.microsoft.com/office/drawing/2014/main" id="{DAA69579-B8D1-4279-A2A9-61C64B0FB773}"/>
              </a:ext>
            </a:extLst>
          </p:cNvPr>
          <p:cNvSpPr txBox="1">
            <a:spLocks/>
          </p:cNvSpPr>
          <p:nvPr/>
        </p:nvSpPr>
        <p:spPr>
          <a:xfrm>
            <a:off x="851210" y="35097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l-PL">
                <a:solidFill>
                  <a:schemeClr val="bg1"/>
                </a:solidFill>
                <a:latin typeface="Times New Roman"/>
                <a:ea typeface="+mj-lt"/>
                <a:cs typeface="+mj-lt"/>
              </a:rPr>
              <a:t>Limitations from the regular game that the system had to have</a:t>
            </a:r>
            <a:endParaRPr lang="pl-PL">
              <a:solidFill>
                <a:schemeClr val="bg1"/>
              </a:solidFill>
              <a:latin typeface="Times New Roman"/>
              <a:cs typeface="Calibri Light"/>
            </a:endParaRPr>
          </a:p>
        </p:txBody>
      </p:sp>
      <p:sp>
        <p:nvSpPr>
          <p:cNvPr id="8" name="Symbol zastępczy zawartości 2">
            <a:extLst>
              <a:ext uri="{FF2B5EF4-FFF2-40B4-BE49-F238E27FC236}">
                <a16:creationId xmlns:a16="http://schemas.microsoft.com/office/drawing/2014/main" id="{C43FE3F2-2E08-4AE6-BA9A-1369ECE235D2}"/>
              </a:ext>
            </a:extLst>
          </p:cNvPr>
          <p:cNvSpPr txBox="1">
            <a:spLocks/>
          </p:cNvSpPr>
          <p:nvPr/>
        </p:nvSpPr>
        <p:spPr>
          <a:xfrm>
            <a:off x="851210" y="4998147"/>
            <a:ext cx="10515600" cy="1675046"/>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l-PL" err="1">
                <a:solidFill>
                  <a:schemeClr val="bg1"/>
                </a:solidFill>
                <a:latin typeface="Times New Roman"/>
                <a:ea typeface="+mn-lt"/>
                <a:cs typeface="+mn-lt"/>
              </a:rPr>
              <a:t>Subset</a:t>
            </a:r>
            <a:r>
              <a:rPr lang="pl-PL">
                <a:solidFill>
                  <a:schemeClr val="bg1"/>
                </a:solidFill>
                <a:latin typeface="Times New Roman"/>
                <a:ea typeface="+mn-lt"/>
                <a:cs typeface="+mn-lt"/>
              </a:rPr>
              <a:t> of 17 </a:t>
            </a:r>
            <a:r>
              <a:rPr lang="pl-PL" err="1">
                <a:solidFill>
                  <a:schemeClr val="bg1"/>
                </a:solidFill>
                <a:latin typeface="Times New Roman"/>
                <a:ea typeface="+mn-lt"/>
                <a:cs typeface="+mn-lt"/>
              </a:rPr>
              <a:t>heroes</a:t>
            </a:r>
            <a:r>
              <a:rPr lang="pl-PL">
                <a:solidFill>
                  <a:schemeClr val="bg1"/>
                </a:solidFill>
                <a:latin typeface="Times New Roman"/>
                <a:ea typeface="+mn-lt"/>
                <a:cs typeface="+mn-lt"/>
              </a:rPr>
              <a:t> </a:t>
            </a:r>
            <a:r>
              <a:rPr lang="pl-PL" err="1">
                <a:solidFill>
                  <a:schemeClr val="bg1"/>
                </a:solidFill>
                <a:latin typeface="Times New Roman"/>
                <a:ea typeface="+mn-lt"/>
                <a:cs typeface="+mn-lt"/>
              </a:rPr>
              <a:t>instead</a:t>
            </a:r>
            <a:r>
              <a:rPr lang="pl-PL">
                <a:solidFill>
                  <a:schemeClr val="bg1"/>
                </a:solidFill>
                <a:latin typeface="Times New Roman"/>
                <a:ea typeface="+mn-lt"/>
                <a:cs typeface="+mn-lt"/>
              </a:rPr>
              <a:t> of 121</a:t>
            </a:r>
            <a:endParaRPr lang="pl-PL">
              <a:solidFill>
                <a:schemeClr val="bg1"/>
              </a:solidFill>
              <a:latin typeface="Times New Roman"/>
              <a:cs typeface="Calibri"/>
            </a:endParaRPr>
          </a:p>
          <a:p>
            <a:r>
              <a:rPr lang="pl-PL">
                <a:solidFill>
                  <a:schemeClr val="bg1"/>
                </a:solidFill>
                <a:latin typeface="Times New Roman"/>
                <a:ea typeface="+mn-lt"/>
                <a:cs typeface="+mn-lt"/>
              </a:rPr>
              <a:t>No </a:t>
            </a:r>
            <a:r>
              <a:rPr lang="pl-PL" err="1">
                <a:solidFill>
                  <a:schemeClr val="bg1"/>
                </a:solidFill>
                <a:latin typeface="Times New Roman"/>
                <a:ea typeface="+mn-lt"/>
                <a:cs typeface="+mn-lt"/>
              </a:rPr>
              <a:t>support</a:t>
            </a:r>
            <a:r>
              <a:rPr lang="pl-PL">
                <a:solidFill>
                  <a:schemeClr val="bg1"/>
                </a:solidFill>
                <a:latin typeface="Times New Roman"/>
                <a:ea typeface="+mn-lt"/>
                <a:cs typeface="+mn-lt"/>
              </a:rPr>
              <a:t> for </a:t>
            </a:r>
            <a:r>
              <a:rPr lang="pl-PL" err="1">
                <a:solidFill>
                  <a:schemeClr val="bg1"/>
                </a:solidFill>
                <a:latin typeface="Times New Roman"/>
                <a:ea typeface="+mn-lt"/>
                <a:cs typeface="+mn-lt"/>
              </a:rPr>
              <a:t>items</a:t>
            </a:r>
            <a:r>
              <a:rPr lang="pl-PL">
                <a:solidFill>
                  <a:schemeClr val="bg1"/>
                </a:solidFill>
                <a:latin typeface="Times New Roman"/>
                <a:ea typeface="+mn-lt"/>
                <a:cs typeface="+mn-lt"/>
              </a:rPr>
              <a:t> </a:t>
            </a:r>
            <a:r>
              <a:rPr lang="pl-PL" err="1">
                <a:solidFill>
                  <a:schemeClr val="bg1"/>
                </a:solidFill>
                <a:latin typeface="Times New Roman"/>
                <a:ea typeface="+mn-lt"/>
                <a:cs typeface="+mn-lt"/>
              </a:rPr>
              <a:t>which</a:t>
            </a:r>
            <a:r>
              <a:rPr lang="pl-PL">
                <a:solidFill>
                  <a:schemeClr val="bg1"/>
                </a:solidFill>
                <a:latin typeface="Times New Roman"/>
                <a:ea typeface="+mn-lt"/>
                <a:cs typeface="+mn-lt"/>
              </a:rPr>
              <a:t> </a:t>
            </a:r>
            <a:r>
              <a:rPr lang="pl-PL" err="1">
                <a:solidFill>
                  <a:schemeClr val="bg1"/>
                </a:solidFill>
                <a:latin typeface="Times New Roman"/>
                <a:ea typeface="+mn-lt"/>
                <a:cs typeface="+mn-lt"/>
              </a:rPr>
              <a:t>allow</a:t>
            </a:r>
            <a:r>
              <a:rPr lang="pl-PL">
                <a:solidFill>
                  <a:schemeClr val="bg1"/>
                </a:solidFill>
                <a:latin typeface="Times New Roman"/>
                <a:ea typeface="+mn-lt"/>
                <a:cs typeface="+mn-lt"/>
              </a:rPr>
              <a:t> a </a:t>
            </a:r>
            <a:r>
              <a:rPr lang="pl-PL" err="1">
                <a:solidFill>
                  <a:schemeClr val="bg1"/>
                </a:solidFill>
                <a:latin typeface="Times New Roman"/>
                <a:ea typeface="+mn-lt"/>
                <a:cs typeface="+mn-lt"/>
              </a:rPr>
              <a:t>player</a:t>
            </a:r>
            <a:r>
              <a:rPr lang="pl-PL">
                <a:solidFill>
                  <a:schemeClr val="bg1"/>
                </a:solidFill>
                <a:latin typeface="Times New Roman"/>
                <a:ea typeface="+mn-lt"/>
                <a:cs typeface="+mn-lt"/>
              </a:rPr>
              <a:t> to </a:t>
            </a:r>
            <a:r>
              <a:rPr lang="pl-PL" err="1">
                <a:solidFill>
                  <a:schemeClr val="bg1"/>
                </a:solidFill>
                <a:latin typeface="Times New Roman"/>
                <a:ea typeface="+mn-lt"/>
                <a:cs typeface="+mn-lt"/>
              </a:rPr>
              <a:t>temporarily</a:t>
            </a:r>
            <a:r>
              <a:rPr lang="pl-PL">
                <a:solidFill>
                  <a:schemeClr val="bg1"/>
                </a:solidFill>
                <a:latin typeface="Times New Roman"/>
                <a:ea typeface="+mn-lt"/>
                <a:cs typeface="+mn-lt"/>
              </a:rPr>
              <a:t> </a:t>
            </a:r>
            <a:r>
              <a:rPr lang="pl-PL" err="1">
                <a:solidFill>
                  <a:schemeClr val="bg1"/>
                </a:solidFill>
                <a:latin typeface="Times New Roman"/>
                <a:ea typeface="+mn-lt"/>
                <a:cs typeface="+mn-lt"/>
              </a:rPr>
              <a:t>control</a:t>
            </a:r>
            <a:r>
              <a:rPr lang="pl-PL">
                <a:solidFill>
                  <a:schemeClr val="bg1"/>
                </a:solidFill>
                <a:latin typeface="Times New Roman"/>
                <a:ea typeface="+mn-lt"/>
                <a:cs typeface="+mn-lt"/>
              </a:rPr>
              <a:t> </a:t>
            </a:r>
            <a:r>
              <a:rPr lang="pl-PL" err="1">
                <a:solidFill>
                  <a:schemeClr val="bg1"/>
                </a:solidFill>
                <a:latin typeface="Times New Roman"/>
                <a:ea typeface="+mn-lt"/>
                <a:cs typeface="+mn-lt"/>
              </a:rPr>
              <a:t>multiple</a:t>
            </a:r>
            <a:r>
              <a:rPr lang="pl-PL">
                <a:solidFill>
                  <a:schemeClr val="bg1"/>
                </a:solidFill>
                <a:latin typeface="Times New Roman"/>
                <a:ea typeface="+mn-lt"/>
                <a:cs typeface="+mn-lt"/>
              </a:rPr>
              <a:t> </a:t>
            </a:r>
            <a:r>
              <a:rPr lang="pl-PL" err="1">
                <a:solidFill>
                  <a:schemeClr val="bg1"/>
                </a:solidFill>
                <a:latin typeface="Times New Roman"/>
                <a:ea typeface="+mn-lt"/>
                <a:cs typeface="+mn-lt"/>
              </a:rPr>
              <a:t>units</a:t>
            </a:r>
            <a:r>
              <a:rPr lang="pl-PL">
                <a:solidFill>
                  <a:schemeClr val="bg1"/>
                </a:solidFill>
                <a:latin typeface="Times New Roman"/>
                <a:ea typeface="+mn-lt"/>
                <a:cs typeface="+mn-lt"/>
              </a:rPr>
              <a:t> </a:t>
            </a:r>
            <a:r>
              <a:rPr lang="pl-PL" err="1">
                <a:solidFill>
                  <a:schemeClr val="bg1"/>
                </a:solidFill>
                <a:latin typeface="Times New Roman"/>
                <a:ea typeface="+mn-lt"/>
                <a:cs typeface="+mn-lt"/>
              </a:rPr>
              <a:t>at</a:t>
            </a:r>
            <a:r>
              <a:rPr lang="pl-PL">
                <a:solidFill>
                  <a:schemeClr val="bg1"/>
                </a:solidFill>
                <a:latin typeface="Times New Roman"/>
                <a:ea typeface="+mn-lt"/>
                <a:cs typeface="+mn-lt"/>
              </a:rPr>
              <a:t> the same (</a:t>
            </a:r>
            <a:r>
              <a:rPr lang="pl-PL" err="1">
                <a:solidFill>
                  <a:schemeClr val="bg1"/>
                </a:solidFill>
                <a:latin typeface="Times New Roman"/>
                <a:ea typeface="+mn-lt"/>
                <a:cs typeface="+mn-lt"/>
              </a:rPr>
              <a:t>like</a:t>
            </a:r>
            <a:r>
              <a:rPr lang="pl-PL">
                <a:solidFill>
                  <a:schemeClr val="bg1"/>
                </a:solidFill>
                <a:latin typeface="Times New Roman"/>
                <a:ea typeface="+mn-lt"/>
                <a:cs typeface="+mn-lt"/>
              </a:rPr>
              <a:t> </a:t>
            </a:r>
            <a:r>
              <a:rPr lang="pl-PL" err="1">
                <a:solidFill>
                  <a:schemeClr val="bg1"/>
                </a:solidFill>
                <a:latin typeface="Times New Roman"/>
                <a:ea typeface="+mn-lt"/>
                <a:cs typeface="+mn-lt"/>
              </a:rPr>
              <a:t>illusions</a:t>
            </a:r>
            <a:r>
              <a:rPr lang="pl-PL">
                <a:solidFill>
                  <a:schemeClr val="bg1"/>
                </a:solidFill>
                <a:latin typeface="Times New Roman"/>
                <a:ea typeface="+mn-lt"/>
                <a:cs typeface="+mn-lt"/>
              </a:rPr>
              <a:t>)</a:t>
            </a:r>
            <a:endParaRPr lang="pl-PL">
              <a:solidFill>
                <a:schemeClr val="bg1"/>
              </a:solidFill>
              <a:latin typeface="Times New Roman"/>
              <a:cs typeface="Calibri"/>
            </a:endParaRPr>
          </a:p>
          <a:p>
            <a:endParaRPr lang="pl-PL">
              <a:solidFill>
                <a:schemeClr val="bg1"/>
              </a:solidFill>
              <a:latin typeface="Times New Roman"/>
              <a:cs typeface="Calibri"/>
            </a:endParaRPr>
          </a:p>
          <a:p>
            <a:pPr marL="0" indent="0">
              <a:buFont typeface="Arial" panose="020B0604020202020204" pitchFamily="34" charse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69586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err="1">
                <a:solidFill>
                  <a:schemeClr val="bg1"/>
                </a:solidFill>
                <a:latin typeface="Times New Roman"/>
                <a:ea typeface="+mj-lt"/>
                <a:cs typeface="+mj-lt"/>
              </a:rPr>
              <a:t>Simplified</a:t>
            </a:r>
            <a:r>
              <a:rPr lang="pl-PL">
                <a:solidFill>
                  <a:schemeClr val="bg1"/>
                </a:solidFill>
                <a:latin typeface="Times New Roman"/>
                <a:ea typeface="+mj-lt"/>
                <a:cs typeface="+mj-lt"/>
              </a:rPr>
              <a:t> </a:t>
            </a:r>
            <a:r>
              <a:rPr lang="pl-PL" err="1">
                <a:solidFill>
                  <a:schemeClr val="bg1"/>
                </a:solidFill>
                <a:latin typeface="Times New Roman"/>
                <a:ea typeface="+mj-lt"/>
                <a:cs typeface="+mj-lt"/>
              </a:rPr>
              <a:t>OpenAI</a:t>
            </a:r>
            <a:r>
              <a:rPr lang="pl-PL">
                <a:solidFill>
                  <a:schemeClr val="bg1"/>
                </a:solidFill>
                <a:latin typeface="Times New Roman"/>
                <a:ea typeface="+mj-lt"/>
                <a:cs typeface="+mj-lt"/>
              </a:rPr>
              <a:t> Five Model Architecture </a:t>
            </a:r>
            <a:endParaRPr lang="pl-PL">
              <a:solidFill>
                <a:schemeClr val="bg1"/>
              </a:solidFill>
              <a:latin typeface="Times New Roman"/>
              <a:cs typeface="Calibri Light"/>
            </a:endParaRPr>
          </a:p>
        </p:txBody>
      </p:sp>
      <p:pic>
        <p:nvPicPr>
          <p:cNvPr id="3" name="Obraz 3">
            <a:extLst>
              <a:ext uri="{FF2B5EF4-FFF2-40B4-BE49-F238E27FC236}">
                <a16:creationId xmlns:a16="http://schemas.microsoft.com/office/drawing/2014/main" id="{C08BD7CE-5E82-4C94-837A-6A3C52C2DEAB}"/>
              </a:ext>
            </a:extLst>
          </p:cNvPr>
          <p:cNvPicPr>
            <a:picLocks noChangeAspect="1"/>
          </p:cNvPicPr>
          <p:nvPr/>
        </p:nvPicPr>
        <p:blipFill>
          <a:blip r:embed="rId3"/>
          <a:stretch>
            <a:fillRect/>
          </a:stretch>
        </p:blipFill>
        <p:spPr>
          <a:xfrm>
            <a:off x="328960" y="1819508"/>
            <a:ext cx="11645590" cy="3860179"/>
          </a:xfrm>
          <a:prstGeom prst="rect">
            <a:avLst/>
          </a:prstGeom>
        </p:spPr>
      </p:pic>
    </p:spTree>
    <p:extLst>
      <p:ext uri="{BB962C8B-B14F-4D97-AF65-F5344CB8AC3E}">
        <p14:creationId xmlns:p14="http://schemas.microsoft.com/office/powerpoint/2010/main" val="197834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568712" y="77052"/>
            <a:ext cx="10515600" cy="1325563"/>
          </a:xfrm>
        </p:spPr>
        <p:txBody>
          <a:bodyPr/>
          <a:lstStyle/>
          <a:p>
            <a:r>
              <a:rPr lang="pl-PL">
                <a:solidFill>
                  <a:schemeClr val="bg1"/>
                </a:solidFill>
                <a:latin typeface="Times New Roman"/>
                <a:cs typeface="Calibri Light"/>
              </a:rPr>
              <a:t>How </a:t>
            </a:r>
            <a:r>
              <a:rPr lang="pl-PL" err="1">
                <a:solidFill>
                  <a:schemeClr val="bg1"/>
                </a:solidFill>
                <a:latin typeface="Times New Roman"/>
                <a:cs typeface="Calibri Light"/>
              </a:rPr>
              <a:t>does</a:t>
            </a:r>
            <a:r>
              <a:rPr lang="pl-PL">
                <a:solidFill>
                  <a:schemeClr val="bg1"/>
                </a:solidFill>
                <a:latin typeface="Times New Roman"/>
                <a:cs typeface="Calibri Light"/>
              </a:rPr>
              <a:t> LSTM work? </a:t>
            </a:r>
          </a:p>
        </p:txBody>
      </p:sp>
      <p:pic>
        <p:nvPicPr>
          <p:cNvPr id="7" name="Obraz 7">
            <a:extLst>
              <a:ext uri="{FF2B5EF4-FFF2-40B4-BE49-F238E27FC236}">
                <a16:creationId xmlns:a16="http://schemas.microsoft.com/office/drawing/2014/main" id="{C3B9C84F-E0EA-438B-A849-63C28CA156C8}"/>
              </a:ext>
            </a:extLst>
          </p:cNvPr>
          <p:cNvPicPr>
            <a:picLocks noGrp="1" noChangeAspect="1"/>
          </p:cNvPicPr>
          <p:nvPr>
            <p:ph idx="1"/>
          </p:nvPr>
        </p:nvPicPr>
        <p:blipFill>
          <a:blip r:embed="rId3"/>
          <a:stretch>
            <a:fillRect/>
          </a:stretch>
        </p:blipFill>
        <p:spPr>
          <a:xfrm>
            <a:off x="536382" y="1444625"/>
            <a:ext cx="10576277" cy="4811989"/>
          </a:xfrm>
          <a:prstGeom prst="rect">
            <a:avLst/>
          </a:prstGeom>
        </p:spPr>
      </p:pic>
    </p:spTree>
    <p:extLst>
      <p:ext uri="{BB962C8B-B14F-4D97-AF65-F5344CB8AC3E}">
        <p14:creationId xmlns:p14="http://schemas.microsoft.com/office/powerpoint/2010/main" val="2582525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a:solidFill>
                  <a:schemeClr val="bg1"/>
                </a:solidFill>
                <a:latin typeface="Times New Roman"/>
                <a:cs typeface="Calibri Light"/>
              </a:rPr>
              <a:t>Optimizing the Policy </a:t>
            </a: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err="1">
                <a:solidFill>
                  <a:schemeClr val="bg1"/>
                </a:solidFill>
                <a:latin typeface="Times New Roman"/>
                <a:cs typeface="Calibri"/>
              </a:rPr>
              <a:t>What</a:t>
            </a:r>
            <a:r>
              <a:rPr lang="pl-PL">
                <a:solidFill>
                  <a:schemeClr val="bg1"/>
                </a:solidFill>
                <a:latin typeface="Times New Roman"/>
                <a:cs typeface="Calibri"/>
              </a:rPr>
              <a:t> </a:t>
            </a:r>
            <a:r>
              <a:rPr lang="pl-PL" err="1">
                <a:solidFill>
                  <a:schemeClr val="bg1"/>
                </a:solidFill>
                <a:latin typeface="Times New Roman"/>
                <a:cs typeface="Calibri"/>
              </a:rPr>
              <a:t>is</a:t>
            </a:r>
            <a:r>
              <a:rPr lang="pl-PL">
                <a:solidFill>
                  <a:schemeClr val="bg1"/>
                </a:solidFill>
                <a:latin typeface="Times New Roman"/>
                <a:cs typeface="Calibri"/>
              </a:rPr>
              <a:t> Policy?</a:t>
            </a:r>
            <a:endParaRPr lang="pl-PL">
              <a:solidFill>
                <a:schemeClr val="bg1"/>
              </a:solidFill>
              <a:latin typeface="Calibri" panose="020F0502020204030204"/>
              <a:cs typeface="Calibri"/>
            </a:endParaRPr>
          </a:p>
          <a:p>
            <a:r>
              <a:rPr lang="pl-PL" err="1">
                <a:solidFill>
                  <a:schemeClr val="bg1"/>
                </a:solidFill>
                <a:latin typeface="Times New Roman"/>
                <a:cs typeface="Calibri"/>
              </a:rPr>
              <a:t>Reward</a:t>
            </a:r>
            <a:r>
              <a:rPr lang="pl-PL">
                <a:solidFill>
                  <a:schemeClr val="bg1"/>
                </a:solidFill>
                <a:latin typeface="Times New Roman"/>
                <a:cs typeface="Calibri"/>
              </a:rPr>
              <a:t> </a:t>
            </a:r>
            <a:r>
              <a:rPr lang="pl-PL" err="1">
                <a:solidFill>
                  <a:schemeClr val="bg1"/>
                </a:solidFill>
                <a:latin typeface="Times New Roman"/>
                <a:cs typeface="Calibri"/>
              </a:rPr>
              <a:t>function</a:t>
            </a:r>
            <a:endParaRPr lang="pl-PL">
              <a:solidFill>
                <a:schemeClr val="bg1"/>
              </a:solidFill>
              <a:latin typeface="Times New Roman"/>
              <a:cs typeface="Calibri"/>
            </a:endParaRPr>
          </a:p>
          <a:p>
            <a:r>
              <a:rPr lang="pl-PL" err="1">
                <a:solidFill>
                  <a:schemeClr val="bg1"/>
                </a:solidFill>
                <a:latin typeface="Times New Roman"/>
                <a:ea typeface="+mn-lt"/>
                <a:cs typeface="+mn-lt"/>
              </a:rPr>
              <a:t>Proximal</a:t>
            </a:r>
            <a:r>
              <a:rPr lang="pl-PL">
                <a:solidFill>
                  <a:schemeClr val="bg1"/>
                </a:solidFill>
                <a:latin typeface="Times New Roman"/>
                <a:ea typeface="+mn-lt"/>
                <a:cs typeface="+mn-lt"/>
              </a:rPr>
              <a:t> Policy </a:t>
            </a:r>
            <a:r>
              <a:rPr lang="pl-PL" err="1">
                <a:solidFill>
                  <a:schemeClr val="bg1"/>
                </a:solidFill>
                <a:latin typeface="Times New Roman"/>
                <a:ea typeface="+mn-lt"/>
                <a:cs typeface="+mn-lt"/>
              </a:rPr>
              <a:t>Optimization</a:t>
            </a:r>
            <a:r>
              <a:rPr lang="pl-PL">
                <a:solidFill>
                  <a:schemeClr val="bg1"/>
                </a:solidFill>
                <a:latin typeface="Times New Roman"/>
                <a:ea typeface="+mn-lt"/>
                <a:cs typeface="+mn-lt"/>
              </a:rPr>
              <a:t> (PPO) and </a:t>
            </a:r>
            <a:r>
              <a:rPr lang="pl-PL" err="1">
                <a:solidFill>
                  <a:schemeClr val="bg1"/>
                </a:solidFill>
                <a:latin typeface="Times New Roman"/>
                <a:ea typeface="+mn-lt"/>
                <a:cs typeface="+mn-lt"/>
              </a:rPr>
              <a:t>Generalized</a:t>
            </a:r>
            <a:r>
              <a:rPr lang="pl-PL">
                <a:solidFill>
                  <a:schemeClr val="bg1"/>
                </a:solidFill>
                <a:latin typeface="Times New Roman"/>
                <a:ea typeface="+mn-lt"/>
                <a:cs typeface="+mn-lt"/>
              </a:rPr>
              <a:t> Advantage </a:t>
            </a:r>
            <a:r>
              <a:rPr lang="pl-PL" err="1">
                <a:solidFill>
                  <a:schemeClr val="bg1"/>
                </a:solidFill>
                <a:latin typeface="Times New Roman"/>
                <a:ea typeface="+mn-lt"/>
                <a:cs typeface="+mn-lt"/>
              </a:rPr>
              <a:t>Estimation</a:t>
            </a:r>
            <a:r>
              <a:rPr lang="pl-PL">
                <a:solidFill>
                  <a:schemeClr val="bg1"/>
                </a:solidFill>
                <a:latin typeface="Times New Roman"/>
                <a:ea typeface="+mn-lt"/>
                <a:cs typeface="+mn-lt"/>
              </a:rPr>
              <a:t> (GAE)</a:t>
            </a:r>
            <a:endParaRPr lang="pl-PL">
              <a:solidFill>
                <a:schemeClr val="bg1"/>
              </a:solidFill>
              <a:latin typeface="Times New Roman"/>
              <a:cs typeface="Calibri"/>
            </a:endParaRPr>
          </a:p>
          <a:p>
            <a:r>
              <a:rPr lang="pl-PL" err="1">
                <a:solidFill>
                  <a:schemeClr val="bg1"/>
                </a:solidFill>
                <a:latin typeface="Times New Roman"/>
                <a:cs typeface="Calibri"/>
              </a:rPr>
              <a:t>Running</a:t>
            </a:r>
            <a:r>
              <a:rPr lang="pl-PL">
                <a:solidFill>
                  <a:schemeClr val="bg1"/>
                </a:solidFill>
                <a:latin typeface="Times New Roman"/>
                <a:cs typeface="Calibri"/>
              </a:rPr>
              <a:t> </a:t>
            </a:r>
            <a:r>
              <a:rPr lang="pl-PL" err="1">
                <a:solidFill>
                  <a:schemeClr val="bg1"/>
                </a:solidFill>
                <a:latin typeface="Times New Roman"/>
                <a:cs typeface="Calibri"/>
              </a:rPr>
              <a:t>self-played</a:t>
            </a:r>
            <a:r>
              <a:rPr lang="pl-PL">
                <a:solidFill>
                  <a:schemeClr val="bg1"/>
                </a:solidFill>
                <a:latin typeface="Times New Roman"/>
                <a:cs typeface="Calibri"/>
              </a:rPr>
              <a:t> </a:t>
            </a:r>
            <a:r>
              <a:rPr lang="pl-PL" err="1">
                <a:solidFill>
                  <a:schemeClr val="bg1"/>
                </a:solidFill>
                <a:latin typeface="Times New Roman"/>
                <a:cs typeface="Calibri"/>
              </a:rPr>
              <a:t>games</a:t>
            </a:r>
            <a:r>
              <a:rPr lang="pl-PL">
                <a:solidFill>
                  <a:schemeClr val="bg1"/>
                </a:solidFill>
                <a:latin typeface="Times New Roman"/>
                <a:cs typeface="Calibri"/>
              </a:rPr>
              <a:t> (</a:t>
            </a:r>
            <a:r>
              <a:rPr lang="pl-PL" err="1">
                <a:solidFill>
                  <a:schemeClr val="bg1"/>
                </a:solidFill>
                <a:latin typeface="Times New Roman"/>
                <a:cs typeface="Calibri"/>
              </a:rPr>
              <a:t>Rollouts</a:t>
            </a:r>
            <a:r>
              <a:rPr lang="pl-PL">
                <a:solidFill>
                  <a:schemeClr val="bg1"/>
                </a:solidFill>
                <a:latin typeface="Times New Roman"/>
                <a:cs typeface="Calibri"/>
              </a:rPr>
              <a:t>)</a:t>
            </a:r>
          </a:p>
          <a:p>
            <a:endParaRPr lang="pl-PL">
              <a:solidFill>
                <a:schemeClr val="bg1"/>
              </a:solidFill>
              <a:latin typeface="Times New Roman"/>
              <a:cs typeface="Calibri"/>
            </a:endParaRP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2567217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a:xfrm>
            <a:off x="708103" y="-127387"/>
            <a:ext cx="10515600" cy="1325563"/>
          </a:xfrm>
        </p:spPr>
        <p:txBody>
          <a:bodyPr/>
          <a:lstStyle/>
          <a:p>
            <a:pPr algn="ctr"/>
            <a:r>
              <a:rPr lang="pl-PL">
                <a:solidFill>
                  <a:schemeClr val="bg1"/>
                </a:solidFill>
                <a:latin typeface="Times New Roman"/>
                <a:cs typeface="Calibri Light"/>
              </a:rPr>
              <a:t>System Overview</a:t>
            </a:r>
          </a:p>
        </p:txBody>
      </p:sp>
      <p:pic>
        <p:nvPicPr>
          <p:cNvPr id="6" name="Obraz 6">
            <a:extLst>
              <a:ext uri="{FF2B5EF4-FFF2-40B4-BE49-F238E27FC236}">
                <a16:creationId xmlns:a16="http://schemas.microsoft.com/office/drawing/2014/main" id="{E2E8675C-B993-4F62-A00C-A8BAF55BA6B1}"/>
              </a:ext>
            </a:extLst>
          </p:cNvPr>
          <p:cNvPicPr>
            <a:picLocks noGrp="1" noChangeAspect="1"/>
          </p:cNvPicPr>
          <p:nvPr>
            <p:ph idx="1"/>
          </p:nvPr>
        </p:nvPicPr>
        <p:blipFill>
          <a:blip r:embed="rId3"/>
          <a:stretch>
            <a:fillRect/>
          </a:stretch>
        </p:blipFill>
        <p:spPr>
          <a:xfrm>
            <a:off x="2754351" y="1139669"/>
            <a:ext cx="6815518" cy="5449519"/>
          </a:xfrm>
          <a:prstGeom prst="rect">
            <a:avLst/>
          </a:prstGeom>
        </p:spPr>
      </p:pic>
    </p:spTree>
    <p:extLst>
      <p:ext uri="{BB962C8B-B14F-4D97-AF65-F5344CB8AC3E}">
        <p14:creationId xmlns:p14="http://schemas.microsoft.com/office/powerpoint/2010/main" val="694162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D92BE7-AB7B-4FC5-A4A1-33F9FCF784D8}"/>
              </a:ext>
            </a:extLst>
          </p:cNvPr>
          <p:cNvSpPr>
            <a:spLocks noGrp="1"/>
          </p:cNvSpPr>
          <p:nvPr>
            <p:ph type="title"/>
          </p:nvPr>
        </p:nvSpPr>
        <p:spPr/>
        <p:txBody>
          <a:bodyPr/>
          <a:lstStyle/>
          <a:p>
            <a:r>
              <a:rPr lang="pl-PL" err="1">
                <a:solidFill>
                  <a:schemeClr val="bg1"/>
                </a:solidFill>
                <a:latin typeface="Times New Roman"/>
                <a:ea typeface="+mj-lt"/>
                <a:cs typeface="+mj-lt"/>
              </a:rPr>
              <a:t>Continual</a:t>
            </a:r>
            <a:r>
              <a:rPr lang="pl-PL">
                <a:solidFill>
                  <a:schemeClr val="bg1"/>
                </a:solidFill>
                <a:latin typeface="Times New Roman"/>
                <a:ea typeface="+mj-lt"/>
                <a:cs typeface="+mj-lt"/>
              </a:rPr>
              <a:t> Transfer via Surgery </a:t>
            </a:r>
            <a:endParaRPr lang="pl-PL">
              <a:solidFill>
                <a:schemeClr val="bg1"/>
              </a:solidFill>
              <a:latin typeface="Times New Roman"/>
              <a:cs typeface="Calibri Light"/>
            </a:endParaRPr>
          </a:p>
        </p:txBody>
      </p:sp>
      <p:sp>
        <p:nvSpPr>
          <p:cNvPr id="3" name="Symbol zastępczy zawartości 2">
            <a:extLst>
              <a:ext uri="{FF2B5EF4-FFF2-40B4-BE49-F238E27FC236}">
                <a16:creationId xmlns:a16="http://schemas.microsoft.com/office/drawing/2014/main" id="{3ED776B1-8721-4C5B-A819-C962998625FB}"/>
              </a:ext>
            </a:extLst>
          </p:cNvPr>
          <p:cNvSpPr>
            <a:spLocks noGrp="1"/>
          </p:cNvSpPr>
          <p:nvPr>
            <p:ph idx="1"/>
          </p:nvPr>
        </p:nvSpPr>
        <p:spPr/>
        <p:txBody>
          <a:bodyPr vert="horz" lIns="91440" tIns="45720" rIns="91440" bIns="45720" rtlCol="0" anchor="t">
            <a:normAutofit/>
          </a:bodyPr>
          <a:lstStyle/>
          <a:p>
            <a:r>
              <a:rPr lang="pl-PL">
                <a:solidFill>
                  <a:schemeClr val="bg1"/>
                </a:solidFill>
                <a:latin typeface="Times New Roman"/>
                <a:cs typeface="Calibri"/>
              </a:rPr>
              <a:t>Reasons why the code changes during developing the project</a:t>
            </a:r>
          </a:p>
          <a:p>
            <a:endParaRPr lang="pl-PL">
              <a:solidFill>
                <a:schemeClr val="bg1"/>
              </a:solidFill>
              <a:latin typeface="Times New Roman"/>
              <a:cs typeface="Calibri"/>
            </a:endParaRPr>
          </a:p>
          <a:p>
            <a:r>
              <a:rPr lang="pl-PL">
                <a:solidFill>
                  <a:schemeClr val="bg1"/>
                </a:solidFill>
                <a:latin typeface="Times New Roman"/>
                <a:cs typeface="Calibri"/>
              </a:rPr>
              <a:t>What is a Surgery?</a:t>
            </a:r>
          </a:p>
          <a:p>
            <a:endParaRPr lang="pl-PL">
              <a:solidFill>
                <a:schemeClr val="bg1"/>
              </a:solidFill>
              <a:latin typeface="Times New Roman"/>
              <a:cs typeface="Calibri"/>
            </a:endParaRPr>
          </a:p>
          <a:p>
            <a:r>
              <a:rPr lang="pl-PL">
                <a:solidFill>
                  <a:schemeClr val="bg1"/>
                </a:solidFill>
                <a:latin typeface="Times New Roman"/>
                <a:cs typeface="Calibri"/>
              </a:rPr>
              <a:t>Why was the Surgery neccessary?</a:t>
            </a:r>
          </a:p>
          <a:p>
            <a:pPr marL="0" indent="0">
              <a:buNone/>
            </a:pPr>
            <a:endParaRPr lang="pl-PL">
              <a:solidFill>
                <a:schemeClr val="bg1"/>
              </a:solidFill>
              <a:latin typeface="Times New Roman"/>
              <a:cs typeface="Calibri"/>
            </a:endParaRPr>
          </a:p>
        </p:txBody>
      </p:sp>
    </p:spTree>
    <p:extLst>
      <p:ext uri="{BB962C8B-B14F-4D97-AF65-F5344CB8AC3E}">
        <p14:creationId xmlns:p14="http://schemas.microsoft.com/office/powerpoint/2010/main" val="1511656899"/>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Panoramiczny</PresentationFormat>
  <Slides>20</Slides>
  <Notes>20</Notes>
  <HiddenSlides>0</HiddenSlides>
  <ScaleCrop>false</ScaleCrop>
  <HeadingPairs>
    <vt:vector size="4" baseType="variant">
      <vt:variant>
        <vt:lpstr>Motyw</vt:lpstr>
      </vt:variant>
      <vt:variant>
        <vt:i4>1</vt:i4>
      </vt:variant>
      <vt:variant>
        <vt:lpstr>Tytuły slajdów</vt:lpstr>
      </vt:variant>
      <vt:variant>
        <vt:i4>20</vt:i4>
      </vt:variant>
    </vt:vector>
  </HeadingPairs>
  <TitlesOfParts>
    <vt:vector size="21" baseType="lpstr">
      <vt:lpstr>Motyw pakietu Office</vt:lpstr>
      <vt:lpstr>Dota 2 with Large Scale Deep Reinforcement Learning</vt:lpstr>
      <vt:lpstr>General information</vt:lpstr>
      <vt:lpstr>What is Dota2?</vt:lpstr>
      <vt:lpstr>Challenges the game is posing</vt:lpstr>
      <vt:lpstr>Simplified OpenAI Five Model Architecture </vt:lpstr>
      <vt:lpstr>How does LSTM work? </vt:lpstr>
      <vt:lpstr>Optimizing the Policy </vt:lpstr>
      <vt:lpstr>System Overview</vt:lpstr>
      <vt:lpstr>Continual Transfer via Surgery </vt:lpstr>
      <vt:lpstr>AI versus Humans </vt:lpstr>
      <vt:lpstr>Trueskill anylysis</vt:lpstr>
      <vt:lpstr>The birth of Rerun</vt:lpstr>
      <vt:lpstr>Training in an environment under development </vt:lpstr>
      <vt:lpstr>Batch Size</vt:lpstr>
      <vt:lpstr>Batch Size and data quality in early training</vt:lpstr>
      <vt:lpstr>Long term credit assignment - effect of horizon on agent performance</vt:lpstr>
      <vt:lpstr>Conclusion </vt:lpstr>
      <vt:lpstr>Our opinion </vt:lpstr>
      <vt:lpstr>Our opinion </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
  <cp:revision>12</cp:revision>
  <dcterms:created xsi:type="dcterms:W3CDTF">2021-03-29T08:38:45Z</dcterms:created>
  <dcterms:modified xsi:type="dcterms:W3CDTF">2021-05-18T10:22:03Z</dcterms:modified>
</cp:coreProperties>
</file>