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128FA9-F845-431B-AB2E-7DAD67646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EDA for USA </a:t>
            </a:r>
            <a:r>
              <a:rPr lang="pl-PL" dirty="0" err="1"/>
              <a:t>election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5ACCA2-29EA-411F-BA18-B9D92DB00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Bartosz Sawicki </a:t>
            </a:r>
          </a:p>
          <a:p>
            <a:r>
              <a:rPr lang="pl-PL" dirty="0"/>
              <a:t>Hubert Ruczyński </a:t>
            </a:r>
          </a:p>
        </p:txBody>
      </p:sp>
    </p:spTree>
    <p:extLst>
      <p:ext uri="{BB962C8B-B14F-4D97-AF65-F5344CB8AC3E}">
        <p14:creationId xmlns:p14="http://schemas.microsoft.com/office/powerpoint/2010/main" val="107944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91281CD1-F88D-46A1-9A00-B63E7B64D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72" y="3214549"/>
            <a:ext cx="11151481" cy="2167349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D2C5968-F88A-4816-AD3B-1EE0DA3DA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2" y="769222"/>
            <a:ext cx="10973055" cy="139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7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FAD4C4D-8D4A-40D4-8760-D3088FE6F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648" y="2052751"/>
            <a:ext cx="7970703" cy="4022725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0C6D5E0-A1D7-42F0-BF35-AA29288DF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14" y="1045013"/>
            <a:ext cx="11180194" cy="7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5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8F0838-4835-40A5-8002-285A6AEF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D06CBB53-163A-4074-8697-6529F77B0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666" y="286603"/>
            <a:ext cx="10549628" cy="6027040"/>
          </a:xfrm>
        </p:spPr>
      </p:pic>
    </p:spTree>
    <p:extLst>
      <p:ext uri="{BB962C8B-B14F-4D97-AF65-F5344CB8AC3E}">
        <p14:creationId xmlns:p14="http://schemas.microsoft.com/office/powerpoint/2010/main" val="40790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13440C-3AB5-411D-B923-FEB2F3D9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5A5D826-29DF-47C3-B909-98BB03330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341" y="219491"/>
            <a:ext cx="10317318" cy="5984867"/>
          </a:xfrm>
        </p:spPr>
      </p:pic>
    </p:spTree>
    <p:extLst>
      <p:ext uri="{BB962C8B-B14F-4D97-AF65-F5344CB8AC3E}">
        <p14:creationId xmlns:p14="http://schemas.microsoft.com/office/powerpoint/2010/main" val="241697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6AD3E0-1C54-454E-BEE7-DCC1F659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0AAB5AD-4CA1-4590-ADC6-600C838E0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968" y="517305"/>
            <a:ext cx="11076062" cy="313057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75A9A5-4175-4297-BCA5-4B9456E4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966" y="4473770"/>
            <a:ext cx="852606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7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C94800C6-92E9-4F59-93EC-736775A51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061" y="644988"/>
            <a:ext cx="11275875" cy="2384293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701F047-692B-4547-97F8-B18F7F33A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62" y="3307852"/>
            <a:ext cx="11275875" cy="22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4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B1DA62-8292-41DA-B0F0-F689C9B2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F2413CA-1B3E-4E5C-925E-5C6E84487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664" y="0"/>
            <a:ext cx="10372863" cy="6316284"/>
          </a:xfrm>
        </p:spPr>
      </p:pic>
    </p:spTree>
    <p:extLst>
      <p:ext uri="{BB962C8B-B14F-4D97-AF65-F5344CB8AC3E}">
        <p14:creationId xmlns:p14="http://schemas.microsoft.com/office/powerpoint/2010/main" val="99826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zawartości 8" descr="Obraz zawierający tekst&#10;&#10;Opis wygenerowany automatycznie">
            <a:extLst>
              <a:ext uri="{FF2B5EF4-FFF2-40B4-BE49-F238E27FC236}">
                <a16:creationId xmlns:a16="http://schemas.microsoft.com/office/drawing/2014/main" id="{C7F8C3AD-E7A5-479A-A973-1B5227023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84" y="1687351"/>
            <a:ext cx="11871632" cy="2825926"/>
          </a:xfrm>
        </p:spPr>
      </p:pic>
    </p:spTree>
    <p:extLst>
      <p:ext uri="{BB962C8B-B14F-4D97-AF65-F5344CB8AC3E}">
        <p14:creationId xmlns:p14="http://schemas.microsoft.com/office/powerpoint/2010/main" val="3006148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8</Words>
  <Application>Microsoft Office PowerPoint</Application>
  <PresentationFormat>Panoramiczny</PresentationFormat>
  <Paragraphs>3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Retrospekcja</vt:lpstr>
      <vt:lpstr>EDA for USA election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for USA election</dc:title>
  <dc:creator>Hubert Ruczyński</dc:creator>
  <cp:lastModifiedBy>Hubert Ruczyński</cp:lastModifiedBy>
  <cp:revision>4</cp:revision>
  <dcterms:created xsi:type="dcterms:W3CDTF">2021-03-14T18:24:30Z</dcterms:created>
  <dcterms:modified xsi:type="dcterms:W3CDTF">2021-03-14T18:34:52Z</dcterms:modified>
</cp:coreProperties>
</file>