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14"/>
  </p:notesMasterIdLst>
  <p:sldIdLst>
    <p:sldId id="256" r:id="rId5"/>
    <p:sldId id="281" r:id="rId6"/>
    <p:sldId id="304" r:id="rId7"/>
    <p:sldId id="309" r:id="rId8"/>
    <p:sldId id="284" r:id="rId9"/>
    <p:sldId id="315" r:id="rId10"/>
    <p:sldId id="313" r:id="rId11"/>
    <p:sldId id="316" r:id="rId12"/>
    <p:sldId id="317" r:id="rId13"/>
  </p:sldIdLst>
  <p:sldSz cx="9144000" cy="5143500" type="screen16x9"/>
  <p:notesSz cx="6858000" cy="9144000"/>
  <p:embeddedFontLst>
    <p:embeddedFont>
      <p:font typeface="Nunito" pitchFamily="2" charset="0"/>
      <p:regular r:id="rId15"/>
      <p:bold r:id="rId16"/>
      <p:italic r:id="rId17"/>
      <p:boldItalic r:id="rId18"/>
    </p:embeddedFont>
    <p:embeddedFont>
      <p:font typeface="Questrial" pitchFamily="2"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720E4C1-DD08-00C1-ABA6-D680534E90A0}" name="Ruczyński Hubert (STUD)" initials="RH(" userId="Ruczyński Hubert (STUD)" providerId="None"/>
  <p188:author id="{FD9F7ECD-E4CA-5B83-791C-A9D3A9719280}" name="Gość" initials="Go" userId="S::urn:spo:anon#ba2c161e4164b9687dc1cb478000dfd38d54d731b1fa57a74e67dda2d533c646::" providerId="AD"/>
  <p188:author id="{5E1D34DA-8208-F600-EE62-1E6713E0C0F7}" name="Ruczyński Hubert (STUD)" initials="RH(" userId="S::01151402@pw.edu.pl::35753aab-0d69-494c-b54d-f9fed967c65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4533D"/>
    <a:srgbClr val="7C843C"/>
    <a:srgbClr val="D6E29C"/>
    <a:srgbClr val="AFC9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C2CD11-29D5-CC5C-4CA9-E2580CC11C2F}" v="51" dt="2023-07-12T20:15:31.976"/>
    <p1510:client id="{7DF92C2C-D6E1-1992-5539-05CC2982533B}" v="4" dt="2023-07-31T15:54:01.459"/>
    <p1510:client id="{A3E19EDE-40A8-46D4-8D6D-4B93E2913C76}" v="12" vWet="16" dt="2023-07-12T16:47:01.365"/>
  </p1510:revLst>
</p1510:revInfo>
</file>

<file path=ppt/tableStyles.xml><?xml version="1.0" encoding="utf-8"?>
<a:tblStyleLst xmlns:a="http://schemas.openxmlformats.org/drawingml/2006/main" def="{8742039E-8F14-41EF-8A5F-DE2133D96232}">
  <a:tblStyle styleId="{8742039E-8F14-41EF-8A5F-DE2133D96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zyński Hubert (STUD)" userId="35753aab-0d69-494c-b54d-f9fed967c656" providerId="ADAL" clId="{A3E19EDE-40A8-46D4-8D6D-4B93E2913C76}"/>
    <pc:docChg chg="undo custSel addSld delSld modSld sldOrd">
      <pc:chgData name="Ruczyński Hubert (STUD)" userId="35753aab-0d69-494c-b54d-f9fed967c656" providerId="ADAL" clId="{A3E19EDE-40A8-46D4-8D6D-4B93E2913C76}" dt="2023-07-12T14:10:37.017" v="3381" actId="20577"/>
      <pc:docMkLst>
        <pc:docMk/>
      </pc:docMkLst>
      <pc:sldChg chg="modSp mod modNotesTx">
        <pc:chgData name="Ruczyński Hubert (STUD)" userId="35753aab-0d69-494c-b54d-f9fed967c656" providerId="ADAL" clId="{A3E19EDE-40A8-46D4-8D6D-4B93E2913C76}" dt="2023-07-12T11:53:14.517" v="290" actId="20577"/>
        <pc:sldMkLst>
          <pc:docMk/>
          <pc:sldMk cId="0" sldId="256"/>
        </pc:sldMkLst>
        <pc:spChg chg="mod">
          <ac:chgData name="Ruczyński Hubert (STUD)" userId="35753aab-0d69-494c-b54d-f9fed967c656" providerId="ADAL" clId="{A3E19EDE-40A8-46D4-8D6D-4B93E2913C76}" dt="2023-07-12T11:40:05.232" v="4" actId="20577"/>
          <ac:spMkLst>
            <pc:docMk/>
            <pc:sldMk cId="0" sldId="256"/>
            <ac:spMk id="143" creationId="{00000000-0000-0000-0000-000000000000}"/>
          </ac:spMkLst>
        </pc:spChg>
        <pc:spChg chg="mod">
          <ac:chgData name="Ruczyński Hubert (STUD)" userId="35753aab-0d69-494c-b54d-f9fed967c656" providerId="ADAL" clId="{A3E19EDE-40A8-46D4-8D6D-4B93E2913C76}" dt="2023-07-12T11:40:52.159" v="24" actId="20577"/>
          <ac:spMkLst>
            <pc:docMk/>
            <pc:sldMk cId="0" sldId="256"/>
            <ac:spMk id="144" creationId="{00000000-0000-0000-0000-000000000000}"/>
          </ac:spMkLst>
        </pc:spChg>
      </pc:sldChg>
      <pc:sldChg chg="del">
        <pc:chgData name="Ruczyński Hubert (STUD)" userId="35753aab-0d69-494c-b54d-f9fed967c656" providerId="ADAL" clId="{A3E19EDE-40A8-46D4-8D6D-4B93E2913C76}" dt="2023-07-12T11:42:03.761" v="25" actId="47"/>
        <pc:sldMkLst>
          <pc:docMk/>
          <pc:sldMk cId="0" sldId="259"/>
        </pc:sldMkLst>
      </pc:sldChg>
      <pc:sldChg chg="addSp delSp modSp mod delAnim delCm modNotesTx">
        <pc:chgData name="Ruczyński Hubert (STUD)" userId="35753aab-0d69-494c-b54d-f9fed967c656" providerId="ADAL" clId="{A3E19EDE-40A8-46D4-8D6D-4B93E2913C76}" dt="2023-07-12T11:54:08.875" v="332" actId="20577"/>
        <pc:sldMkLst>
          <pc:docMk/>
          <pc:sldMk cId="3829421528" sldId="281"/>
        </pc:sldMkLst>
        <pc:spChg chg="add del mod">
          <ac:chgData name="Ruczyński Hubert (STUD)" userId="35753aab-0d69-494c-b54d-f9fed967c656" providerId="ADAL" clId="{A3E19EDE-40A8-46D4-8D6D-4B93E2913C76}" dt="2023-07-12T11:43:35.415" v="30" actId="478"/>
          <ac:spMkLst>
            <pc:docMk/>
            <pc:sldMk cId="3829421528" sldId="281"/>
            <ac:spMk id="3" creationId="{BB2CC8CA-2CAB-9318-2660-625B78055944}"/>
          </ac:spMkLst>
        </pc:spChg>
        <pc:spChg chg="add del mod">
          <ac:chgData name="Ruczyński Hubert (STUD)" userId="35753aab-0d69-494c-b54d-f9fed967c656" providerId="ADAL" clId="{A3E19EDE-40A8-46D4-8D6D-4B93E2913C76}" dt="2023-07-12T11:43:56.251" v="36" actId="478"/>
          <ac:spMkLst>
            <pc:docMk/>
            <pc:sldMk cId="3829421528" sldId="281"/>
            <ac:spMk id="5" creationId="{675E2C9A-53AB-0A84-2C4E-917413C6A634}"/>
          </ac:spMkLst>
        </pc:spChg>
        <pc:spChg chg="del">
          <ac:chgData name="Ruczyński Hubert (STUD)" userId="35753aab-0d69-494c-b54d-f9fed967c656" providerId="ADAL" clId="{A3E19EDE-40A8-46D4-8D6D-4B93E2913C76}" dt="2023-07-12T11:43:31.819" v="28" actId="478"/>
          <ac:spMkLst>
            <pc:docMk/>
            <pc:sldMk cId="3829421528" sldId="281"/>
            <ac:spMk id="162" creationId="{00000000-0000-0000-0000-000000000000}"/>
          </ac:spMkLst>
        </pc:spChg>
        <pc:picChg chg="add mod modCrop">
          <ac:chgData name="Ruczyński Hubert (STUD)" userId="35753aab-0d69-494c-b54d-f9fed967c656" providerId="ADAL" clId="{A3E19EDE-40A8-46D4-8D6D-4B93E2913C76}" dt="2023-07-12T11:50:07.265" v="137" actId="1076"/>
          <ac:picMkLst>
            <pc:docMk/>
            <pc:sldMk cId="3829421528" sldId="281"/>
            <ac:picMk id="7" creationId="{A39CB209-57FB-DC55-D152-98B226A98A55}"/>
          </ac:picMkLst>
        </pc:picChg>
        <pc:extLst>
          <p:ext xmlns:p="http://schemas.openxmlformats.org/presentationml/2006/main" uri="{D6D511B9-2390-475A-947B-AFAB55BFBCF1}">
            <pc226:cmChg xmlns:pc226="http://schemas.microsoft.com/office/powerpoint/2022/06/main/command" chg="del">
              <pc226:chgData name="Ruczyński Hubert (STUD)" userId="35753aab-0d69-494c-b54d-f9fed967c656" providerId="ADAL" clId="{A3E19EDE-40A8-46D4-8D6D-4B93E2913C76}" dt="2023-07-12T11:49:47.714" v="132"/>
              <pc2:cmMkLst xmlns:pc2="http://schemas.microsoft.com/office/powerpoint/2019/9/main/command">
                <pc:docMk/>
                <pc:sldMk cId="3829421528" sldId="281"/>
                <pc2:cmMk id="{EC37D0DD-9A59-468B-871F-A6E40E678FE6}"/>
              </pc2:cmMkLst>
            </pc226:cmChg>
          </p:ext>
        </pc:extLst>
      </pc:sldChg>
      <pc:sldChg chg="addSp delSp modSp mod ord delCm modNotesTx">
        <pc:chgData name="Ruczyński Hubert (STUD)" userId="35753aab-0d69-494c-b54d-f9fed967c656" providerId="ADAL" clId="{A3E19EDE-40A8-46D4-8D6D-4B93E2913C76}" dt="2023-07-12T12:19:06.321" v="1874" actId="20577"/>
        <pc:sldMkLst>
          <pc:docMk/>
          <pc:sldMk cId="3684661260" sldId="284"/>
        </pc:sldMkLst>
        <pc:picChg chg="del">
          <ac:chgData name="Ruczyński Hubert (STUD)" userId="35753aab-0d69-494c-b54d-f9fed967c656" providerId="ADAL" clId="{A3E19EDE-40A8-46D4-8D6D-4B93E2913C76}" dt="2023-07-12T11:46:31.449" v="74" actId="478"/>
          <ac:picMkLst>
            <pc:docMk/>
            <pc:sldMk cId="3684661260" sldId="284"/>
            <ac:picMk id="3" creationId="{2B3F896F-EC0F-2F2B-E281-62D47941A50E}"/>
          </ac:picMkLst>
        </pc:picChg>
        <pc:picChg chg="add mod">
          <ac:chgData name="Ruczyński Hubert (STUD)" userId="35753aab-0d69-494c-b54d-f9fed967c656" providerId="ADAL" clId="{A3E19EDE-40A8-46D4-8D6D-4B93E2913C76}" dt="2023-07-12T11:46:47.609" v="81" actId="1076"/>
          <ac:picMkLst>
            <pc:docMk/>
            <pc:sldMk cId="3684661260" sldId="284"/>
            <ac:picMk id="4" creationId="{ECE68497-F6DF-3FDF-5C61-8650280D1064}"/>
          </ac:picMkLst>
        </pc:picChg>
        <pc:extLst>
          <p:ext xmlns:p="http://schemas.openxmlformats.org/presentationml/2006/main" uri="{D6D511B9-2390-475A-947B-AFAB55BFBCF1}">
            <pc226:cmChg xmlns:pc226="http://schemas.microsoft.com/office/powerpoint/2022/06/main/command" chg="del">
              <pc226:chgData name="Ruczyński Hubert (STUD)" userId="35753aab-0d69-494c-b54d-f9fed967c656" providerId="ADAL" clId="{A3E19EDE-40A8-46D4-8D6D-4B93E2913C76}" dt="2023-07-12T11:47:28.127" v="83"/>
              <pc2:cmMkLst xmlns:pc2="http://schemas.microsoft.com/office/powerpoint/2019/9/main/command">
                <pc:docMk/>
                <pc:sldMk cId="3684661260" sldId="284"/>
                <pc2:cmMk id="{7DFEA14B-6429-47D7-A555-9C64DC896D65}"/>
              </pc2:cmMkLst>
            </pc226:cmChg>
            <pc226:cmChg xmlns:pc226="http://schemas.microsoft.com/office/powerpoint/2022/06/main/command" chg="del">
              <pc226:chgData name="Ruczyński Hubert (STUD)" userId="35753aab-0d69-494c-b54d-f9fed967c656" providerId="ADAL" clId="{A3E19EDE-40A8-46D4-8D6D-4B93E2913C76}" dt="2023-07-12T11:47:23.795" v="82"/>
              <pc2:cmMkLst xmlns:pc2="http://schemas.microsoft.com/office/powerpoint/2019/9/main/command">
                <pc:docMk/>
                <pc:sldMk cId="3684661260" sldId="284"/>
                <pc2:cmMk id="{BE62989E-63B1-4C3D-8EC4-20CFC6AACAC5}"/>
              </pc2:cmMkLst>
            </pc226:cmChg>
            <pc226:cmChg xmlns:pc226="http://schemas.microsoft.com/office/powerpoint/2022/06/main/command" chg="del">
              <pc226:chgData name="Ruczyński Hubert (STUD)" userId="35753aab-0d69-494c-b54d-f9fed967c656" providerId="ADAL" clId="{A3E19EDE-40A8-46D4-8D6D-4B93E2913C76}" dt="2023-07-12T11:47:29.755" v="84"/>
              <pc2:cmMkLst xmlns:pc2="http://schemas.microsoft.com/office/powerpoint/2019/9/main/command">
                <pc:docMk/>
                <pc:sldMk cId="3684661260" sldId="284"/>
                <pc2:cmMk id="{D88555D9-ACA6-4C59-8C0F-49CE3CB36337}"/>
              </pc2:cmMkLst>
            </pc226:cmChg>
          </p:ext>
        </pc:extLst>
      </pc:sldChg>
      <pc:sldChg chg="del">
        <pc:chgData name="Ruczyński Hubert (STUD)" userId="35753aab-0d69-494c-b54d-f9fed967c656" providerId="ADAL" clId="{A3E19EDE-40A8-46D4-8D6D-4B93E2913C76}" dt="2023-07-12T11:48:45.009" v="117" actId="47"/>
        <pc:sldMkLst>
          <pc:docMk/>
          <pc:sldMk cId="2089344546" sldId="285"/>
        </pc:sldMkLst>
      </pc:sldChg>
      <pc:sldChg chg="del">
        <pc:chgData name="Ruczyński Hubert (STUD)" userId="35753aab-0d69-494c-b54d-f9fed967c656" providerId="ADAL" clId="{A3E19EDE-40A8-46D4-8D6D-4B93E2913C76}" dt="2023-07-12T11:48:46.481" v="119" actId="47"/>
        <pc:sldMkLst>
          <pc:docMk/>
          <pc:sldMk cId="3821651107" sldId="286"/>
        </pc:sldMkLst>
      </pc:sldChg>
      <pc:sldChg chg="del">
        <pc:chgData name="Ruczyński Hubert (STUD)" userId="35753aab-0d69-494c-b54d-f9fed967c656" providerId="ADAL" clId="{A3E19EDE-40A8-46D4-8D6D-4B93E2913C76}" dt="2023-07-12T11:48:51.471" v="128" actId="47"/>
        <pc:sldMkLst>
          <pc:docMk/>
          <pc:sldMk cId="3793555154" sldId="287"/>
        </pc:sldMkLst>
      </pc:sldChg>
      <pc:sldChg chg="del">
        <pc:chgData name="Ruczyński Hubert (STUD)" userId="35753aab-0d69-494c-b54d-f9fed967c656" providerId="ADAL" clId="{A3E19EDE-40A8-46D4-8D6D-4B93E2913C76}" dt="2023-07-12T11:48:50.575" v="127" actId="47"/>
        <pc:sldMkLst>
          <pc:docMk/>
          <pc:sldMk cId="3431362251" sldId="288"/>
        </pc:sldMkLst>
      </pc:sldChg>
      <pc:sldChg chg="del">
        <pc:chgData name="Ruczyński Hubert (STUD)" userId="35753aab-0d69-494c-b54d-f9fed967c656" providerId="ADAL" clId="{A3E19EDE-40A8-46D4-8D6D-4B93E2913C76}" dt="2023-07-12T11:49:35.154" v="131" actId="47"/>
        <pc:sldMkLst>
          <pc:docMk/>
          <pc:sldMk cId="3636832066" sldId="290"/>
        </pc:sldMkLst>
      </pc:sldChg>
      <pc:sldChg chg="del">
        <pc:chgData name="Ruczyński Hubert (STUD)" userId="35753aab-0d69-494c-b54d-f9fed967c656" providerId="ADAL" clId="{A3E19EDE-40A8-46D4-8D6D-4B93E2913C76}" dt="2023-07-12T11:42:04.681" v="26" actId="47"/>
        <pc:sldMkLst>
          <pc:docMk/>
          <pc:sldMk cId="2179484949" sldId="291"/>
        </pc:sldMkLst>
      </pc:sldChg>
      <pc:sldChg chg="del">
        <pc:chgData name="Ruczyński Hubert (STUD)" userId="35753aab-0d69-494c-b54d-f9fed967c656" providerId="ADAL" clId="{A3E19EDE-40A8-46D4-8D6D-4B93E2913C76}" dt="2023-07-12T11:48:40.882" v="115" actId="47"/>
        <pc:sldMkLst>
          <pc:docMk/>
          <pc:sldMk cId="2463689730" sldId="292"/>
        </pc:sldMkLst>
      </pc:sldChg>
      <pc:sldChg chg="del">
        <pc:chgData name="Ruczyński Hubert (STUD)" userId="35753aab-0d69-494c-b54d-f9fed967c656" providerId="ADAL" clId="{A3E19EDE-40A8-46D4-8D6D-4B93E2913C76}" dt="2023-07-12T11:48:44.441" v="116" actId="47"/>
        <pc:sldMkLst>
          <pc:docMk/>
          <pc:sldMk cId="2675608887" sldId="293"/>
        </pc:sldMkLst>
      </pc:sldChg>
      <pc:sldChg chg="del">
        <pc:chgData name="Ruczyński Hubert (STUD)" userId="35753aab-0d69-494c-b54d-f9fed967c656" providerId="ADAL" clId="{A3E19EDE-40A8-46D4-8D6D-4B93E2913C76}" dt="2023-07-12T11:48:45.490" v="118" actId="47"/>
        <pc:sldMkLst>
          <pc:docMk/>
          <pc:sldMk cId="1620460830" sldId="294"/>
        </pc:sldMkLst>
      </pc:sldChg>
      <pc:sldChg chg="del">
        <pc:chgData name="Ruczyński Hubert (STUD)" userId="35753aab-0d69-494c-b54d-f9fed967c656" providerId="ADAL" clId="{A3E19EDE-40A8-46D4-8D6D-4B93E2913C76}" dt="2023-07-12T11:48:50.139" v="126" actId="47"/>
        <pc:sldMkLst>
          <pc:docMk/>
          <pc:sldMk cId="146024741" sldId="295"/>
        </pc:sldMkLst>
      </pc:sldChg>
      <pc:sldChg chg="del">
        <pc:chgData name="Ruczyński Hubert (STUD)" userId="35753aab-0d69-494c-b54d-f9fed967c656" providerId="ADAL" clId="{A3E19EDE-40A8-46D4-8D6D-4B93E2913C76}" dt="2023-07-12T11:48:46.804" v="120" actId="47"/>
        <pc:sldMkLst>
          <pc:docMk/>
          <pc:sldMk cId="3911231924" sldId="296"/>
        </pc:sldMkLst>
      </pc:sldChg>
      <pc:sldChg chg="del">
        <pc:chgData name="Ruczyński Hubert (STUD)" userId="35753aab-0d69-494c-b54d-f9fed967c656" providerId="ADAL" clId="{A3E19EDE-40A8-46D4-8D6D-4B93E2913C76}" dt="2023-07-12T11:48:47.337" v="121" actId="47"/>
        <pc:sldMkLst>
          <pc:docMk/>
          <pc:sldMk cId="3683008302" sldId="299"/>
        </pc:sldMkLst>
      </pc:sldChg>
      <pc:sldChg chg="del">
        <pc:chgData name="Ruczyński Hubert (STUD)" userId="35753aab-0d69-494c-b54d-f9fed967c656" providerId="ADAL" clId="{A3E19EDE-40A8-46D4-8D6D-4B93E2913C76}" dt="2023-07-12T11:48:48.251" v="123" actId="47"/>
        <pc:sldMkLst>
          <pc:docMk/>
          <pc:sldMk cId="1596564043" sldId="300"/>
        </pc:sldMkLst>
      </pc:sldChg>
      <pc:sldChg chg="del">
        <pc:chgData name="Ruczyński Hubert (STUD)" userId="35753aab-0d69-494c-b54d-f9fed967c656" providerId="ADAL" clId="{A3E19EDE-40A8-46D4-8D6D-4B93E2913C76}" dt="2023-07-12T11:48:48.629" v="124" actId="47"/>
        <pc:sldMkLst>
          <pc:docMk/>
          <pc:sldMk cId="2647822778" sldId="301"/>
        </pc:sldMkLst>
      </pc:sldChg>
      <pc:sldChg chg="del">
        <pc:chgData name="Ruczyński Hubert (STUD)" userId="35753aab-0d69-494c-b54d-f9fed967c656" providerId="ADAL" clId="{A3E19EDE-40A8-46D4-8D6D-4B93E2913C76}" dt="2023-07-12T11:48:49.131" v="125" actId="47"/>
        <pc:sldMkLst>
          <pc:docMk/>
          <pc:sldMk cId="4219538483" sldId="302"/>
        </pc:sldMkLst>
      </pc:sldChg>
      <pc:sldChg chg="addSp delSp modSp mod delCm modNotesTx">
        <pc:chgData name="Ruczyński Hubert (STUD)" userId="35753aab-0d69-494c-b54d-f9fed967c656" providerId="ADAL" clId="{A3E19EDE-40A8-46D4-8D6D-4B93E2913C76}" dt="2023-07-12T12:07:28.251" v="849" actId="20577"/>
        <pc:sldMkLst>
          <pc:docMk/>
          <pc:sldMk cId="1348469982" sldId="304"/>
        </pc:sldMkLst>
        <pc:spChg chg="add del mod">
          <ac:chgData name="Ruczyński Hubert (STUD)" userId="35753aab-0d69-494c-b54d-f9fed967c656" providerId="ADAL" clId="{A3E19EDE-40A8-46D4-8D6D-4B93E2913C76}" dt="2023-07-12T11:45:21.607" v="65" actId="21"/>
          <ac:spMkLst>
            <pc:docMk/>
            <pc:sldMk cId="1348469982" sldId="304"/>
            <ac:spMk id="3" creationId="{85237695-8DC5-5A34-DE50-971242AA8E90}"/>
          </ac:spMkLst>
        </pc:spChg>
        <pc:spChg chg="add del mod">
          <ac:chgData name="Ruczyński Hubert (STUD)" userId="35753aab-0d69-494c-b54d-f9fed967c656" providerId="ADAL" clId="{A3E19EDE-40A8-46D4-8D6D-4B93E2913C76}" dt="2023-07-12T11:45:21.607" v="65" actId="21"/>
          <ac:spMkLst>
            <pc:docMk/>
            <pc:sldMk cId="1348469982" sldId="304"/>
            <ac:spMk id="4" creationId="{E576686D-459F-B1EB-F8A9-DCF9E55D0BD0}"/>
          </ac:spMkLst>
        </pc:spChg>
        <pc:spChg chg="mod">
          <ac:chgData name="Ruczyński Hubert (STUD)" userId="35753aab-0d69-494c-b54d-f9fed967c656" providerId="ADAL" clId="{A3E19EDE-40A8-46D4-8D6D-4B93E2913C76}" dt="2023-07-12T11:44:33.445" v="44" actId="20577"/>
          <ac:spMkLst>
            <pc:docMk/>
            <pc:sldMk cId="1348469982" sldId="304"/>
            <ac:spMk id="158" creationId="{00000000-0000-0000-0000-000000000000}"/>
          </ac:spMkLst>
        </pc:spChg>
        <pc:picChg chg="del">
          <ac:chgData name="Ruczyński Hubert (STUD)" userId="35753aab-0d69-494c-b54d-f9fed967c656" providerId="ADAL" clId="{A3E19EDE-40A8-46D4-8D6D-4B93E2913C76}" dt="2023-07-12T11:44:39.509" v="46" actId="478"/>
          <ac:picMkLst>
            <pc:docMk/>
            <pc:sldMk cId="1348469982" sldId="304"/>
            <ac:picMk id="5" creationId="{4480194D-3E10-ED4C-DCE2-DC82C2B4C753}"/>
          </ac:picMkLst>
        </pc:picChg>
        <pc:cxnChg chg="mod">
          <ac:chgData name="Ruczyński Hubert (STUD)" userId="35753aab-0d69-494c-b54d-f9fed967c656" providerId="ADAL" clId="{A3E19EDE-40A8-46D4-8D6D-4B93E2913C76}" dt="2023-07-12T12:06:22.153" v="711" actId="1076"/>
          <ac:cxnSpMkLst>
            <pc:docMk/>
            <pc:sldMk cId="1348469982" sldId="304"/>
            <ac:cxnSpMk id="166" creationId="{00000000-0000-0000-0000-000000000000}"/>
          </ac:cxnSpMkLst>
        </pc:cxnChg>
        <pc:extLst>
          <p:ext xmlns:p="http://schemas.openxmlformats.org/presentationml/2006/main" uri="{D6D511B9-2390-475A-947B-AFAB55BFBCF1}">
            <pc226:cmChg xmlns:pc226="http://schemas.microsoft.com/office/powerpoint/2022/06/main/command" chg="del">
              <pc226:chgData name="Ruczyński Hubert (STUD)" userId="35753aab-0d69-494c-b54d-f9fed967c656" providerId="ADAL" clId="{A3E19EDE-40A8-46D4-8D6D-4B93E2913C76}" dt="2023-07-12T11:51:02.609" v="138"/>
              <pc2:cmMkLst xmlns:pc2="http://schemas.microsoft.com/office/powerpoint/2019/9/main/command">
                <pc:docMk/>
                <pc:sldMk cId="1348469982" sldId="304"/>
                <pc2:cmMk id="{45BBA597-27B0-471A-9210-3ECDFBB8D463}"/>
              </pc2:cmMkLst>
            </pc226:cmChg>
          </p:ext>
        </pc:extLst>
      </pc:sldChg>
      <pc:sldChg chg="delCm modNotesTx">
        <pc:chgData name="Ruczyński Hubert (STUD)" userId="35753aab-0d69-494c-b54d-f9fed967c656" providerId="ADAL" clId="{A3E19EDE-40A8-46D4-8D6D-4B93E2913C76}" dt="2023-07-12T13:58:50.400" v="3017"/>
        <pc:sldMkLst>
          <pc:docMk/>
          <pc:sldMk cId="1869882143" sldId="307"/>
        </pc:sldMkLst>
        <pc:extLst>
          <p:ext xmlns:p="http://schemas.openxmlformats.org/presentationml/2006/main" uri="{D6D511B9-2390-475A-947B-AFAB55BFBCF1}">
            <pc226:cmChg xmlns:pc226="http://schemas.microsoft.com/office/powerpoint/2022/06/main/command" chg="del">
              <pc226:chgData name="Ruczyński Hubert (STUD)" userId="35753aab-0d69-494c-b54d-f9fed967c656" providerId="ADAL" clId="{A3E19EDE-40A8-46D4-8D6D-4B93E2913C76}" dt="2023-07-12T11:49:01.840" v="130"/>
              <pc2:cmMkLst xmlns:pc2="http://schemas.microsoft.com/office/powerpoint/2019/9/main/command">
                <pc:docMk/>
                <pc:sldMk cId="1869882143" sldId="307"/>
                <pc2:cmMk id="{FD89536A-9522-4A11-B48E-5BEA56F305C2}"/>
              </pc2:cmMkLst>
            </pc226:cmChg>
          </p:ext>
        </pc:extLst>
      </pc:sldChg>
      <pc:sldChg chg="addSp delSp modSp mod modNotesTx">
        <pc:chgData name="Ruczyński Hubert (STUD)" userId="35753aab-0d69-494c-b54d-f9fed967c656" providerId="ADAL" clId="{A3E19EDE-40A8-46D4-8D6D-4B93E2913C76}" dt="2023-07-12T12:15:01.624" v="1440" actId="20577"/>
        <pc:sldMkLst>
          <pc:docMk/>
          <pc:sldMk cId="1955890685" sldId="309"/>
        </pc:sldMkLst>
        <pc:spChg chg="add mod">
          <ac:chgData name="Ruczyński Hubert (STUD)" userId="35753aab-0d69-494c-b54d-f9fed967c656" providerId="ADAL" clId="{A3E19EDE-40A8-46D4-8D6D-4B93E2913C76}" dt="2023-07-12T11:45:23.625" v="66"/>
          <ac:spMkLst>
            <pc:docMk/>
            <pc:sldMk cId="1955890685" sldId="309"/>
            <ac:spMk id="4" creationId="{117FCF91-F261-40AB-3EC7-70067D6D70FE}"/>
          </ac:spMkLst>
        </pc:spChg>
        <pc:spChg chg="add mod">
          <ac:chgData name="Ruczyński Hubert (STUD)" userId="35753aab-0d69-494c-b54d-f9fed967c656" providerId="ADAL" clId="{A3E19EDE-40A8-46D4-8D6D-4B93E2913C76}" dt="2023-07-12T11:45:23.625" v="66"/>
          <ac:spMkLst>
            <pc:docMk/>
            <pc:sldMk cId="1955890685" sldId="309"/>
            <ac:spMk id="5" creationId="{3AAA4949-5677-BA2A-E226-3D23267FBF90}"/>
          </ac:spMkLst>
        </pc:spChg>
        <pc:spChg chg="mod">
          <ac:chgData name="Ruczyński Hubert (STUD)" userId="35753aab-0d69-494c-b54d-f9fed967c656" providerId="ADAL" clId="{A3E19EDE-40A8-46D4-8D6D-4B93E2913C76}" dt="2023-07-12T11:45:12.311" v="61" actId="20577"/>
          <ac:spMkLst>
            <pc:docMk/>
            <pc:sldMk cId="1955890685" sldId="309"/>
            <ac:spMk id="158" creationId="{00000000-0000-0000-0000-000000000000}"/>
          </ac:spMkLst>
        </pc:spChg>
        <pc:graphicFrameChg chg="add mod">
          <ac:chgData name="Ruczyński Hubert (STUD)" userId="35753aab-0d69-494c-b54d-f9fed967c656" providerId="ADAL" clId="{A3E19EDE-40A8-46D4-8D6D-4B93E2913C76}" dt="2023-07-12T11:45:32.190" v="67"/>
          <ac:graphicFrameMkLst>
            <pc:docMk/>
            <pc:sldMk cId="1955890685" sldId="309"/>
            <ac:graphicFrameMk id="6" creationId="{5643A154-04A0-C760-9108-44DB3E71FFE7}"/>
          </ac:graphicFrameMkLst>
        </pc:graphicFrameChg>
        <pc:picChg chg="del">
          <ac:chgData name="Ruczyński Hubert (STUD)" userId="35753aab-0d69-494c-b54d-f9fed967c656" providerId="ADAL" clId="{A3E19EDE-40A8-46D4-8D6D-4B93E2913C76}" dt="2023-07-12T11:45:18.765" v="64" actId="478"/>
          <ac:picMkLst>
            <pc:docMk/>
            <pc:sldMk cId="1955890685" sldId="309"/>
            <ac:picMk id="3" creationId="{28E607F2-D8DB-DC19-C113-9D5ECC4E2A48}"/>
          </ac:picMkLst>
        </pc:picChg>
        <pc:picChg chg="del">
          <ac:chgData name="Ruczyński Hubert (STUD)" userId="35753aab-0d69-494c-b54d-f9fed967c656" providerId="ADAL" clId="{A3E19EDE-40A8-46D4-8D6D-4B93E2913C76}" dt="2023-07-12T11:45:18.314" v="63" actId="478"/>
          <ac:picMkLst>
            <pc:docMk/>
            <pc:sldMk cId="1955890685" sldId="309"/>
            <ac:picMk id="11" creationId="{B35D246D-5680-29F6-B9A1-3BE62FB7586E}"/>
          </ac:picMkLst>
        </pc:picChg>
        <pc:cxnChg chg="mod">
          <ac:chgData name="Ruczyński Hubert (STUD)" userId="35753aab-0d69-494c-b54d-f9fed967c656" providerId="ADAL" clId="{A3E19EDE-40A8-46D4-8D6D-4B93E2913C76}" dt="2023-07-12T11:45:16.618" v="62" actId="14100"/>
          <ac:cxnSpMkLst>
            <pc:docMk/>
            <pc:sldMk cId="1955890685" sldId="309"/>
            <ac:cxnSpMk id="166" creationId="{00000000-0000-0000-0000-000000000000}"/>
          </ac:cxnSpMkLst>
        </pc:cxnChg>
      </pc:sldChg>
      <pc:sldChg chg="del">
        <pc:chgData name="Ruczyński Hubert (STUD)" userId="35753aab-0d69-494c-b54d-f9fed967c656" providerId="ADAL" clId="{A3E19EDE-40A8-46D4-8D6D-4B93E2913C76}" dt="2023-07-12T11:48:47.779" v="122" actId="47"/>
        <pc:sldMkLst>
          <pc:docMk/>
          <pc:sldMk cId="2903061082" sldId="312"/>
        </pc:sldMkLst>
      </pc:sldChg>
      <pc:sldChg chg="modSp mod ord modNotesTx">
        <pc:chgData name="Ruczyński Hubert (STUD)" userId="35753aab-0d69-494c-b54d-f9fed967c656" providerId="ADAL" clId="{A3E19EDE-40A8-46D4-8D6D-4B93E2913C76}" dt="2023-07-12T13:18:10.115" v="3015" actId="20577"/>
        <pc:sldMkLst>
          <pc:docMk/>
          <pc:sldMk cId="1590333830" sldId="313"/>
        </pc:sldMkLst>
        <pc:spChg chg="mod">
          <ac:chgData name="Ruczyński Hubert (STUD)" userId="35753aab-0d69-494c-b54d-f9fed967c656" providerId="ADAL" clId="{A3E19EDE-40A8-46D4-8D6D-4B93E2913C76}" dt="2023-07-12T11:48:31.470" v="113" actId="20577"/>
          <ac:spMkLst>
            <pc:docMk/>
            <pc:sldMk cId="1590333830" sldId="313"/>
            <ac:spMk id="158" creationId="{00000000-0000-0000-0000-000000000000}"/>
          </ac:spMkLst>
        </pc:spChg>
        <pc:cxnChg chg="mod">
          <ac:chgData name="Ruczyński Hubert (STUD)" userId="35753aab-0d69-494c-b54d-f9fed967c656" providerId="ADAL" clId="{A3E19EDE-40A8-46D4-8D6D-4B93E2913C76}" dt="2023-07-12T11:48:35.462" v="114" actId="14100"/>
          <ac:cxnSpMkLst>
            <pc:docMk/>
            <pc:sldMk cId="1590333830" sldId="313"/>
            <ac:cxnSpMk id="166" creationId="{00000000-0000-0000-0000-000000000000}"/>
          </ac:cxnSpMkLst>
        </pc:cxnChg>
      </pc:sldChg>
      <pc:sldChg chg="del">
        <pc:chgData name="Ruczyński Hubert (STUD)" userId="35753aab-0d69-494c-b54d-f9fed967c656" providerId="ADAL" clId="{A3E19EDE-40A8-46D4-8D6D-4B93E2913C76}" dt="2023-07-12T11:48:57.559" v="129" actId="47"/>
        <pc:sldMkLst>
          <pc:docMk/>
          <pc:sldMk cId="3920519533" sldId="314"/>
        </pc:sldMkLst>
      </pc:sldChg>
      <pc:sldChg chg="addSp delSp modSp add mod modNotesTx">
        <pc:chgData name="Ruczyński Hubert (STUD)" userId="35753aab-0d69-494c-b54d-f9fed967c656" providerId="ADAL" clId="{A3E19EDE-40A8-46D4-8D6D-4B93E2913C76}" dt="2023-07-12T14:10:37.017" v="3381" actId="20577"/>
        <pc:sldMkLst>
          <pc:docMk/>
          <pc:sldMk cId="2442585197" sldId="315"/>
        </pc:sldMkLst>
        <pc:spChg chg="add del mod">
          <ac:chgData name="Ruczyński Hubert (STUD)" userId="35753aab-0d69-494c-b54d-f9fed967c656" providerId="ADAL" clId="{A3E19EDE-40A8-46D4-8D6D-4B93E2913C76}" dt="2023-07-12T14:03:24.900" v="3032" actId="47"/>
          <ac:spMkLst>
            <pc:docMk/>
            <pc:sldMk cId="2442585197" sldId="315"/>
            <ac:spMk id="5" creationId="{EA7116E5-46DB-F6D6-39FE-AD6170E152F7}"/>
          </ac:spMkLst>
        </pc:spChg>
        <pc:spChg chg="add del mod">
          <ac:chgData name="Ruczyński Hubert (STUD)" userId="35753aab-0d69-494c-b54d-f9fed967c656" providerId="ADAL" clId="{A3E19EDE-40A8-46D4-8D6D-4B93E2913C76}" dt="2023-07-12T14:03:23.220" v="3031"/>
          <ac:spMkLst>
            <pc:docMk/>
            <pc:sldMk cId="2442585197" sldId="315"/>
            <ac:spMk id="6" creationId="{31C57D68-500C-337A-B2DB-7D32CD267A83}"/>
          </ac:spMkLst>
        </pc:spChg>
        <pc:spChg chg="add mod">
          <ac:chgData name="Ruczyński Hubert (STUD)" userId="35753aab-0d69-494c-b54d-f9fed967c656" providerId="ADAL" clId="{A3E19EDE-40A8-46D4-8D6D-4B93E2913C76}" dt="2023-07-12T14:09:24.251" v="3349" actId="2710"/>
          <ac:spMkLst>
            <pc:docMk/>
            <pc:sldMk cId="2442585197" sldId="315"/>
            <ac:spMk id="7" creationId="{1353B917-F2F0-8CB1-FDCE-BE7C95857FE5}"/>
          </ac:spMkLst>
        </pc:spChg>
        <pc:spChg chg="add mod">
          <ac:chgData name="Ruczyński Hubert (STUD)" userId="35753aab-0d69-494c-b54d-f9fed967c656" providerId="ADAL" clId="{A3E19EDE-40A8-46D4-8D6D-4B93E2913C76}" dt="2023-07-12T14:09:40.019" v="3352" actId="1076"/>
          <ac:spMkLst>
            <pc:docMk/>
            <pc:sldMk cId="2442585197" sldId="315"/>
            <ac:spMk id="8" creationId="{273B47D9-575F-D7D3-A8BC-C4F307D5EB27}"/>
          </ac:spMkLst>
        </pc:spChg>
        <pc:spChg chg="mod">
          <ac:chgData name="Ruczyński Hubert (STUD)" userId="35753aab-0d69-494c-b54d-f9fed967c656" providerId="ADAL" clId="{A3E19EDE-40A8-46D4-8D6D-4B93E2913C76}" dt="2023-07-12T12:23:09.438" v="1890" actId="20577"/>
          <ac:spMkLst>
            <pc:docMk/>
            <pc:sldMk cId="2442585197" sldId="315"/>
            <ac:spMk id="158" creationId="{00000000-0000-0000-0000-000000000000}"/>
          </ac:spMkLst>
        </pc:spChg>
        <pc:picChg chg="del">
          <ac:chgData name="Ruczyński Hubert (STUD)" userId="35753aab-0d69-494c-b54d-f9fed967c656" providerId="ADAL" clId="{A3E19EDE-40A8-46D4-8D6D-4B93E2913C76}" dt="2023-07-12T11:48:06.779" v="100" actId="478"/>
          <ac:picMkLst>
            <pc:docMk/>
            <pc:sldMk cId="2442585197" sldId="315"/>
            <ac:picMk id="4" creationId="{ECE68497-F6DF-3FDF-5C61-8650280D1064}"/>
          </ac:picMkLst>
        </pc:picChg>
        <pc:cxnChg chg="mod">
          <ac:chgData name="Ruczyński Hubert (STUD)" userId="35753aab-0d69-494c-b54d-f9fed967c656" providerId="ADAL" clId="{A3E19EDE-40A8-46D4-8D6D-4B93E2913C76}" dt="2023-07-12T12:23:12.499" v="1891" actId="14100"/>
          <ac:cxnSpMkLst>
            <pc:docMk/>
            <pc:sldMk cId="2442585197" sldId="315"/>
            <ac:cxnSpMk id="166" creationId="{00000000-0000-0000-0000-000000000000}"/>
          </ac:cxnSpMkLst>
        </pc:cxnChg>
      </pc:sldChg>
      <pc:sldMasterChg chg="delSldLayout">
        <pc:chgData name="Ruczyński Hubert (STUD)" userId="35753aab-0d69-494c-b54d-f9fed967c656" providerId="ADAL" clId="{A3E19EDE-40A8-46D4-8D6D-4B93E2913C76}" dt="2023-07-12T11:49:35.154" v="131" actId="47"/>
        <pc:sldMasterMkLst>
          <pc:docMk/>
          <pc:sldMasterMk cId="0" sldId="2147483673"/>
        </pc:sldMasterMkLst>
        <pc:sldLayoutChg chg="del">
          <pc:chgData name="Ruczyński Hubert (STUD)" userId="35753aab-0d69-494c-b54d-f9fed967c656" providerId="ADAL" clId="{A3E19EDE-40A8-46D4-8D6D-4B93E2913C76}" dt="2023-07-12T11:49:35.154" v="131" actId="47"/>
          <pc:sldLayoutMkLst>
            <pc:docMk/>
            <pc:sldMasterMk cId="0" sldId="2147483673"/>
            <pc:sldLayoutMk cId="0" sldId="2147483649"/>
          </pc:sldLayoutMkLst>
        </pc:sldLayoutChg>
        <pc:sldLayoutChg chg="del">
          <pc:chgData name="Ruczyński Hubert (STUD)" userId="35753aab-0d69-494c-b54d-f9fed967c656" providerId="ADAL" clId="{A3E19EDE-40A8-46D4-8D6D-4B93E2913C76}" dt="2023-07-12T11:42:03.761" v="25" actId="47"/>
          <pc:sldLayoutMkLst>
            <pc:docMk/>
            <pc:sldMasterMk cId="0" sldId="2147483673"/>
            <pc:sldLayoutMk cId="0" sldId="2147483659"/>
          </pc:sldLayoutMkLst>
        </pc:sldLayoutChg>
      </pc:sldMasterChg>
    </pc:docChg>
  </pc:docChgLst>
  <pc:docChgLst>
    <pc:chgData name="Gość" userId="S::urn:spo:anon#99eb49e589101387513da6eaee26bc3ba966621717b0713d7b34f5b6bd6b5604::" providerId="AD" clId="Web-{7DF92C2C-D6E1-1992-5539-05CC2982533B}"/>
    <pc:docChg chg="modSld">
      <pc:chgData name="Gość" userId="S::urn:spo:anon#99eb49e589101387513da6eaee26bc3ba966621717b0713d7b34f5b6bd6b5604::" providerId="AD" clId="Web-{7DF92C2C-D6E1-1992-5539-05CC2982533B}" dt="2023-07-31T15:54:01.459" v="3" actId="1076"/>
      <pc:docMkLst>
        <pc:docMk/>
      </pc:docMkLst>
      <pc:sldChg chg="addSp modSp">
        <pc:chgData name="Gość" userId="S::urn:spo:anon#99eb49e589101387513da6eaee26bc3ba966621717b0713d7b34f5b6bd6b5604::" providerId="AD" clId="Web-{7DF92C2C-D6E1-1992-5539-05CC2982533B}" dt="2023-07-31T15:54:01.459" v="3" actId="1076"/>
        <pc:sldMkLst>
          <pc:docMk/>
          <pc:sldMk cId="1590333830" sldId="313"/>
        </pc:sldMkLst>
        <pc:grpChg chg="add">
          <ac:chgData name="Gość" userId="S::urn:spo:anon#99eb49e589101387513da6eaee26bc3ba966621717b0713d7b34f5b6bd6b5604::" providerId="AD" clId="Web-{7DF92C2C-D6E1-1992-5539-05CC2982533B}" dt="2023-07-31T15:53:34.536" v="0"/>
          <ac:grpSpMkLst>
            <pc:docMk/>
            <pc:sldMk cId="1590333830" sldId="313"/>
            <ac:grpSpMk id="3" creationId="{13A02E19-07BB-BBF3-66D9-5D22521FE8B5}"/>
          </ac:grpSpMkLst>
        </pc:grpChg>
        <pc:grpChg chg="add">
          <ac:chgData name="Gość" userId="S::urn:spo:anon#99eb49e589101387513da6eaee26bc3ba966621717b0713d7b34f5b6bd6b5604::" providerId="AD" clId="Web-{7DF92C2C-D6E1-1992-5539-05CC2982533B}" dt="2023-07-31T15:53:42.568" v="1"/>
          <ac:grpSpMkLst>
            <pc:docMk/>
            <pc:sldMk cId="1590333830" sldId="313"/>
            <ac:grpSpMk id="5" creationId="{1003BFC7-3AE4-5ADC-1EE0-EE0C7AEC9C77}"/>
          </ac:grpSpMkLst>
        </pc:grpChg>
        <pc:picChg chg="mod">
          <ac:chgData name="Gość" userId="S::urn:spo:anon#99eb49e589101387513da6eaee26bc3ba966621717b0713d7b34f5b6bd6b5604::" providerId="AD" clId="Web-{7DF92C2C-D6E1-1992-5539-05CC2982533B}" dt="2023-07-31T15:54:01.459" v="3" actId="1076"/>
          <ac:picMkLst>
            <pc:docMk/>
            <pc:sldMk cId="1590333830" sldId="313"/>
            <ac:picMk id="6" creationId="{16208D3C-5D6C-0E02-2179-3A6FECDBA1C7}"/>
          </ac:picMkLst>
        </pc:picChg>
      </pc:sldChg>
    </pc:docChg>
  </pc:docChgLst>
  <pc:docChgLst>
    <pc:chgData name="Gość" userId="S::urn:spo:anon#99eb49e589101387513da6eaee26bc3ba966621717b0713d7b34f5b6bd6b5604::" providerId="AD" clId="Web-{6AC2CD11-29D5-CC5C-4CA9-E2580CC11C2F}"/>
    <pc:docChg chg="addSld delSld modSld sldOrd">
      <pc:chgData name="Gość" userId="S::urn:spo:anon#99eb49e589101387513da6eaee26bc3ba966621717b0713d7b34f5b6bd6b5604::" providerId="AD" clId="Web-{6AC2CD11-29D5-CC5C-4CA9-E2580CC11C2F}" dt="2023-07-12T20:19:00.231" v="51"/>
      <pc:docMkLst>
        <pc:docMk/>
      </pc:docMkLst>
      <pc:sldChg chg="addSp modSp del">
        <pc:chgData name="Gość" userId="S::urn:spo:anon#99eb49e589101387513da6eaee26bc3ba966621717b0713d7b34f5b6bd6b5604::" providerId="AD" clId="Web-{6AC2CD11-29D5-CC5C-4CA9-E2580CC11C2F}" dt="2023-07-12T20:15:31.976" v="49"/>
        <pc:sldMkLst>
          <pc:docMk/>
          <pc:sldMk cId="1869882143" sldId="307"/>
        </pc:sldMkLst>
        <pc:picChg chg="add mod">
          <ac:chgData name="Gość" userId="S::urn:spo:anon#99eb49e589101387513da6eaee26bc3ba966621717b0713d7b34f5b6bd6b5604::" providerId="AD" clId="Web-{6AC2CD11-29D5-CC5C-4CA9-E2580CC11C2F}" dt="2023-07-12T16:46:56.468" v="9" actId="14100"/>
          <ac:picMkLst>
            <pc:docMk/>
            <pc:sldMk cId="1869882143" sldId="307"/>
            <ac:picMk id="3" creationId="{44FF5C9B-FB1C-CFCF-B694-18035A75221A}"/>
          </ac:picMkLst>
        </pc:picChg>
      </pc:sldChg>
      <pc:sldChg chg="addSp modSp new ord modNotes">
        <pc:chgData name="Gość" userId="S::urn:spo:anon#99eb49e589101387513da6eaee26bc3ba966621717b0713d7b34f5b6bd6b5604::" providerId="AD" clId="Web-{6AC2CD11-29D5-CC5C-4CA9-E2580CC11C2F}" dt="2023-07-12T20:15:30.523" v="48"/>
        <pc:sldMkLst>
          <pc:docMk/>
          <pc:sldMk cId="1843333732" sldId="316"/>
        </pc:sldMkLst>
        <pc:picChg chg="add mod">
          <ac:chgData name="Gość" userId="S::urn:spo:anon#99eb49e589101387513da6eaee26bc3ba966621717b0713d7b34f5b6bd6b5604::" providerId="AD" clId="Web-{6AC2CD11-29D5-CC5C-4CA9-E2580CC11C2F}" dt="2023-07-12T16:46:31.873" v="4" actId="1076"/>
          <ac:picMkLst>
            <pc:docMk/>
            <pc:sldMk cId="1843333732" sldId="316"/>
            <ac:picMk id="3" creationId="{EF3310DD-5756-0407-37D4-9D1C82B51DA1}"/>
          </ac:picMkLst>
        </pc:picChg>
      </pc:sldChg>
      <pc:sldChg chg="modSp new modNotes">
        <pc:chgData name="Gość" userId="S::urn:spo:anon#99eb49e589101387513da6eaee26bc3ba966621717b0713d7b34f5b6bd6b5604::" providerId="AD" clId="Web-{6AC2CD11-29D5-CC5C-4CA9-E2580CC11C2F}" dt="2023-07-12T20:19:00.231" v="51"/>
        <pc:sldMkLst>
          <pc:docMk/>
          <pc:sldMk cId="1078374268" sldId="317"/>
        </pc:sldMkLst>
        <pc:spChg chg="mod">
          <ac:chgData name="Gość" userId="S::urn:spo:anon#99eb49e589101387513da6eaee26bc3ba966621717b0713d7b34f5b6bd6b5604::" providerId="AD" clId="Web-{6AC2CD11-29D5-CC5C-4CA9-E2580CC11C2F}" dt="2023-07-12T16:48:04.267" v="47" actId="1076"/>
          <ac:spMkLst>
            <pc:docMk/>
            <pc:sldMk cId="1078374268" sldId="317"/>
            <ac:spMk id="2" creationId="{F08D447F-ECCF-628A-730E-375766B43F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Hello, I’m Anna Kozak, and together with Hubert Ruczyński, we want to present you a brief summary of the forester package.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7C843C"/>
                </a:solidFill>
                <a:effectLst/>
                <a:latin typeface="Arial" panose="020B0604020202020204" pitchFamily="34" charset="0"/>
              </a:rPr>
              <a:t>The forester is an AutoML tool in R for</a:t>
            </a:r>
            <a:r>
              <a:rPr lang="en-US" b="1" i="0">
                <a:solidFill>
                  <a:srgbClr val="7C843C"/>
                </a:solidFill>
                <a:effectLst/>
                <a:latin typeface="Arial" panose="020B0604020202020204" pitchFamily="34" charset="0"/>
              </a:rPr>
              <a:t> tabular data regression </a:t>
            </a:r>
            <a:r>
              <a:rPr lang="en-US" b="0" i="0">
                <a:solidFill>
                  <a:srgbClr val="7C843C"/>
                </a:solidFill>
                <a:effectLst/>
                <a:latin typeface="Arial" panose="020B0604020202020204" pitchFamily="34" charset="0"/>
              </a:rPr>
              <a:t>and </a:t>
            </a:r>
            <a:r>
              <a:rPr lang="en-US" b="1" i="0">
                <a:solidFill>
                  <a:srgbClr val="7C843C"/>
                </a:solidFill>
                <a:effectLst/>
                <a:latin typeface="Arial" panose="020B0604020202020204" pitchFamily="34" charset="0"/>
              </a:rPr>
              <a:t>binary</a:t>
            </a:r>
            <a:r>
              <a:rPr lang="en-US" b="0" i="0">
                <a:solidFill>
                  <a:srgbClr val="7C843C"/>
                </a:solidFill>
                <a:effectLst/>
                <a:latin typeface="Arial" panose="020B0604020202020204" pitchFamily="34" charset="0"/>
              </a:rPr>
              <a:t> </a:t>
            </a:r>
            <a:r>
              <a:rPr lang="en-US" b="1" i="0">
                <a:solidFill>
                  <a:srgbClr val="7C843C"/>
                </a:solidFill>
                <a:effectLst/>
                <a:latin typeface="Arial" panose="020B0604020202020204" pitchFamily="34" charset="0"/>
              </a:rPr>
              <a:t>classification tasks</a:t>
            </a:r>
            <a:r>
              <a:rPr lang="en-US" b="0" i="0">
                <a:solidFill>
                  <a:srgbClr val="7C843C"/>
                </a:solidFill>
                <a:effectLst/>
                <a:latin typeface="Arial" panose="020B0604020202020204" pitchFamily="34" charset="0"/>
              </a:rPr>
              <a:t>, that wraps up all machine learning processes into a single </a:t>
            </a:r>
            <a:r>
              <a:rPr lang="en-US" b="0">
                <a:solidFill>
                  <a:srgbClr val="7C843C"/>
                </a:solidFill>
                <a:effectLst/>
                <a:latin typeface="Courier New" panose="02070309020205020404" pitchFamily="49" charset="0"/>
              </a:rPr>
              <a:t>train</a:t>
            </a:r>
            <a:r>
              <a:rPr lang="en-US" b="0" i="0">
                <a:solidFill>
                  <a:srgbClr val="7C843C"/>
                </a:solidFill>
                <a:effectLst/>
                <a:latin typeface="Courier New" panose="02070309020205020404" pitchFamily="49" charset="0"/>
              </a:rPr>
              <a:t>()</a:t>
            </a:r>
            <a:r>
              <a:rPr lang="pl-PL" b="0" i="0">
                <a:solidFill>
                  <a:srgbClr val="7C843C"/>
                </a:solidFill>
                <a:effectLst/>
                <a:latin typeface="Courier New" panose="02070309020205020404" pitchFamily="49" charset="0"/>
              </a:rPr>
              <a:t> </a:t>
            </a:r>
            <a:r>
              <a:rPr lang="en-US" b="0" i="0">
                <a:solidFill>
                  <a:srgbClr val="7C843C"/>
                </a:solidFill>
                <a:effectLst/>
                <a:latin typeface="Arial" panose="020B0604020202020204" pitchFamily="34" charset="0"/>
              </a:rPr>
              <a:t>function, which includes:</a:t>
            </a:r>
          </a:p>
          <a:p>
            <a:pPr marL="0" lvl="0" indent="0" algn="l" rtl="0">
              <a:spcBef>
                <a:spcPts val="0"/>
              </a:spcBef>
              <a:spcAft>
                <a:spcPts val="0"/>
              </a:spcAft>
              <a:buNone/>
            </a:pPr>
            <a:endParaRPr lang="en-US" b="0" i="0">
              <a:solidFill>
                <a:srgbClr val="7C843C"/>
              </a:solidFill>
              <a:effectLst/>
              <a:latin typeface="Arial" panose="020B0604020202020204" pitchFamily="34" charset="0"/>
            </a:endParaRPr>
          </a:p>
          <a:p>
            <a:pPr marL="0" lvl="0" indent="0" algn="l" rtl="0">
              <a:spcBef>
                <a:spcPts val="0"/>
              </a:spcBef>
              <a:spcAft>
                <a:spcPts val="0"/>
              </a:spcAft>
              <a:buNone/>
            </a:pPr>
            <a:r>
              <a:rPr lang="en-US" b="0" i="0">
                <a:solidFill>
                  <a:srgbClr val="7C843C"/>
                </a:solidFill>
                <a:effectLst/>
                <a:latin typeface="Arial" panose="020B0604020202020204" pitchFamily="34" charset="0"/>
              </a:rPr>
              <a:t>1. rendering a brief </a:t>
            </a:r>
            <a:r>
              <a:rPr lang="en-US" b="1" i="0">
                <a:solidFill>
                  <a:srgbClr val="7C843C"/>
                </a:solidFill>
                <a:effectLst/>
                <a:latin typeface="Arial" panose="020B0604020202020204" pitchFamily="34" charset="0"/>
              </a:rPr>
              <a:t>data check report</a:t>
            </a:r>
            <a:r>
              <a:rPr lang="en-US" b="0" i="0">
                <a:solidFill>
                  <a:srgbClr val="7C843C"/>
                </a:solidFill>
                <a:effectLst/>
                <a:latin typeface="Arial" panose="020B0604020202020204" pitchFamily="34" charset="0"/>
              </a:rPr>
              <a:t>,</a:t>
            </a:r>
            <a:endParaRPr lang="en-US">
              <a:solidFill>
                <a:srgbClr val="7C843C"/>
              </a:solidFill>
              <a:latin typeface="Arial" panose="020B0604020202020204" pitchFamily="34" charset="0"/>
            </a:endParaRPr>
          </a:p>
          <a:p>
            <a:pPr marL="0" lvl="0" indent="0" algn="l" rtl="0">
              <a:spcBef>
                <a:spcPts val="0"/>
              </a:spcBef>
              <a:spcAft>
                <a:spcPts val="0"/>
              </a:spcAft>
              <a:buNone/>
            </a:pPr>
            <a:r>
              <a:rPr lang="en-US" i="0">
                <a:solidFill>
                  <a:srgbClr val="7C843C"/>
                </a:solidFill>
                <a:effectLst/>
                <a:latin typeface="Arial" panose="020B0604020202020204" pitchFamily="34" charset="0"/>
              </a:rPr>
              <a:t>2. </a:t>
            </a:r>
            <a:r>
              <a:rPr lang="en-US" b="1" i="0">
                <a:solidFill>
                  <a:srgbClr val="7C843C"/>
                </a:solidFill>
                <a:effectLst/>
                <a:latin typeface="Arial" panose="020B0604020202020204" pitchFamily="34" charset="0"/>
              </a:rPr>
              <a:t>preprocessing</a:t>
            </a:r>
            <a:r>
              <a:rPr lang="en-US" b="0" i="0">
                <a:solidFill>
                  <a:srgbClr val="7C843C"/>
                </a:solidFill>
                <a:effectLst/>
                <a:latin typeface="Arial" panose="020B0604020202020204" pitchFamily="34" charset="0"/>
              </a:rPr>
              <a:t> the initial dataset enough for models to be trained,</a:t>
            </a:r>
          </a:p>
          <a:p>
            <a:pPr marL="0" indent="0">
              <a:buNone/>
            </a:pPr>
            <a:r>
              <a:rPr lang="en-US" i="0">
                <a:solidFill>
                  <a:srgbClr val="7C843C"/>
                </a:solidFill>
                <a:effectLst/>
                <a:latin typeface="Arial" panose="020B0604020202020204" pitchFamily="34" charset="0"/>
              </a:rPr>
              <a:t>3. </a:t>
            </a:r>
            <a:r>
              <a:rPr lang="en-US" b="1" i="0">
                <a:solidFill>
                  <a:srgbClr val="7C843C"/>
                </a:solidFill>
                <a:effectLst/>
                <a:latin typeface="Arial" panose="020B0604020202020204" pitchFamily="34" charset="0"/>
              </a:rPr>
              <a:t>training</a:t>
            </a:r>
            <a:r>
              <a:rPr lang="en-US" b="0" i="0">
                <a:solidFill>
                  <a:srgbClr val="7C843C"/>
                </a:solidFill>
                <a:effectLst/>
                <a:latin typeface="Arial" panose="020B0604020202020204" pitchFamily="34" charset="0"/>
              </a:rPr>
              <a:t> </a:t>
            </a:r>
            <a:r>
              <a:rPr lang="en-US" b="1" i="0">
                <a:solidFill>
                  <a:srgbClr val="7C843C"/>
                </a:solidFill>
                <a:effectLst/>
                <a:latin typeface="Arial" panose="020B0604020202020204" pitchFamily="34" charset="0"/>
              </a:rPr>
              <a:t>5 tree-based models </a:t>
            </a:r>
            <a:r>
              <a:rPr lang="en-US" b="0" i="0">
                <a:solidFill>
                  <a:srgbClr val="7C843C"/>
                </a:solidFill>
                <a:effectLst/>
                <a:latin typeface="Arial" panose="020B0604020202020204" pitchFamily="34" charset="0"/>
              </a:rPr>
              <a:t>with default parameters, random</a:t>
            </a:r>
            <a:r>
              <a:rPr lang="en-US">
                <a:solidFill>
                  <a:srgbClr val="7C843C"/>
                </a:solidFill>
                <a:latin typeface="Arial" panose="020B0604020202020204" pitchFamily="34" charset="0"/>
              </a:rPr>
              <a:t> </a:t>
            </a:r>
            <a:r>
              <a:rPr lang="en-US" b="0" i="0">
                <a:solidFill>
                  <a:srgbClr val="7C843C"/>
                </a:solidFill>
                <a:effectLst/>
                <a:latin typeface="Arial" panose="020B0604020202020204" pitchFamily="34" charset="0"/>
              </a:rPr>
              <a:t>search</a:t>
            </a:r>
            <a:r>
              <a:rPr lang="pl-PL" b="0" i="0">
                <a:solidFill>
                  <a:srgbClr val="7C843C"/>
                </a:solidFill>
                <a:effectLst/>
                <a:latin typeface="Arial" panose="020B0604020202020204" pitchFamily="34" charset="0"/>
              </a:rPr>
              <a:t>,</a:t>
            </a:r>
            <a:r>
              <a:rPr lang="en-US" b="0" i="0">
                <a:solidFill>
                  <a:srgbClr val="7C843C"/>
                </a:solidFill>
                <a:effectLst/>
                <a:latin typeface="Arial" panose="020B0604020202020204" pitchFamily="34" charset="0"/>
              </a:rPr>
              <a:t> and Bayesian optimization,</a:t>
            </a:r>
          </a:p>
          <a:p>
            <a:pPr marL="0" indent="0">
              <a:buNone/>
            </a:pPr>
            <a:r>
              <a:rPr lang="en-US" b="0" i="0">
                <a:solidFill>
                  <a:srgbClr val="7C843C"/>
                </a:solidFill>
                <a:effectLst/>
                <a:latin typeface="Arial" panose="020B0604020202020204" pitchFamily="34" charset="0"/>
              </a:rPr>
              <a:t>4. </a:t>
            </a:r>
            <a:r>
              <a:rPr lang="pl-PL" b="0" i="0">
                <a:solidFill>
                  <a:srgbClr val="7C843C"/>
                </a:solidFill>
                <a:effectLst/>
                <a:latin typeface="Arial" panose="020B0604020202020204" pitchFamily="34" charset="0"/>
              </a:rPr>
              <a:t>To finally </a:t>
            </a:r>
            <a:r>
              <a:rPr lang="en-US" i="0">
                <a:solidFill>
                  <a:srgbClr val="7C843C"/>
                </a:solidFill>
                <a:effectLst/>
                <a:latin typeface="Arial" panose="020B0604020202020204" pitchFamily="34" charset="0"/>
              </a:rPr>
              <a:t>evaluat</a:t>
            </a:r>
            <a:r>
              <a:rPr lang="pl-PL" i="0">
                <a:solidFill>
                  <a:srgbClr val="7C843C"/>
                </a:solidFill>
                <a:effectLst/>
                <a:latin typeface="Arial" panose="020B0604020202020204" pitchFamily="34" charset="0"/>
              </a:rPr>
              <a:t>e </a:t>
            </a:r>
            <a:r>
              <a:rPr lang="en-US" b="0" i="0">
                <a:solidFill>
                  <a:srgbClr val="7C843C"/>
                </a:solidFill>
                <a:effectLst/>
                <a:latin typeface="Arial" panose="020B0604020202020204" pitchFamily="34" charset="0"/>
              </a:rPr>
              <a:t>them and provid</a:t>
            </a:r>
            <a:r>
              <a:rPr lang="pl-PL" b="0" i="0">
                <a:solidFill>
                  <a:srgbClr val="7C843C"/>
                </a:solidFill>
                <a:effectLst/>
                <a:latin typeface="Arial" panose="020B0604020202020204" pitchFamily="34" charset="0"/>
              </a:rPr>
              <a:t>e </a:t>
            </a:r>
            <a:r>
              <a:rPr lang="en-US" b="0" i="0">
                <a:solidFill>
                  <a:srgbClr val="7C843C"/>
                </a:solidFill>
                <a:effectLst/>
                <a:latin typeface="Arial" panose="020B0604020202020204" pitchFamily="34" charset="0"/>
              </a:rPr>
              <a:t>a </a:t>
            </a:r>
            <a:r>
              <a:rPr lang="en-US" b="1" i="0">
                <a:solidFill>
                  <a:srgbClr val="7C843C"/>
                </a:solidFill>
                <a:effectLst/>
                <a:latin typeface="Arial" panose="020B0604020202020204" pitchFamily="34" charset="0"/>
              </a:rPr>
              <a:t>ranked list</a:t>
            </a:r>
            <a:r>
              <a:rPr lang="pl-PL" b="1" i="0">
                <a:solidFill>
                  <a:srgbClr val="7C843C"/>
                </a:solidFill>
                <a:effectLst/>
                <a:latin typeface="Arial" panose="020B0604020202020204" pitchFamily="34" charset="0"/>
              </a:rPr>
              <a:t> of results</a:t>
            </a:r>
            <a:r>
              <a:rPr lang="en-US" b="0" i="0">
                <a:solidFill>
                  <a:srgbClr val="7C843C"/>
                </a:solidFill>
                <a:effectLst/>
                <a:latin typeface="Arial" panose="020B0604020202020204" pitchFamily="34" charset="0"/>
              </a:rPr>
              <a:t>.</a:t>
            </a:r>
          </a:p>
          <a:p>
            <a:pPr marL="0" lvl="0" indent="0" algn="l" rtl="0">
              <a:spcBef>
                <a:spcPts val="0"/>
              </a:spcBef>
              <a:spcAft>
                <a:spcPts val="0"/>
              </a:spcAft>
              <a:buNone/>
            </a:pPr>
            <a:endParaRPr/>
          </a:p>
        </p:txBody>
      </p:sp>
    </p:spTree>
    <p:extLst>
      <p:ext uri="{BB962C8B-B14F-4D97-AF65-F5344CB8AC3E}">
        <p14:creationId xmlns:p14="http://schemas.microsoft.com/office/powerpoint/2010/main" val="56427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We’ve decided to implement our solution in R, as this language community covers lots of data scientists and statisticians, yet there are only a few AutoML solutions. Moreover, the frameworks like H2O AutoML or especially mlr3 require tons of domain knowledge which can be discouraging for new users, and they offer only a narrow spectrum of preprocessing options.</a:t>
            </a:r>
            <a:endParaRPr/>
          </a:p>
        </p:txBody>
      </p:sp>
    </p:spTree>
    <p:extLst>
      <p:ext uri="{BB962C8B-B14F-4D97-AF65-F5344CB8AC3E}">
        <p14:creationId xmlns:p14="http://schemas.microsoft.com/office/powerpoint/2010/main" val="3082528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The main strength of the forester is the simplicity of usage. With the traditional approach, the user has to install and use an abundance of packages, which results in a lengthy process of reading the documentation, implementing various approaches from scratch, and evaluating the outcomes. These steps result in lots of repetitive coding, and focusing on trivial tasks instead of proper and creative datascientists work. With our package, the user is able to do all of this with just a few lines of code!</a:t>
            </a:r>
            <a:endParaRPr/>
          </a:p>
        </p:txBody>
      </p:sp>
    </p:spTree>
    <p:extLst>
      <p:ext uri="{BB962C8B-B14F-4D97-AF65-F5344CB8AC3E}">
        <p14:creationId xmlns:p14="http://schemas.microsoft.com/office/powerpoint/2010/main" val="419526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The forester pipeline covers all major machine learning steps, starting from the data quality check, and data preparations, through the model training and tuning with various approaches to end with the model evaluation and comparison. Additionally we offer a wide range of extensive features, which lets us save the results, explain particular models, or even create a brief report on the training process.</a:t>
            </a:r>
            <a:endParaRPr/>
          </a:p>
        </p:txBody>
      </p:sp>
    </p:spTree>
    <p:extLst>
      <p:ext uri="{BB962C8B-B14F-4D97-AF65-F5344CB8AC3E}">
        <p14:creationId xmlns:p14="http://schemas.microsoft.com/office/powerpoint/2010/main" val="2417678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The most important part of the pipeline is the data preparation stage. This functionality makes the package easy to use for newcomers, as it lets them pass only the most basic information such as the dataset and target of the ML task, and the forester handles the rest itself. T</a:t>
            </a:r>
            <a:r>
              <a:rPr lang="en-US" b="0" i="0">
                <a:effectLst/>
                <a:latin typeface="Arial" panose="020B0604020202020204" pitchFamily="34" charset="0"/>
              </a:rPr>
              <a:t>he basic preparation consists</a:t>
            </a:r>
            <a:br>
              <a:rPr lang="en-US"/>
            </a:br>
            <a:r>
              <a:rPr lang="en-US" b="0" i="0">
                <a:effectLst/>
                <a:latin typeface="Arial" panose="020B0604020202020204" pitchFamily="34" charset="0"/>
              </a:rPr>
              <a:t>of the actions necessary for the package to work: removing static columns, binarization of the target variable, and imputing the missing data using the MICE algorithm</a:t>
            </a:r>
            <a:r>
              <a:rPr lang="pl-PL" b="0" i="0">
                <a:effectLst/>
                <a:latin typeface="Arial" panose="020B0604020202020204" pitchFamily="34" charset="0"/>
              </a:rPr>
              <a:t>. </a:t>
            </a:r>
          </a:p>
          <a:p>
            <a:pPr marL="0" lvl="0" indent="0" algn="l" rtl="0">
              <a:spcBef>
                <a:spcPts val="0"/>
              </a:spcBef>
              <a:spcAft>
                <a:spcPts val="0"/>
              </a:spcAft>
              <a:buNone/>
            </a:pPr>
            <a:r>
              <a:rPr lang="pl-PL" b="0" i="0">
                <a:effectLst/>
                <a:latin typeface="Arial" panose="020B0604020202020204" pitchFamily="34" charset="0"/>
              </a:rPr>
              <a:t>We can also use t</a:t>
            </a:r>
            <a:r>
              <a:rPr lang="en-US" b="0" i="0">
                <a:effectLst/>
                <a:latin typeface="Arial" panose="020B0604020202020204" pitchFamily="34" charset="0"/>
              </a:rPr>
              <a:t>he advanced method </a:t>
            </a:r>
            <a:r>
              <a:rPr lang="pl-PL" b="0" i="0">
                <a:effectLst/>
                <a:latin typeface="Arial" panose="020B0604020202020204" pitchFamily="34" charset="0"/>
              </a:rPr>
              <a:t>which </a:t>
            </a:r>
            <a:r>
              <a:rPr lang="en-US" b="0" i="0">
                <a:effectLst/>
                <a:latin typeface="Arial" panose="020B0604020202020204" pitchFamily="34" charset="0"/>
              </a:rPr>
              <a:t>additionally includes the</a:t>
            </a:r>
            <a:r>
              <a:rPr lang="pl-PL" b="0" i="0">
                <a:effectLst/>
                <a:latin typeface="Arial" panose="020B0604020202020204" pitchFamily="34" charset="0"/>
              </a:rPr>
              <a:t> </a:t>
            </a:r>
            <a:r>
              <a:rPr lang="en-US" b="0" i="0">
                <a:effectLst/>
                <a:latin typeface="Arial" panose="020B0604020202020204" pitchFamily="34" charset="0"/>
              </a:rPr>
              <a:t>removal of id-like columns</a:t>
            </a:r>
            <a:r>
              <a:rPr lang="pl-PL" b="0" i="0">
                <a:effectLst/>
                <a:latin typeface="Arial" panose="020B0604020202020204" pitchFamily="34" charset="0"/>
              </a:rPr>
              <a:t>, the </a:t>
            </a:r>
            <a:r>
              <a:rPr lang="en-US" b="0" i="0">
                <a:effectLst/>
                <a:latin typeface="Arial" panose="020B0604020202020204" pitchFamily="34" charset="0"/>
              </a:rPr>
              <a:t>removal of highly correlated columns</a:t>
            </a:r>
            <a:r>
              <a:rPr lang="pl-PL" b="0" i="0">
                <a:effectLst/>
                <a:latin typeface="Arial" panose="020B0604020202020204" pitchFamily="34" charset="0"/>
              </a:rPr>
              <a:t>, </a:t>
            </a:r>
            <a:r>
              <a:rPr lang="en-US" b="0" i="0">
                <a:effectLst/>
                <a:latin typeface="Arial" panose="020B0604020202020204" pitchFamily="34" charset="0"/>
              </a:rPr>
              <a:t>as</a:t>
            </a:r>
            <a:r>
              <a:rPr lang="pl-PL" b="0" i="0">
                <a:effectLst/>
                <a:latin typeface="Arial" panose="020B0604020202020204" pitchFamily="34" charset="0"/>
              </a:rPr>
              <a:t> </a:t>
            </a:r>
            <a:r>
              <a:rPr lang="en-US" b="0" i="0">
                <a:effectLst/>
                <a:latin typeface="Arial" panose="020B0604020202020204" pitchFamily="34" charset="0"/>
              </a:rPr>
              <a:t>well as feature selection with the BORUTA algorith</a:t>
            </a:r>
            <a:r>
              <a:rPr lang="pl-PL" b="0" i="0">
                <a:effectLst/>
                <a:latin typeface="Arial" panose="020B0604020202020204" pitchFamily="34" charset="0"/>
              </a:rPr>
              <a:t>m.</a:t>
            </a:r>
          </a:p>
          <a:p>
            <a:pPr marL="0" lvl="0" indent="0" algn="l" rtl="0">
              <a:spcBef>
                <a:spcPts val="0"/>
              </a:spcBef>
              <a:spcAft>
                <a:spcPts val="0"/>
              </a:spcAft>
              <a:buNone/>
            </a:pPr>
            <a:r>
              <a:rPr lang="en-US" b="0" i="0">
                <a:effectLst/>
                <a:latin typeface="Arial" panose="020B0604020202020204" pitchFamily="34" charset="0"/>
              </a:rPr>
              <a:t>Additionally,</a:t>
            </a:r>
            <a:r>
              <a:rPr lang="pl-PL" b="0" i="0">
                <a:effectLst/>
                <a:latin typeface="Arial" panose="020B0604020202020204" pitchFamily="34" charset="0"/>
              </a:rPr>
              <a:t> </a:t>
            </a:r>
            <a:r>
              <a:rPr lang="en-US" b="0" i="0">
                <a:effectLst/>
                <a:latin typeface="Arial" panose="020B0604020202020204" pitchFamily="34" charset="0"/>
              </a:rPr>
              <a:t>every model in the forester package requires a different data format which is also prepared inside</a:t>
            </a:r>
            <a:r>
              <a:rPr lang="pl-PL" b="0" i="0">
                <a:effectLst/>
                <a:latin typeface="Arial" panose="020B0604020202020204" pitchFamily="34" charset="0"/>
              </a:rPr>
              <a:t> </a:t>
            </a:r>
            <a:r>
              <a:rPr lang="en-US" b="0" i="0">
                <a:effectLst/>
                <a:latin typeface="Arial" panose="020B0604020202020204" pitchFamily="34" charset="0"/>
              </a:rPr>
              <a:t>the main function.</a:t>
            </a:r>
            <a:endParaRPr/>
          </a:p>
        </p:txBody>
      </p:sp>
    </p:spTree>
    <p:extLst>
      <p:ext uri="{BB962C8B-B14F-4D97-AF65-F5344CB8AC3E}">
        <p14:creationId xmlns:p14="http://schemas.microsoft.com/office/powerpoint/2010/main" val="60326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A final novelty included in our tool is the automatic training report generation. It consists of some basic information about the dataset, raw training results, results of the data quality check, and most importantly lots of visualizations enabling the user to understand obtained outcomes. The plots are suited to the considered ML task, being either regression or binary classification, and consist of three plot types that compare different models, present the outcomes of the best one, or use XAI methods to explain them in a greater detail. </a:t>
            </a:r>
            <a:endParaRPr/>
          </a:p>
        </p:txBody>
      </p:sp>
    </p:spTree>
    <p:extLst>
      <p:ext uri="{BB962C8B-B14F-4D97-AF65-F5344CB8AC3E}">
        <p14:creationId xmlns:p14="http://schemas.microsoft.com/office/powerpoint/2010/main" val="128565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To get better familiar with our tool take a look at the GitHub repository and visit the website.</a:t>
            </a:r>
          </a:p>
        </p:txBody>
      </p:sp>
    </p:spTree>
    <p:extLst>
      <p:ext uri="{BB962C8B-B14F-4D97-AF65-F5344CB8AC3E}">
        <p14:creationId xmlns:p14="http://schemas.microsoft.com/office/powerpoint/2010/main" val="3165324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Try using the package on your data and let us know how it worked for you. Many thanks for all feedback. </a:t>
            </a:r>
          </a:p>
          <a:p>
            <a:pPr>
              <a:buNone/>
            </a:pPr>
            <a:r>
              <a:rPr lang="en-US" dirty="0"/>
              <a:t> </a:t>
            </a:r>
          </a:p>
          <a:p>
            <a:pPr>
              <a:buNone/>
            </a:pPr>
            <a:r>
              <a:rPr lang="en-US" dirty="0"/>
              <a:t>See you at the conference. </a:t>
            </a:r>
          </a:p>
        </p:txBody>
      </p:sp>
    </p:spTree>
    <p:extLst>
      <p:ext uri="{BB962C8B-B14F-4D97-AF65-F5344CB8AC3E}">
        <p14:creationId xmlns:p14="http://schemas.microsoft.com/office/powerpoint/2010/main" val="202290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11" name="Google Shape;11;p2"/>
          <p:cNvSpPr/>
          <p:nvPr/>
        </p:nvSpPr>
        <p:spPr>
          <a:xfrm>
            <a:off x="148375" y="148500"/>
            <a:ext cx="8869500" cy="48465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400" b="1">
                <a:solidFill>
                  <a:srgbClr val="74533D"/>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40075" y="3900750"/>
            <a:ext cx="4553400" cy="564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rgbClr val="7C843C"/>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3"/>
        <p:cNvGrpSpPr/>
        <p:nvPr/>
      </p:nvGrpSpPr>
      <p:grpSpPr>
        <a:xfrm>
          <a:off x="0" y="0"/>
          <a:ext cx="0" cy="0"/>
          <a:chOff x="0" y="0"/>
          <a:chExt cx="0" cy="0"/>
        </a:xfrm>
      </p:grpSpPr>
      <p:sp>
        <p:nvSpPr>
          <p:cNvPr id="91" name="Google Shape;91;p18"/>
          <p:cNvSpPr/>
          <p:nvPr/>
        </p:nvSpPr>
        <p:spPr>
          <a:xfrm>
            <a:off x="148375" y="148500"/>
            <a:ext cx="8869500" cy="48465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title"/>
          </p:nvPr>
        </p:nvSpPr>
        <p:spPr>
          <a:xfrm>
            <a:off x="710750" y="33800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18"/>
          <p:cNvSpPr txBox="1">
            <a:spLocks noGrp="1"/>
          </p:cNvSpPr>
          <p:nvPr>
            <p:ph type="subTitle" idx="1"/>
          </p:nvPr>
        </p:nvSpPr>
        <p:spPr>
          <a:xfrm>
            <a:off x="710750" y="3785547"/>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title" idx="2"/>
          </p:nvPr>
        </p:nvSpPr>
        <p:spPr>
          <a:xfrm>
            <a:off x="710750" y="12231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18"/>
          <p:cNvSpPr txBox="1">
            <a:spLocks noGrp="1"/>
          </p:cNvSpPr>
          <p:nvPr>
            <p:ph type="subTitle" idx="3"/>
          </p:nvPr>
        </p:nvSpPr>
        <p:spPr>
          <a:xfrm>
            <a:off x="710750" y="1627900"/>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8"/>
          <p:cNvSpPr txBox="1">
            <a:spLocks noGrp="1"/>
          </p:cNvSpPr>
          <p:nvPr>
            <p:ph type="title" idx="4"/>
          </p:nvPr>
        </p:nvSpPr>
        <p:spPr>
          <a:xfrm>
            <a:off x="710750" y="2301213"/>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18"/>
          <p:cNvSpPr txBox="1">
            <a:spLocks noGrp="1"/>
          </p:cNvSpPr>
          <p:nvPr>
            <p:ph type="subTitle" idx="5"/>
          </p:nvPr>
        </p:nvSpPr>
        <p:spPr>
          <a:xfrm>
            <a:off x="710750" y="2706729"/>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8"/>
          <p:cNvSpPr txBox="1">
            <a:spLocks noGrp="1"/>
          </p:cNvSpPr>
          <p:nvPr>
            <p:ph type="title" idx="6"/>
          </p:nvPr>
        </p:nvSpPr>
        <p:spPr>
          <a:xfrm>
            <a:off x="710750" y="387250"/>
            <a:ext cx="4724700" cy="776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
        <p:nvSpPr>
          <p:cNvPr id="131" name="Google Shape;131;p23"/>
          <p:cNvSpPr/>
          <p:nvPr/>
        </p:nvSpPr>
        <p:spPr>
          <a:xfrm>
            <a:off x="148375" y="148500"/>
            <a:ext cx="8869500" cy="4846500"/>
          </a:xfrm>
          <a:prstGeom prst="rect">
            <a:avLst/>
          </a:prstGeom>
          <a:solidFill>
            <a:schemeClr val="accent3"/>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88947D2-E85F-E331-3BF7-D84BEDFA2785}"/>
              </a:ext>
            </a:extLst>
          </p:cNvPr>
          <p:cNvPicPr>
            <a:picLocks noChangeAspect="1"/>
          </p:cNvPicPr>
          <p:nvPr userDrawn="1"/>
        </p:nvPicPr>
        <p:blipFill rotWithShape="1">
          <a:blip r:embed="rId2"/>
          <a:srcRect r="9904"/>
          <a:stretch/>
        </p:blipFill>
        <p:spPr>
          <a:xfrm>
            <a:off x="-128202" y="1545"/>
            <a:ext cx="9272201" cy="5141955"/>
          </a:xfrm>
          <a:prstGeom prst="rect">
            <a:avLst/>
          </a:prstGeom>
        </p:spPr>
      </p:pic>
      <p:sp>
        <p:nvSpPr>
          <p:cNvPr id="5" name="Google Shape;13;p3">
            <a:extLst>
              <a:ext uri="{FF2B5EF4-FFF2-40B4-BE49-F238E27FC236}">
                <a16:creationId xmlns:a16="http://schemas.microsoft.com/office/drawing/2014/main" id="{42AEE9E6-4211-44FA-7360-AE2DBD6E12CB}"/>
              </a:ext>
            </a:extLst>
          </p:cNvPr>
          <p:cNvSpPr txBox="1">
            <a:spLocks noGrp="1"/>
          </p:cNvSpPr>
          <p:nvPr>
            <p:ph type="title"/>
          </p:nvPr>
        </p:nvSpPr>
        <p:spPr>
          <a:xfrm>
            <a:off x="1687037" y="1353337"/>
            <a:ext cx="5769925" cy="2436825"/>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extLst>
      <p:ext uri="{BB962C8B-B14F-4D97-AF65-F5344CB8AC3E}">
        <p14:creationId xmlns:p14="http://schemas.microsoft.com/office/powerpoint/2010/main" val="3307617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64" r:id="rId2"/>
    <p:sldLayoutId id="2147483669" r:id="rId3"/>
    <p:sldLayoutId id="2147483670" r:id="rId4"/>
    <p:sldLayoutId id="2147483671"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2" name="Picture 2">
            <a:extLst>
              <a:ext uri="{FF2B5EF4-FFF2-40B4-BE49-F238E27FC236}">
                <a16:creationId xmlns:a16="http://schemas.microsoft.com/office/drawing/2014/main" id="{D87A7F03-0F40-C645-9661-7B5E48B0557E}"/>
              </a:ext>
            </a:extLst>
          </p:cNvPr>
          <p:cNvPicPr>
            <a:picLocks noChangeAspect="1"/>
          </p:cNvPicPr>
          <p:nvPr/>
        </p:nvPicPr>
        <p:blipFill rotWithShape="1">
          <a:blip r:embed="rId3"/>
          <a:srcRect r="12012"/>
          <a:stretch/>
        </p:blipFill>
        <p:spPr>
          <a:xfrm>
            <a:off x="-91227" y="0"/>
            <a:ext cx="9229342" cy="5240809"/>
          </a:xfrm>
          <a:prstGeom prst="rect">
            <a:avLst/>
          </a:prstGeom>
        </p:spPr>
      </p:pic>
      <p:sp>
        <p:nvSpPr>
          <p:cNvPr id="143" name="Google Shape;143;p28"/>
          <p:cNvSpPr txBox="1">
            <a:spLocks noGrp="1"/>
          </p:cNvSpPr>
          <p:nvPr>
            <p:ph type="ctrTitle"/>
          </p:nvPr>
        </p:nvSpPr>
        <p:spPr>
          <a:xfrm>
            <a:off x="-7422" y="1839425"/>
            <a:ext cx="9064171" cy="1212086"/>
          </a:xfrm>
          <a:prstGeom prst="rect">
            <a:avLst/>
          </a:prstGeom>
        </p:spPr>
        <p:txBody>
          <a:bodyPr spcFirstLastPara="1" wrap="square" lIns="91425" tIns="91425" rIns="91425" bIns="91425" anchor="t" anchorCtr="0">
            <a:noAutofit/>
          </a:bodyPr>
          <a:lstStyle/>
          <a:p>
            <a:pPr algn="ctr"/>
            <a:r>
              <a:rPr lang="en-US" sz="3200" b="0">
                <a:solidFill>
                  <a:schemeClr val="bg1"/>
                </a:solidFill>
              </a:rPr>
              <a:t>forester: A Novel Approach to Accessible and Interpretable</a:t>
            </a:r>
            <a:r>
              <a:rPr lang="pl-PL" sz="3200" b="0">
                <a:solidFill>
                  <a:schemeClr val="bg1"/>
                </a:solidFill>
              </a:rPr>
              <a:t> </a:t>
            </a:r>
            <a:r>
              <a:rPr lang="en-US" sz="3200" b="0">
                <a:solidFill>
                  <a:schemeClr val="bg1"/>
                </a:solidFill>
              </a:rPr>
              <a:t>AutoML for Tree-Based Modeling</a:t>
            </a:r>
          </a:p>
        </p:txBody>
      </p:sp>
      <p:sp>
        <p:nvSpPr>
          <p:cNvPr id="144" name="Google Shape;144;p28"/>
          <p:cNvSpPr txBox="1">
            <a:spLocks noGrp="1"/>
          </p:cNvSpPr>
          <p:nvPr>
            <p:ph type="subTitle" idx="1"/>
          </p:nvPr>
        </p:nvSpPr>
        <p:spPr>
          <a:xfrm>
            <a:off x="1162478" y="3934234"/>
            <a:ext cx="6819043" cy="913490"/>
          </a:xfrm>
          <a:prstGeom prst="rect">
            <a:avLst/>
          </a:prstGeom>
        </p:spPr>
        <p:txBody>
          <a:bodyPr spcFirstLastPara="1" wrap="square" lIns="91425" tIns="91425" rIns="91425" bIns="91425" anchor="t" anchorCtr="0">
            <a:noAutofit/>
          </a:bodyPr>
          <a:lstStyle/>
          <a:p>
            <a:pPr algn="ctr"/>
            <a:r>
              <a:rPr lang="pl-PL" i="0">
                <a:solidFill>
                  <a:srgbClr val="D6E29C"/>
                </a:solidFill>
                <a:effectLst/>
                <a:latin typeface="Questrial"/>
              </a:rPr>
              <a:t>Anna Kozak , </a:t>
            </a:r>
            <a:r>
              <a:rPr lang="pl-PL">
                <a:solidFill>
                  <a:srgbClr val="D6E29C"/>
                </a:solidFill>
              </a:rPr>
              <a:t>Hubert Ruczyński</a:t>
            </a:r>
          </a:p>
          <a:p>
            <a:pPr algn="ctr"/>
            <a:r>
              <a:rPr lang="pl-PL">
                <a:solidFill>
                  <a:srgbClr val="D6E29C"/>
                </a:solidFill>
                <a:latin typeface="Questrial"/>
              </a:rPr>
              <a:t>Warsaw University of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472470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err="1">
                <a:solidFill>
                  <a:srgbClr val="74533D"/>
                </a:solidFill>
              </a:rPr>
              <a:t>What</a:t>
            </a:r>
            <a:r>
              <a:rPr lang="pl-PL">
                <a:solidFill>
                  <a:srgbClr val="74533D"/>
                </a:solidFill>
              </a:rPr>
              <a:t> </a:t>
            </a:r>
            <a:r>
              <a:rPr lang="pl-PL" err="1">
                <a:solidFill>
                  <a:srgbClr val="74533D"/>
                </a:solidFill>
              </a:rPr>
              <a:t>is</a:t>
            </a:r>
            <a:r>
              <a:rPr lang="pl-PL">
                <a:solidFill>
                  <a:srgbClr val="74533D"/>
                </a:solidFill>
              </a:rPr>
              <a:t> the forester?</a:t>
            </a:r>
            <a:endParaRPr b="0">
              <a:solidFill>
                <a:srgbClr val="74533D"/>
              </a:solidFill>
            </a:endParaRPr>
          </a:p>
        </p:txBody>
      </p:sp>
      <p:cxnSp>
        <p:nvCxnSpPr>
          <p:cNvPr id="166" name="Google Shape;166;p30"/>
          <p:cNvCxnSpPr/>
          <p:nvPr/>
        </p:nvCxnSpPr>
        <p:spPr>
          <a:xfrm>
            <a:off x="812499" y="1045726"/>
            <a:ext cx="4499100" cy="0"/>
          </a:xfrm>
          <a:prstGeom prst="straightConnector1">
            <a:avLst/>
          </a:prstGeom>
          <a:noFill/>
          <a:ln w="19050" cap="flat" cmpd="sng">
            <a:solidFill>
              <a:srgbClr val="74533D"/>
            </a:solidFill>
            <a:prstDash val="solid"/>
            <a:round/>
            <a:headEnd type="none" w="med" len="med"/>
            <a:tailEnd type="none" w="med" len="med"/>
          </a:ln>
        </p:spPr>
      </p:cxnSp>
      <p:pic>
        <p:nvPicPr>
          <p:cNvPr id="7" name="Picture 6">
            <a:extLst>
              <a:ext uri="{FF2B5EF4-FFF2-40B4-BE49-F238E27FC236}">
                <a16:creationId xmlns:a16="http://schemas.microsoft.com/office/drawing/2014/main" id="{A39CB209-57FB-DC55-D152-98B226A98A55}"/>
              </a:ext>
            </a:extLst>
          </p:cNvPr>
          <p:cNvPicPr>
            <a:picLocks noChangeAspect="1"/>
          </p:cNvPicPr>
          <p:nvPr/>
        </p:nvPicPr>
        <p:blipFill rotWithShape="1">
          <a:blip r:embed="rId3"/>
          <a:srcRect t="4076" b="4577"/>
          <a:stretch/>
        </p:blipFill>
        <p:spPr>
          <a:xfrm>
            <a:off x="1649290" y="1163650"/>
            <a:ext cx="5845420" cy="3656743"/>
          </a:xfrm>
          <a:prstGeom prst="rect">
            <a:avLst/>
          </a:prstGeom>
        </p:spPr>
      </p:pic>
    </p:spTree>
    <p:extLst>
      <p:ext uri="{BB962C8B-B14F-4D97-AF65-F5344CB8AC3E}">
        <p14:creationId xmlns:p14="http://schemas.microsoft.com/office/powerpoint/2010/main" val="382942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4724700" cy="776400"/>
          </a:xfrm>
          <a:prstGeom prst="rect">
            <a:avLst/>
          </a:prstGeom>
          <a:ln>
            <a:solidFill>
              <a:schemeClr val="accent2"/>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a:solidFill>
                  <a:srgbClr val="74533D"/>
                </a:solidFill>
              </a:rPr>
              <a:t>Why R?</a:t>
            </a:r>
            <a:endParaRPr lang="en-US" b="0">
              <a:solidFill>
                <a:srgbClr val="74533D"/>
              </a:solidFill>
            </a:endParaRPr>
          </a:p>
        </p:txBody>
      </p:sp>
      <p:cxnSp>
        <p:nvCxnSpPr>
          <p:cNvPr id="166" name="Google Shape;166;p30"/>
          <p:cNvCxnSpPr>
            <a:cxnSpLocks/>
          </p:cNvCxnSpPr>
          <p:nvPr/>
        </p:nvCxnSpPr>
        <p:spPr>
          <a:xfrm>
            <a:off x="812499" y="1045726"/>
            <a:ext cx="1610190" cy="0"/>
          </a:xfrm>
          <a:prstGeom prst="straightConnector1">
            <a:avLst/>
          </a:prstGeom>
          <a:noFill/>
          <a:ln w="19050" cap="flat" cmpd="sng">
            <a:solidFill>
              <a:srgbClr val="74533D"/>
            </a:solidFill>
            <a:prstDash val="solid"/>
            <a:round/>
            <a:headEnd type="none" w="med" len="med"/>
            <a:tailEnd type="none" w="med" len="med"/>
          </a:ln>
        </p:spPr>
      </p:cxnSp>
    </p:spTree>
    <p:extLst>
      <p:ext uri="{BB962C8B-B14F-4D97-AF65-F5344CB8AC3E}">
        <p14:creationId xmlns:p14="http://schemas.microsoft.com/office/powerpoint/2010/main" val="134846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4724700" cy="776400"/>
          </a:xfrm>
          <a:prstGeom prst="rect">
            <a:avLst/>
          </a:prstGeom>
          <a:ln>
            <a:solidFill>
              <a:schemeClr val="accent2"/>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a:solidFill>
                  <a:srgbClr val="74533D"/>
                </a:solidFill>
              </a:rPr>
              <a:t>How to use it?</a:t>
            </a:r>
            <a:endParaRPr lang="en-US" b="0">
              <a:solidFill>
                <a:srgbClr val="74533D"/>
              </a:solidFill>
            </a:endParaRPr>
          </a:p>
        </p:txBody>
      </p:sp>
      <p:cxnSp>
        <p:nvCxnSpPr>
          <p:cNvPr id="166" name="Google Shape;166;p30"/>
          <p:cNvCxnSpPr>
            <a:cxnSpLocks/>
          </p:cNvCxnSpPr>
          <p:nvPr/>
        </p:nvCxnSpPr>
        <p:spPr>
          <a:xfrm>
            <a:off x="812499" y="1045726"/>
            <a:ext cx="2939369" cy="0"/>
          </a:xfrm>
          <a:prstGeom prst="straightConnector1">
            <a:avLst/>
          </a:prstGeom>
          <a:noFill/>
          <a:ln w="19050" cap="flat" cmpd="sng">
            <a:solidFill>
              <a:srgbClr val="74533D"/>
            </a:solidFill>
            <a:prstDash val="solid"/>
            <a:round/>
            <a:headEnd type="none" w="med" len="med"/>
            <a:tailEnd type="none" w="med" len="med"/>
          </a:ln>
        </p:spPr>
      </p:cxnSp>
      <p:sp>
        <p:nvSpPr>
          <p:cNvPr id="4" name="Google Shape;161;p30">
            <a:extLst>
              <a:ext uri="{FF2B5EF4-FFF2-40B4-BE49-F238E27FC236}">
                <a16:creationId xmlns:a16="http://schemas.microsoft.com/office/drawing/2014/main" id="{117FCF91-F261-40AB-3EC7-70067D6D70FE}"/>
              </a:ext>
            </a:extLst>
          </p:cNvPr>
          <p:cNvSpPr txBox="1">
            <a:spLocks/>
          </p:cNvSpPr>
          <p:nvPr/>
        </p:nvSpPr>
        <p:spPr>
          <a:xfrm>
            <a:off x="596253" y="3340797"/>
            <a:ext cx="2241621"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Questrial"/>
              <a:buNone/>
              <a:defRPr sz="24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2500"/>
              <a:buFont typeface="Questrial"/>
              <a:buNone/>
              <a:defRPr sz="25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2500"/>
              <a:buFont typeface="Questrial"/>
              <a:buNone/>
              <a:defRPr sz="25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2500"/>
              <a:buFont typeface="Questrial"/>
              <a:buNone/>
              <a:defRPr sz="25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2500"/>
              <a:buFont typeface="Questrial"/>
              <a:buNone/>
              <a:defRPr sz="25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2500"/>
              <a:buFont typeface="Questrial"/>
              <a:buNone/>
              <a:defRPr sz="25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2500"/>
              <a:buFont typeface="Questrial"/>
              <a:buNone/>
              <a:defRPr sz="25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2500"/>
              <a:buFont typeface="Questrial"/>
              <a:buNone/>
              <a:defRPr sz="25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2500"/>
              <a:buFont typeface="Questrial"/>
              <a:buNone/>
              <a:defRPr sz="2500" b="0" i="0" u="none" strike="noStrike" cap="none">
                <a:solidFill>
                  <a:schemeClr val="dk1"/>
                </a:solidFill>
                <a:latin typeface="Questrial"/>
                <a:ea typeface="Questrial"/>
                <a:cs typeface="Questrial"/>
                <a:sym typeface="Questrial"/>
              </a:defRPr>
            </a:lvl9pPr>
          </a:lstStyle>
          <a:p>
            <a:r>
              <a:rPr lang="pl-PL" b="1">
                <a:solidFill>
                  <a:srgbClr val="7C843C"/>
                </a:solidFill>
              </a:rPr>
              <a:t>How to </a:t>
            </a:r>
            <a:r>
              <a:rPr lang="pl-PL" b="1" err="1">
                <a:solidFill>
                  <a:srgbClr val="7C843C"/>
                </a:solidFill>
              </a:rPr>
              <a:t>use</a:t>
            </a:r>
            <a:r>
              <a:rPr lang="pl-PL" b="1">
                <a:solidFill>
                  <a:srgbClr val="7C843C"/>
                </a:solidFill>
              </a:rPr>
              <a:t> </a:t>
            </a:r>
            <a:r>
              <a:rPr lang="pl-PL" b="1" err="1">
                <a:solidFill>
                  <a:srgbClr val="7C843C"/>
                </a:solidFill>
              </a:rPr>
              <a:t>it</a:t>
            </a:r>
            <a:r>
              <a:rPr lang="pl-PL" b="1">
                <a:solidFill>
                  <a:srgbClr val="7C843C"/>
                </a:solidFill>
              </a:rPr>
              <a:t>?</a:t>
            </a:r>
          </a:p>
        </p:txBody>
      </p:sp>
      <p:sp>
        <p:nvSpPr>
          <p:cNvPr id="5" name="Google Shape;162;p30">
            <a:extLst>
              <a:ext uri="{FF2B5EF4-FFF2-40B4-BE49-F238E27FC236}">
                <a16:creationId xmlns:a16="http://schemas.microsoft.com/office/drawing/2014/main" id="{3AAA4949-5677-BA2A-E226-3D23267FBF90}"/>
              </a:ext>
            </a:extLst>
          </p:cNvPr>
          <p:cNvSpPr txBox="1">
            <a:spLocks/>
          </p:cNvSpPr>
          <p:nvPr/>
        </p:nvSpPr>
        <p:spPr>
          <a:xfrm>
            <a:off x="600536" y="3868497"/>
            <a:ext cx="4439546" cy="77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r>
              <a:rPr lang="pl-PL" err="1">
                <a:solidFill>
                  <a:srgbClr val="7C843C"/>
                </a:solidFill>
                <a:latin typeface="Courier New" panose="02070309020205020404" pitchFamily="49" charset="0"/>
                <a:cs typeface="Courier New" panose="02070309020205020404" pitchFamily="49" charset="0"/>
              </a:rPr>
              <a:t>library</a:t>
            </a:r>
            <a:r>
              <a:rPr lang="pl-PL">
                <a:solidFill>
                  <a:schemeClr val="tx1"/>
                </a:solidFill>
                <a:latin typeface="Courier New" panose="02070309020205020404" pitchFamily="49" charset="0"/>
                <a:cs typeface="Courier New" panose="02070309020205020404" pitchFamily="49" charset="0"/>
              </a:rPr>
              <a:t>(forester)</a:t>
            </a:r>
          </a:p>
          <a:p>
            <a:pPr marL="0" indent="0"/>
            <a:r>
              <a:rPr lang="pl-PL">
                <a:solidFill>
                  <a:srgbClr val="7C843C"/>
                </a:solidFill>
                <a:latin typeface="Courier New" panose="02070309020205020404" pitchFamily="49" charset="0"/>
                <a:cs typeface="Courier New" panose="02070309020205020404" pitchFamily="49" charset="0"/>
              </a:rPr>
              <a:t>data</a:t>
            </a:r>
            <a:r>
              <a:rPr lang="pl-PL">
                <a:solidFill>
                  <a:schemeClr val="tx1"/>
                </a:solidFill>
                <a:latin typeface="Courier New" panose="02070309020205020404" pitchFamily="49" charset="0"/>
                <a:cs typeface="Courier New" panose="02070309020205020404" pitchFamily="49" charset="0"/>
              </a:rPr>
              <a:t>(`</a:t>
            </a:r>
            <a:r>
              <a:rPr lang="pl-PL" err="1">
                <a:solidFill>
                  <a:schemeClr val="tx1"/>
                </a:solidFill>
                <a:latin typeface="Courier New" panose="02070309020205020404" pitchFamily="49" charset="0"/>
                <a:cs typeface="Courier New" panose="02070309020205020404" pitchFamily="49" charset="0"/>
              </a:rPr>
              <a:t>lisbon</a:t>
            </a:r>
            <a:r>
              <a:rPr lang="pl-PL">
                <a:solidFill>
                  <a:schemeClr val="tx1"/>
                </a:solidFill>
                <a:latin typeface="Courier New" panose="02070309020205020404" pitchFamily="49" charset="0"/>
                <a:cs typeface="Courier New" panose="02070309020205020404" pitchFamily="49" charset="0"/>
              </a:rPr>
              <a:t>`)</a:t>
            </a:r>
          </a:p>
          <a:p>
            <a:pPr marL="0" indent="0"/>
            <a:r>
              <a:rPr lang="pl-PL" err="1">
                <a:solidFill>
                  <a:schemeClr val="tx1"/>
                </a:solidFill>
                <a:latin typeface="Courier New" panose="02070309020205020404" pitchFamily="49" charset="0"/>
                <a:cs typeface="Courier New" panose="02070309020205020404" pitchFamily="49" charset="0"/>
              </a:rPr>
              <a:t>train_output</a:t>
            </a:r>
            <a:r>
              <a:rPr lang="pl-PL">
                <a:solidFill>
                  <a:schemeClr val="tx1"/>
                </a:solidFill>
                <a:latin typeface="Courier New" panose="02070309020205020404" pitchFamily="49" charset="0"/>
                <a:cs typeface="Courier New" panose="02070309020205020404" pitchFamily="49" charset="0"/>
              </a:rPr>
              <a:t> &lt;- </a:t>
            </a:r>
            <a:r>
              <a:rPr lang="pl-PL">
                <a:solidFill>
                  <a:srgbClr val="7C843C"/>
                </a:solidFill>
                <a:latin typeface="Courier New" panose="02070309020205020404" pitchFamily="49" charset="0"/>
                <a:cs typeface="Courier New" panose="02070309020205020404" pitchFamily="49" charset="0"/>
              </a:rPr>
              <a:t>train</a:t>
            </a:r>
            <a:r>
              <a:rPr lang="pl-PL">
                <a:solidFill>
                  <a:schemeClr val="tx1"/>
                </a:solidFill>
                <a:latin typeface="Courier New" panose="02070309020205020404" pitchFamily="49" charset="0"/>
                <a:cs typeface="Courier New" panose="02070309020205020404" pitchFamily="49" charset="0"/>
              </a:rPr>
              <a:t>(</a:t>
            </a:r>
            <a:r>
              <a:rPr lang="pl-PL" err="1">
                <a:solidFill>
                  <a:schemeClr val="tx1"/>
                </a:solidFill>
                <a:latin typeface="Courier New" panose="02070309020205020404" pitchFamily="49" charset="0"/>
                <a:cs typeface="Courier New" panose="02070309020205020404" pitchFamily="49" charset="0"/>
              </a:rPr>
              <a:t>lisbon</a:t>
            </a:r>
            <a:r>
              <a:rPr lang="pl-PL">
                <a:solidFill>
                  <a:schemeClr val="tx1"/>
                </a:solidFill>
                <a:latin typeface="Courier New" panose="02070309020205020404" pitchFamily="49" charset="0"/>
                <a:cs typeface="Courier New" panose="02070309020205020404" pitchFamily="49" charset="0"/>
              </a:rPr>
              <a:t>,`</a:t>
            </a:r>
            <a:r>
              <a:rPr lang="pl-PL" err="1">
                <a:solidFill>
                  <a:schemeClr val="tx1"/>
                </a:solidFill>
                <a:latin typeface="Courier New" panose="02070309020205020404" pitchFamily="49" charset="0"/>
                <a:cs typeface="Courier New" panose="02070309020205020404" pitchFamily="49" charset="0"/>
              </a:rPr>
              <a:t>Price</a:t>
            </a:r>
            <a:r>
              <a:rPr lang="pl-PL">
                <a:solidFill>
                  <a:schemeClr val="tx1"/>
                </a:solidFill>
                <a:latin typeface="Courier New" panose="02070309020205020404" pitchFamily="49" charset="0"/>
                <a:cs typeface="Courier New" panose="02070309020205020404" pitchFamily="49" charset="0"/>
              </a:rPr>
              <a:t>`) </a:t>
            </a:r>
            <a:endParaRPr lang="es-ES">
              <a:solidFill>
                <a:schemeClr val="tx1"/>
              </a:solidFill>
              <a:latin typeface="Courier New" panose="02070309020205020404" pitchFamily="49" charset="0"/>
              <a:cs typeface="Courier New" panose="02070309020205020404" pitchFamily="49" charset="0"/>
            </a:endParaRPr>
          </a:p>
        </p:txBody>
      </p:sp>
      <p:graphicFrame>
        <p:nvGraphicFramePr>
          <p:cNvPr id="6" name="Object 5">
            <a:extLst>
              <a:ext uri="{FF2B5EF4-FFF2-40B4-BE49-F238E27FC236}">
                <a16:creationId xmlns:a16="http://schemas.microsoft.com/office/drawing/2014/main" id="{5643A154-04A0-C760-9108-44DB3E71FFE7}"/>
              </a:ext>
            </a:extLst>
          </p:cNvPr>
          <p:cNvGraphicFramePr>
            <a:graphicFrameLocks noChangeAspect="1"/>
          </p:cNvGraphicFramePr>
          <p:nvPr>
            <p:extLst>
              <p:ext uri="{D42A27DB-BD31-4B8C-83A1-F6EECF244321}">
                <p14:modId xmlns:p14="http://schemas.microsoft.com/office/powerpoint/2010/main" val="731966532"/>
              </p:ext>
            </p:extLst>
          </p:nvPr>
        </p:nvGraphicFramePr>
        <p:xfrm>
          <a:off x="568574" y="1566122"/>
          <a:ext cx="8120697" cy="1704500"/>
        </p:xfrm>
        <a:graphic>
          <a:graphicData uri="http://schemas.openxmlformats.org/presentationml/2006/ole">
            <mc:AlternateContent xmlns:mc="http://schemas.openxmlformats.org/markup-compatibility/2006">
              <mc:Choice xmlns:v="urn:schemas-microsoft-com:vml" Requires="v">
                <p:oleObj name="Acrobat Document" r:id="rId3" imgW="21373781" imgH="4486275" progId="Acrobat.Document.DC">
                  <p:embed/>
                </p:oleObj>
              </mc:Choice>
              <mc:Fallback>
                <p:oleObj name="Acrobat Document" r:id="rId3" imgW="21373781" imgH="4486275" progId="Acrobat.Document.DC">
                  <p:embed/>
                  <p:pic>
                    <p:nvPicPr>
                      <p:cNvPr id="6" name="Object 5">
                        <a:extLst>
                          <a:ext uri="{FF2B5EF4-FFF2-40B4-BE49-F238E27FC236}">
                            <a16:creationId xmlns:a16="http://schemas.microsoft.com/office/drawing/2014/main" id="{5643A154-04A0-C760-9108-44DB3E71FFE7}"/>
                          </a:ext>
                        </a:extLst>
                      </p:cNvPr>
                      <p:cNvPicPr/>
                      <p:nvPr/>
                    </p:nvPicPr>
                    <p:blipFill>
                      <a:blip r:embed="rId4"/>
                      <a:stretch>
                        <a:fillRect/>
                      </a:stretch>
                    </p:blipFill>
                    <p:spPr>
                      <a:xfrm>
                        <a:off x="568574" y="1566122"/>
                        <a:ext cx="8120697" cy="1704500"/>
                      </a:xfrm>
                      <a:prstGeom prst="rect">
                        <a:avLst/>
                      </a:prstGeom>
                    </p:spPr>
                  </p:pic>
                </p:oleObj>
              </mc:Fallback>
            </mc:AlternateContent>
          </a:graphicData>
        </a:graphic>
      </p:graphicFrame>
    </p:spTree>
    <p:extLst>
      <p:ext uri="{BB962C8B-B14F-4D97-AF65-F5344CB8AC3E}">
        <p14:creationId xmlns:p14="http://schemas.microsoft.com/office/powerpoint/2010/main" val="195589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4724700" cy="7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solidFill>
                  <a:srgbClr val="74533D"/>
                </a:solidFill>
              </a:rPr>
              <a:t>forester </a:t>
            </a:r>
            <a:r>
              <a:rPr lang="pl-PL" err="1">
                <a:solidFill>
                  <a:srgbClr val="74533D"/>
                </a:solidFill>
              </a:rPr>
              <a:t>pipeline</a:t>
            </a:r>
            <a:endParaRPr lang="en-US" b="0">
              <a:solidFill>
                <a:srgbClr val="74533D"/>
              </a:solidFill>
            </a:endParaRPr>
          </a:p>
        </p:txBody>
      </p:sp>
      <p:cxnSp>
        <p:nvCxnSpPr>
          <p:cNvPr id="166" name="Google Shape;166;p30"/>
          <p:cNvCxnSpPr>
            <a:cxnSpLocks/>
          </p:cNvCxnSpPr>
          <p:nvPr/>
        </p:nvCxnSpPr>
        <p:spPr>
          <a:xfrm>
            <a:off x="812499" y="1045726"/>
            <a:ext cx="3413512" cy="0"/>
          </a:xfrm>
          <a:prstGeom prst="straightConnector1">
            <a:avLst/>
          </a:prstGeom>
          <a:noFill/>
          <a:ln w="19050" cap="flat" cmpd="sng">
            <a:solidFill>
              <a:srgbClr val="74533D"/>
            </a:solidFill>
            <a:prstDash val="solid"/>
            <a:round/>
            <a:headEnd type="none" w="med" len="med"/>
            <a:tailEnd type="none" w="med" len="med"/>
          </a:ln>
        </p:spPr>
      </p:cxnSp>
      <p:pic>
        <p:nvPicPr>
          <p:cNvPr id="4" name="Picture 3" descr="A diagram of a model preparation&#10;&#10;Description automatically generated">
            <a:extLst>
              <a:ext uri="{FF2B5EF4-FFF2-40B4-BE49-F238E27FC236}">
                <a16:creationId xmlns:a16="http://schemas.microsoft.com/office/drawing/2014/main" id="{ECE68497-F6DF-3FDF-5C61-8650280D1064}"/>
              </a:ext>
            </a:extLst>
          </p:cNvPr>
          <p:cNvPicPr>
            <a:picLocks noChangeAspect="1"/>
          </p:cNvPicPr>
          <p:nvPr/>
        </p:nvPicPr>
        <p:blipFill>
          <a:blip r:embed="rId3"/>
          <a:stretch>
            <a:fillRect/>
          </a:stretch>
        </p:blipFill>
        <p:spPr>
          <a:xfrm>
            <a:off x="1557795" y="1163650"/>
            <a:ext cx="6028409" cy="3622576"/>
          </a:xfrm>
          <a:prstGeom prst="rect">
            <a:avLst/>
          </a:prstGeom>
        </p:spPr>
      </p:pic>
    </p:spTree>
    <p:extLst>
      <p:ext uri="{BB962C8B-B14F-4D97-AF65-F5344CB8AC3E}">
        <p14:creationId xmlns:p14="http://schemas.microsoft.com/office/powerpoint/2010/main" val="368466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4724700" cy="7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solidFill>
                  <a:srgbClr val="74533D"/>
                </a:solidFill>
              </a:rPr>
              <a:t>Data preparation</a:t>
            </a:r>
            <a:endParaRPr lang="en-US" b="0">
              <a:solidFill>
                <a:srgbClr val="74533D"/>
              </a:solidFill>
            </a:endParaRPr>
          </a:p>
        </p:txBody>
      </p:sp>
      <p:cxnSp>
        <p:nvCxnSpPr>
          <p:cNvPr id="166" name="Google Shape;166;p30"/>
          <p:cNvCxnSpPr>
            <a:cxnSpLocks/>
          </p:cNvCxnSpPr>
          <p:nvPr/>
        </p:nvCxnSpPr>
        <p:spPr>
          <a:xfrm>
            <a:off x="812499" y="1045726"/>
            <a:ext cx="3574063" cy="0"/>
          </a:xfrm>
          <a:prstGeom prst="straightConnector1">
            <a:avLst/>
          </a:prstGeom>
          <a:noFill/>
          <a:ln w="19050" cap="flat" cmpd="sng">
            <a:solidFill>
              <a:srgbClr val="74533D"/>
            </a:solidFill>
            <a:prstDash val="solid"/>
            <a:round/>
            <a:headEnd type="none" w="med" len="med"/>
            <a:tailEnd type="none" w="med" len="med"/>
          </a:ln>
        </p:spPr>
      </p:cxnSp>
      <p:sp>
        <p:nvSpPr>
          <p:cNvPr id="5" name="TextBox 4">
            <a:extLst>
              <a:ext uri="{FF2B5EF4-FFF2-40B4-BE49-F238E27FC236}">
                <a16:creationId xmlns:a16="http://schemas.microsoft.com/office/drawing/2014/main" id="{EA7116E5-46DB-F6D6-39FE-AD6170E152F7}"/>
              </a:ext>
            </a:extLst>
          </p:cNvPr>
          <p:cNvSpPr txBox="1"/>
          <p:nvPr/>
        </p:nvSpPr>
        <p:spPr>
          <a:xfrm>
            <a:off x="812499" y="1611390"/>
            <a:ext cx="7506623" cy="307777"/>
          </a:xfrm>
          <a:prstGeom prst="rect">
            <a:avLst/>
          </a:prstGeom>
          <a:noFill/>
        </p:spPr>
        <p:txBody>
          <a:bodyPr wrap="square" rtlCol="0">
            <a:spAutoFit/>
          </a:bodyPr>
          <a:lstStyle/>
          <a:p>
            <a:pPr marL="285750" indent="-285750">
              <a:buFont typeface="Arial" panose="020B0604020202020204" pitchFamily="34" charset="0"/>
              <a:buChar char="•"/>
            </a:pPr>
            <a:endParaRPr lang="pl-PL"/>
          </a:p>
        </p:txBody>
      </p:sp>
      <p:sp>
        <p:nvSpPr>
          <p:cNvPr id="7" name="TextBox 6">
            <a:extLst>
              <a:ext uri="{FF2B5EF4-FFF2-40B4-BE49-F238E27FC236}">
                <a16:creationId xmlns:a16="http://schemas.microsoft.com/office/drawing/2014/main" id="{1353B917-F2F0-8CB1-FDCE-BE7C95857FE5}"/>
              </a:ext>
            </a:extLst>
          </p:cNvPr>
          <p:cNvSpPr txBox="1"/>
          <p:nvPr/>
        </p:nvSpPr>
        <p:spPr>
          <a:xfrm>
            <a:off x="800120" y="1464319"/>
            <a:ext cx="7519002" cy="1668214"/>
          </a:xfrm>
          <a:prstGeom prst="rect">
            <a:avLst/>
          </a:prstGeom>
          <a:noFill/>
        </p:spPr>
        <p:txBody>
          <a:bodyPr wrap="square" rtlCol="0">
            <a:spAutoFit/>
          </a:bodyPr>
          <a:lstStyle/>
          <a:p>
            <a:pPr marL="342900" indent="-342900">
              <a:lnSpc>
                <a:spcPct val="150000"/>
              </a:lnSpc>
              <a:buFont typeface="+mj-lt"/>
              <a:buAutoNum type="arabicPeriod"/>
            </a:pPr>
            <a:r>
              <a:rPr lang="pl-PL"/>
              <a:t>The removal of static columns,</a:t>
            </a:r>
          </a:p>
          <a:p>
            <a:pPr marL="342900" indent="-342900">
              <a:lnSpc>
                <a:spcPct val="150000"/>
              </a:lnSpc>
              <a:buFont typeface="+mj-lt"/>
              <a:buAutoNum type="arabicPeriod"/>
            </a:pPr>
            <a:r>
              <a:rPr lang="pl-PL"/>
              <a:t>Binarization of target variable,</a:t>
            </a:r>
          </a:p>
          <a:p>
            <a:pPr marL="342900" indent="-342900">
              <a:lnSpc>
                <a:spcPct val="150000"/>
              </a:lnSpc>
              <a:buFont typeface="+mj-lt"/>
              <a:buAutoNum type="arabicPeriod"/>
            </a:pPr>
            <a:r>
              <a:rPr lang="pl-PL"/>
              <a:t>Removal of observations without a target,</a:t>
            </a:r>
          </a:p>
          <a:p>
            <a:pPr marL="342900" indent="-342900">
              <a:lnSpc>
                <a:spcPct val="150000"/>
              </a:lnSpc>
              <a:buFont typeface="+mj-lt"/>
              <a:buAutoNum type="arabicPeriod"/>
            </a:pPr>
            <a:r>
              <a:rPr lang="pl-PL"/>
              <a:t>Imputation of missing data with MICE,</a:t>
            </a:r>
          </a:p>
          <a:p>
            <a:pPr marL="342900" indent="-342900">
              <a:lnSpc>
                <a:spcPct val="150000"/>
              </a:lnSpc>
              <a:buFont typeface="+mj-lt"/>
              <a:buAutoNum type="arabicPeriod"/>
            </a:pPr>
            <a:r>
              <a:rPr lang="pl-PL"/>
              <a:t>Advanced method:	</a:t>
            </a:r>
          </a:p>
        </p:txBody>
      </p:sp>
      <p:sp>
        <p:nvSpPr>
          <p:cNvPr id="8" name="TextBox 7">
            <a:extLst>
              <a:ext uri="{FF2B5EF4-FFF2-40B4-BE49-F238E27FC236}">
                <a16:creationId xmlns:a16="http://schemas.microsoft.com/office/drawing/2014/main" id="{273B47D9-575F-D7D3-A8BC-C4F307D5EB27}"/>
              </a:ext>
            </a:extLst>
          </p:cNvPr>
          <p:cNvSpPr txBox="1"/>
          <p:nvPr/>
        </p:nvSpPr>
        <p:spPr>
          <a:xfrm>
            <a:off x="1166978" y="3132533"/>
            <a:ext cx="5684627" cy="1021883"/>
          </a:xfrm>
          <a:prstGeom prst="rect">
            <a:avLst/>
          </a:prstGeom>
          <a:noFill/>
        </p:spPr>
        <p:txBody>
          <a:bodyPr wrap="square" rtlCol="0">
            <a:spAutoFit/>
          </a:bodyPr>
          <a:lstStyle/>
          <a:p>
            <a:pPr marL="342900" lvl="3" indent="-342900">
              <a:lnSpc>
                <a:spcPct val="150000"/>
              </a:lnSpc>
              <a:buFont typeface="+mj-lt"/>
              <a:buAutoNum type="alphaLcPeriod"/>
            </a:pPr>
            <a:r>
              <a:rPr lang="pl-PL" b="0" i="0">
                <a:effectLst/>
                <a:latin typeface="Arial" panose="020B0604020202020204" pitchFamily="34" charset="0"/>
              </a:rPr>
              <a:t>The </a:t>
            </a:r>
            <a:r>
              <a:rPr lang="en-US" b="0" i="0">
                <a:effectLst/>
                <a:latin typeface="Arial" panose="020B0604020202020204" pitchFamily="34" charset="0"/>
              </a:rPr>
              <a:t>removal of id-like columns</a:t>
            </a:r>
            <a:r>
              <a:rPr lang="pl-PL" b="0" i="0">
                <a:effectLst/>
                <a:latin typeface="Arial" panose="020B0604020202020204" pitchFamily="34" charset="0"/>
              </a:rPr>
              <a:t>,</a:t>
            </a:r>
          </a:p>
          <a:p>
            <a:pPr marL="342900" lvl="3" indent="-342900">
              <a:lnSpc>
                <a:spcPct val="150000"/>
              </a:lnSpc>
              <a:buFont typeface="+mj-lt"/>
              <a:buAutoNum type="alphaLcPeriod"/>
            </a:pPr>
            <a:r>
              <a:rPr lang="pl-PL">
                <a:latin typeface="Arial" panose="020B0604020202020204" pitchFamily="34" charset="0"/>
              </a:rPr>
              <a:t>The </a:t>
            </a:r>
            <a:r>
              <a:rPr lang="en-US" b="0" i="0">
                <a:effectLst/>
                <a:latin typeface="Arial" panose="020B0604020202020204" pitchFamily="34" charset="0"/>
              </a:rPr>
              <a:t>removal of highly correlated columns</a:t>
            </a:r>
            <a:r>
              <a:rPr lang="pl-PL" b="0" i="0">
                <a:effectLst/>
                <a:latin typeface="Arial" panose="020B0604020202020204" pitchFamily="34" charset="0"/>
              </a:rPr>
              <a:t>,</a:t>
            </a:r>
          </a:p>
          <a:p>
            <a:pPr marL="342900" lvl="3" indent="-342900">
              <a:lnSpc>
                <a:spcPct val="150000"/>
              </a:lnSpc>
              <a:buFont typeface="+mj-lt"/>
              <a:buAutoNum type="alphaLcPeriod"/>
            </a:pPr>
            <a:r>
              <a:rPr lang="pl-PL" b="0" i="0">
                <a:effectLst/>
                <a:latin typeface="Arial" panose="020B0604020202020204" pitchFamily="34" charset="0"/>
              </a:rPr>
              <a:t>F</a:t>
            </a:r>
            <a:r>
              <a:rPr lang="en-US" b="0" i="0">
                <a:effectLst/>
                <a:latin typeface="Arial" panose="020B0604020202020204" pitchFamily="34" charset="0"/>
              </a:rPr>
              <a:t>eature selection with the BORUTA algo</a:t>
            </a:r>
            <a:r>
              <a:rPr lang="pl-PL" b="0" i="0">
                <a:effectLst/>
                <a:latin typeface="Arial" panose="020B0604020202020204" pitchFamily="34" charset="0"/>
              </a:rPr>
              <a:t>rithm</a:t>
            </a:r>
          </a:p>
        </p:txBody>
      </p:sp>
    </p:spTree>
    <p:extLst>
      <p:ext uri="{BB962C8B-B14F-4D97-AF65-F5344CB8AC3E}">
        <p14:creationId xmlns:p14="http://schemas.microsoft.com/office/powerpoint/2010/main" val="244258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49" y="387250"/>
            <a:ext cx="7620751" cy="7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b="0">
                <a:solidFill>
                  <a:srgbClr val="74533D"/>
                </a:solidFill>
              </a:rPr>
              <a:t>Automatic reports and XAI</a:t>
            </a:r>
            <a:endParaRPr lang="en-US" b="0">
              <a:solidFill>
                <a:srgbClr val="74533D"/>
              </a:solidFill>
            </a:endParaRPr>
          </a:p>
        </p:txBody>
      </p:sp>
      <p:grpSp>
        <p:nvGrpSpPr>
          <p:cNvPr id="5" name="Group 4">
            <a:extLst>
              <a:ext uri="{FF2B5EF4-FFF2-40B4-BE49-F238E27FC236}">
                <a16:creationId xmlns:a16="http://schemas.microsoft.com/office/drawing/2014/main" id="{1003BFC7-3AE4-5ADC-1EE0-EE0C7AEC9C77}"/>
              </a:ext>
            </a:extLst>
          </p:cNvPr>
          <p:cNvGrpSpPr/>
          <p:nvPr/>
        </p:nvGrpSpPr>
        <p:grpSpPr>
          <a:xfrm>
            <a:off x="482791" y="1045726"/>
            <a:ext cx="8323902" cy="3778687"/>
            <a:chOff x="482791" y="1045726"/>
            <a:chExt cx="8323902" cy="3778687"/>
          </a:xfrm>
        </p:grpSpPr>
        <p:pic>
          <p:nvPicPr>
            <p:cNvPr id="4" name="Obraz 5">
              <a:extLst>
                <a:ext uri="{FF2B5EF4-FFF2-40B4-BE49-F238E27FC236}">
                  <a16:creationId xmlns:a16="http://schemas.microsoft.com/office/drawing/2014/main" id="{6CC3AB9C-EBC7-5AAD-C986-638DE0B47DFD}"/>
                </a:ext>
              </a:extLst>
            </p:cNvPr>
            <p:cNvPicPr>
              <a:picLocks noChangeAspect="1"/>
            </p:cNvPicPr>
            <p:nvPr/>
          </p:nvPicPr>
          <p:blipFill>
            <a:blip r:embed="rId3"/>
            <a:stretch>
              <a:fillRect/>
            </a:stretch>
          </p:blipFill>
          <p:spPr>
            <a:xfrm rot="5400000">
              <a:off x="1700213" y="2605370"/>
              <a:ext cx="2497138" cy="1909197"/>
            </a:xfrm>
            <a:prstGeom prst="rect">
              <a:avLst/>
            </a:prstGeom>
            <a:ln>
              <a:noFill/>
            </a:ln>
            <a:effectLst>
              <a:outerShdw blurRad="292100" dist="139700" dir="2700000" algn="tl" rotWithShape="0">
                <a:srgbClr val="333333">
                  <a:alpha val="65000"/>
                </a:srgbClr>
              </a:outerShdw>
            </a:effectLst>
          </p:spPr>
        </p:pic>
        <p:pic>
          <p:nvPicPr>
            <p:cNvPr id="8" name="Obraz 9">
              <a:extLst>
                <a:ext uri="{FF2B5EF4-FFF2-40B4-BE49-F238E27FC236}">
                  <a16:creationId xmlns:a16="http://schemas.microsoft.com/office/drawing/2014/main" id="{9D345565-9ACC-8EAE-A1C8-3F0AB734EDB1}"/>
                </a:ext>
              </a:extLst>
            </p:cNvPr>
            <p:cNvPicPr>
              <a:picLocks noChangeAspect="1"/>
            </p:cNvPicPr>
            <p:nvPr/>
          </p:nvPicPr>
          <p:blipFill>
            <a:blip r:embed="rId4"/>
            <a:stretch>
              <a:fillRect/>
            </a:stretch>
          </p:blipFill>
          <p:spPr>
            <a:xfrm rot="5400000">
              <a:off x="4982369" y="2586258"/>
              <a:ext cx="2513012" cy="1963298"/>
            </a:xfrm>
            <a:prstGeom prst="rect">
              <a:avLst/>
            </a:prstGeom>
            <a:ln>
              <a:noFill/>
            </a:ln>
            <a:effectLst>
              <a:outerShdw blurRad="292100" dist="139700" dir="2700000" algn="tl" rotWithShape="0">
                <a:srgbClr val="333333">
                  <a:alpha val="65000"/>
                </a:srgbClr>
              </a:outerShdw>
            </a:effectLst>
          </p:spPr>
        </p:pic>
        <p:grpSp>
          <p:nvGrpSpPr>
            <p:cNvPr id="3" name="Group 2">
              <a:extLst>
                <a:ext uri="{FF2B5EF4-FFF2-40B4-BE49-F238E27FC236}">
                  <a16:creationId xmlns:a16="http://schemas.microsoft.com/office/drawing/2014/main" id="{13A02E19-07BB-BBF3-66D9-5D22521FE8B5}"/>
                </a:ext>
              </a:extLst>
            </p:cNvPr>
            <p:cNvGrpSpPr/>
            <p:nvPr/>
          </p:nvGrpSpPr>
          <p:grpSpPr>
            <a:xfrm>
              <a:off x="482791" y="1045726"/>
              <a:ext cx="8323902" cy="2699184"/>
              <a:chOff x="482791" y="1045726"/>
              <a:chExt cx="8323902" cy="2699184"/>
            </a:xfrm>
          </p:grpSpPr>
          <p:pic>
            <p:nvPicPr>
              <p:cNvPr id="2" name="Obraz 3">
                <a:extLst>
                  <a:ext uri="{FF2B5EF4-FFF2-40B4-BE49-F238E27FC236}">
                    <a16:creationId xmlns:a16="http://schemas.microsoft.com/office/drawing/2014/main" id="{10E5A202-967B-EE89-3763-B7D2A210434A}"/>
                  </a:ext>
                </a:extLst>
              </p:cNvPr>
              <p:cNvPicPr>
                <a:picLocks noChangeAspect="1"/>
              </p:cNvPicPr>
              <p:nvPr/>
            </p:nvPicPr>
            <p:blipFill>
              <a:blip r:embed="rId5"/>
              <a:stretch>
                <a:fillRect/>
              </a:stretch>
            </p:blipFill>
            <p:spPr>
              <a:xfrm rot="5400000">
                <a:off x="192089" y="1538475"/>
                <a:ext cx="2497137" cy="1915733"/>
              </a:xfrm>
              <a:prstGeom prst="rect">
                <a:avLst/>
              </a:prstGeom>
              <a:ln>
                <a:noFill/>
              </a:ln>
              <a:effectLst>
                <a:outerShdw blurRad="292100" dist="139700" dir="2700000" algn="tl" rotWithShape="0">
                  <a:srgbClr val="333333">
                    <a:alpha val="65000"/>
                  </a:srgbClr>
                </a:outerShdw>
              </a:effectLst>
            </p:spPr>
          </p:pic>
          <p:cxnSp>
            <p:nvCxnSpPr>
              <p:cNvPr id="166" name="Google Shape;166;p30"/>
              <p:cNvCxnSpPr>
                <a:cxnSpLocks/>
              </p:cNvCxnSpPr>
              <p:nvPr/>
            </p:nvCxnSpPr>
            <p:spPr>
              <a:xfrm>
                <a:off x="812499" y="1045726"/>
                <a:ext cx="5503460" cy="0"/>
              </a:xfrm>
              <a:prstGeom prst="straightConnector1">
                <a:avLst/>
              </a:prstGeom>
              <a:noFill/>
              <a:ln w="19050" cap="flat" cmpd="sng">
                <a:solidFill>
                  <a:srgbClr val="74533D"/>
                </a:solidFill>
                <a:prstDash val="solid"/>
                <a:round/>
                <a:headEnd type="none" w="med" len="med"/>
                <a:tailEnd type="none" w="med" len="med"/>
              </a:ln>
            </p:spPr>
          </p:cxnSp>
          <p:pic>
            <p:nvPicPr>
              <p:cNvPr id="6" name="Obraz 7">
                <a:extLst>
                  <a:ext uri="{FF2B5EF4-FFF2-40B4-BE49-F238E27FC236}">
                    <a16:creationId xmlns:a16="http://schemas.microsoft.com/office/drawing/2014/main" id="{16208D3C-5D6C-0E02-2179-3A6FECDBA1C7}"/>
                  </a:ext>
                </a:extLst>
              </p:cNvPr>
              <p:cNvPicPr>
                <a:picLocks noChangeAspect="1"/>
              </p:cNvPicPr>
              <p:nvPr/>
            </p:nvPicPr>
            <p:blipFill>
              <a:blip r:embed="rId6"/>
              <a:stretch>
                <a:fillRect/>
              </a:stretch>
            </p:blipFill>
            <p:spPr>
              <a:xfrm rot="5400000">
                <a:off x="3339306" y="1499547"/>
                <a:ext cx="2465388" cy="1945967"/>
              </a:xfrm>
              <a:prstGeom prst="rect">
                <a:avLst/>
              </a:prstGeom>
              <a:ln>
                <a:noFill/>
              </a:ln>
              <a:effectLst>
                <a:outerShdw blurRad="292100" dist="139700" dir="2700000" algn="tl" rotWithShape="0">
                  <a:srgbClr val="333333">
                    <a:alpha val="65000"/>
                  </a:srgbClr>
                </a:outerShdw>
              </a:effectLst>
            </p:spPr>
          </p:pic>
          <p:pic>
            <p:nvPicPr>
              <p:cNvPr id="12" name="Obraz 12" descr="Obraz zawierający tekst&#10;&#10;Opis wygenerowany automatycznie">
                <a:extLst>
                  <a:ext uri="{FF2B5EF4-FFF2-40B4-BE49-F238E27FC236}">
                    <a16:creationId xmlns:a16="http://schemas.microsoft.com/office/drawing/2014/main" id="{CE987222-E1E6-A09A-3809-9D8C14DF8876}"/>
                  </a:ext>
                </a:extLst>
              </p:cNvPr>
              <p:cNvPicPr>
                <a:picLocks noChangeAspect="1"/>
              </p:cNvPicPr>
              <p:nvPr/>
            </p:nvPicPr>
            <p:blipFill>
              <a:blip r:embed="rId7"/>
              <a:stretch>
                <a:fillRect/>
              </a:stretch>
            </p:blipFill>
            <p:spPr>
              <a:xfrm rot="5400000">
                <a:off x="6633370" y="1508090"/>
                <a:ext cx="2441575" cy="1905070"/>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159033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6857-E235-28C3-1F25-820A30A2512C}"/>
              </a:ext>
            </a:extLst>
          </p:cNvPr>
          <p:cNvSpPr>
            <a:spLocks noGrp="1"/>
          </p:cNvSpPr>
          <p:nvPr>
            <p:ph type="title"/>
          </p:nvPr>
        </p:nvSpPr>
        <p:spPr/>
        <p:txBody>
          <a:bodyPr/>
          <a:lstStyle/>
          <a:p>
            <a:endParaRPr lang="en-US"/>
          </a:p>
        </p:txBody>
      </p:sp>
      <p:pic>
        <p:nvPicPr>
          <p:cNvPr id="3" name="Picture 3">
            <a:extLst>
              <a:ext uri="{FF2B5EF4-FFF2-40B4-BE49-F238E27FC236}">
                <a16:creationId xmlns:a16="http://schemas.microsoft.com/office/drawing/2014/main" id="{EF3310DD-5756-0407-37D4-9D1C82B51DA1}"/>
              </a:ext>
            </a:extLst>
          </p:cNvPr>
          <p:cNvPicPr>
            <a:picLocks noChangeAspect="1"/>
          </p:cNvPicPr>
          <p:nvPr/>
        </p:nvPicPr>
        <p:blipFill>
          <a:blip r:embed="rId3"/>
          <a:stretch>
            <a:fillRect/>
          </a:stretch>
        </p:blipFill>
        <p:spPr>
          <a:xfrm>
            <a:off x="-288758" y="4970"/>
            <a:ext cx="10303042" cy="5293980"/>
          </a:xfrm>
          <a:prstGeom prst="rect">
            <a:avLst/>
          </a:prstGeom>
        </p:spPr>
      </p:pic>
    </p:spTree>
    <p:extLst>
      <p:ext uri="{BB962C8B-B14F-4D97-AF65-F5344CB8AC3E}">
        <p14:creationId xmlns:p14="http://schemas.microsoft.com/office/powerpoint/2010/main" val="184333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447F-ECCF-628A-730E-375766B43F2B}"/>
              </a:ext>
            </a:extLst>
          </p:cNvPr>
          <p:cNvSpPr>
            <a:spLocks noGrp="1"/>
          </p:cNvSpPr>
          <p:nvPr>
            <p:ph type="title"/>
          </p:nvPr>
        </p:nvSpPr>
        <p:spPr>
          <a:xfrm>
            <a:off x="1646932" y="2145416"/>
            <a:ext cx="5769925" cy="2436825"/>
          </a:xfrm>
        </p:spPr>
        <p:txBody>
          <a:bodyPr/>
          <a:lstStyle/>
          <a:p>
            <a:pPr algn="l"/>
            <a:r>
              <a:rPr lang="en-US" sz="4000">
                <a:solidFill>
                  <a:srgbClr val="D1D2D3"/>
                </a:solidFill>
              </a:rPr>
              <a:t>Encourage viewers to try out the package for themselves and provide feedback.</a:t>
            </a:r>
            <a:br>
              <a:rPr lang="en-US" sz="4000">
                <a:solidFill>
                  <a:srgbClr val="D1D2D3"/>
                </a:solidFill>
              </a:rPr>
            </a:br>
            <a:br>
              <a:rPr lang="en-US" sz="4000">
                <a:solidFill>
                  <a:srgbClr val="D1D2D3"/>
                </a:solidFill>
              </a:rPr>
            </a:br>
            <a:r>
              <a:rPr lang="en-US" sz="4000" err="1">
                <a:solidFill>
                  <a:srgbClr val="D1D2D3"/>
                </a:solidFill>
              </a:rPr>
              <a:t>albo</a:t>
            </a:r>
            <a:r>
              <a:rPr lang="en-US" sz="4000">
                <a:solidFill>
                  <a:srgbClr val="D1D2D3"/>
                </a:solidFill>
              </a:rPr>
              <a:t> </a:t>
            </a:r>
            <a:r>
              <a:rPr lang="en-US" sz="4000" err="1">
                <a:solidFill>
                  <a:srgbClr val="D1D2D3"/>
                </a:solidFill>
              </a:rPr>
              <a:t>pogadamy</a:t>
            </a:r>
            <a:r>
              <a:rPr lang="en-US" sz="4000">
                <a:solidFill>
                  <a:srgbClr val="D1D2D3"/>
                </a:solidFill>
              </a:rPr>
              <a:t> </a:t>
            </a:r>
            <a:r>
              <a:rPr lang="en-US" sz="4000" err="1">
                <a:solidFill>
                  <a:srgbClr val="D1D2D3"/>
                </a:solidFill>
              </a:rPr>
              <a:t>przy</a:t>
            </a:r>
            <a:r>
              <a:rPr lang="en-US" sz="4000">
                <a:solidFill>
                  <a:srgbClr val="D1D2D3"/>
                </a:solidFill>
              </a:rPr>
              <a:t> </a:t>
            </a:r>
            <a:r>
              <a:rPr lang="en-US" sz="4000" err="1">
                <a:solidFill>
                  <a:srgbClr val="D1D2D3"/>
                </a:solidFill>
              </a:rPr>
              <a:t>posterze</a:t>
            </a:r>
          </a:p>
          <a:p>
            <a:endParaRPr lang="en-US" sz="9600"/>
          </a:p>
        </p:txBody>
      </p:sp>
    </p:spTree>
    <p:extLst>
      <p:ext uri="{BB962C8B-B14F-4D97-AF65-F5344CB8AC3E}">
        <p14:creationId xmlns:p14="http://schemas.microsoft.com/office/powerpoint/2010/main" val="1078374268"/>
      </p:ext>
    </p:extLst>
  </p:cSld>
  <p:clrMapOvr>
    <a:masterClrMapping/>
  </p:clrMapOvr>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4" ma:contentTypeDescription="Utwórz nowy dokument." ma:contentTypeScope="" ma:versionID="553f7c0b58f50cfa9bceec858f2419d5">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24d3a29439dc4259eaed2e00984b5942"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fcbd4b1-acba-40f5-9c18-6e7440fbdee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DE3659-7229-4D5D-A333-EBD931BB7BE1}">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195AC9C-97CE-4020-8CD0-A999EEFD8A29}">
  <ds:schemaRefs>
    <ds:schemaRef ds:uri="9fcbd4b1-acba-40f5-9c18-6e7440fbdee0"/>
    <ds:schemaRef ds:uri="a6820557-34c2-4f59-b216-d67d264fdac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36CBD73-9737-45F2-B553-285CF461AC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Minimalist Slides for meeting by Slidesgo</vt:lpstr>
      <vt:lpstr>forester: A Novel Approach to Accessible and Interpretable AutoML for Tree-Based Modeling</vt:lpstr>
      <vt:lpstr>What is the forester?</vt:lpstr>
      <vt:lpstr>Why R?</vt:lpstr>
      <vt:lpstr>How to use it?</vt:lpstr>
      <vt:lpstr>forester pipeline</vt:lpstr>
      <vt:lpstr>Data preparation</vt:lpstr>
      <vt:lpstr>Automatic reports and XAI</vt:lpstr>
      <vt:lpstr>PowerPoint Presentation</vt:lpstr>
      <vt:lpstr>Encourage viewers to try out the package for themselves and provide feedback.  albo pogadamy przy posterze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forester: growing transparent tree-based models for everyone</dc:title>
  <dc:creator>Hubert Ruczyński</dc:creator>
  <cp:revision>8</cp:revision>
  <dcterms:modified xsi:type="dcterms:W3CDTF">2023-07-31T15:54:04Z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