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8321D-092E-43D5-A856-58DED0F217C2}" v="64" dt="2022-10-21T17:06:03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t Skibinski" userId="c6e07ea8c7255b10" providerId="LiveId" clId="{9B28321D-092E-43D5-A856-58DED0F217C2}"/>
    <pc:docChg chg="undo custSel addSld delSld modSld sldOrd">
      <pc:chgData name="Hubert Skibinski" userId="c6e07ea8c7255b10" providerId="LiveId" clId="{9B28321D-092E-43D5-A856-58DED0F217C2}" dt="2022-10-21T17:08:09.683" v="1941" actId="20577"/>
      <pc:docMkLst>
        <pc:docMk/>
      </pc:docMkLst>
      <pc:sldChg chg="addSp modSp new mod setBg addAnim">
        <pc:chgData name="Hubert Skibinski" userId="c6e07ea8c7255b10" providerId="LiveId" clId="{9B28321D-092E-43D5-A856-58DED0F217C2}" dt="2022-10-21T16:16:00.015" v="154"/>
        <pc:sldMkLst>
          <pc:docMk/>
          <pc:sldMk cId="2236305922" sldId="256"/>
        </pc:sldMkLst>
        <pc:spChg chg="mod">
          <ac:chgData name="Hubert Skibinski" userId="c6e07ea8c7255b10" providerId="LiveId" clId="{9B28321D-092E-43D5-A856-58DED0F217C2}" dt="2022-10-21T16:16:00.011" v="152" actId="26606"/>
          <ac:spMkLst>
            <pc:docMk/>
            <pc:sldMk cId="2236305922" sldId="256"/>
            <ac:spMk id="2" creationId="{1DA59203-EB13-B4C8-7F1D-0540DFA14630}"/>
          </ac:spMkLst>
        </pc:spChg>
        <pc:spChg chg="mod">
          <ac:chgData name="Hubert Skibinski" userId="c6e07ea8c7255b10" providerId="LiveId" clId="{9B28321D-092E-43D5-A856-58DED0F217C2}" dt="2022-10-21T16:16:00.011" v="152" actId="26606"/>
          <ac:spMkLst>
            <pc:docMk/>
            <pc:sldMk cId="2236305922" sldId="256"/>
            <ac:spMk id="3" creationId="{AB4277F4-9E71-BDF0-99EA-367F7A57EF02}"/>
          </ac:spMkLst>
        </pc:spChg>
        <pc:spChg chg="add">
          <ac:chgData name="Hubert Skibinski" userId="c6e07ea8c7255b10" providerId="LiveId" clId="{9B28321D-092E-43D5-A856-58DED0F217C2}" dt="2022-10-21T16:16:00.011" v="152" actId="26606"/>
          <ac:spMkLst>
            <pc:docMk/>
            <pc:sldMk cId="2236305922" sldId="256"/>
            <ac:spMk id="2055" creationId="{A4322390-8B58-46BE-88EB-D9FD30C08743}"/>
          </ac:spMkLst>
        </pc:spChg>
        <pc:picChg chg="add mod ord">
          <ac:chgData name="Hubert Skibinski" userId="c6e07ea8c7255b10" providerId="LiveId" clId="{9B28321D-092E-43D5-A856-58DED0F217C2}" dt="2022-10-21T16:16:00.011" v="152" actId="26606"/>
          <ac:picMkLst>
            <pc:docMk/>
            <pc:sldMk cId="2236305922" sldId="256"/>
            <ac:picMk id="2050" creationId="{8FF0AA65-BB11-F716-758D-D01C4509609F}"/>
          </ac:picMkLst>
        </pc:picChg>
      </pc:sldChg>
      <pc:sldChg chg="addSp modSp new mod setBg">
        <pc:chgData name="Hubert Skibinski" userId="c6e07ea8c7255b10" providerId="LiveId" clId="{9B28321D-092E-43D5-A856-58DED0F217C2}" dt="2022-10-21T16:23:10.633" v="558" actId="20577"/>
        <pc:sldMkLst>
          <pc:docMk/>
          <pc:sldMk cId="2397096628" sldId="257"/>
        </pc:sldMkLst>
        <pc:spChg chg="mod">
          <ac:chgData name="Hubert Skibinski" userId="c6e07ea8c7255b10" providerId="LiveId" clId="{9B28321D-092E-43D5-A856-58DED0F217C2}" dt="2022-10-21T16:15:35.230" v="150" actId="26606"/>
          <ac:spMkLst>
            <pc:docMk/>
            <pc:sldMk cId="2397096628" sldId="257"/>
            <ac:spMk id="2" creationId="{5D621C68-14B6-B313-A6B7-EC15037A9178}"/>
          </ac:spMkLst>
        </pc:spChg>
        <pc:spChg chg="mod">
          <ac:chgData name="Hubert Skibinski" userId="c6e07ea8c7255b10" providerId="LiveId" clId="{9B28321D-092E-43D5-A856-58DED0F217C2}" dt="2022-10-21T16:23:10.633" v="558" actId="20577"/>
          <ac:spMkLst>
            <pc:docMk/>
            <pc:sldMk cId="2397096628" sldId="257"/>
            <ac:spMk id="3" creationId="{D1E98CE9-4B91-6506-3AC2-A6349141DBE6}"/>
          </ac:spMkLst>
        </pc:spChg>
        <pc:spChg chg="add">
          <ac:chgData name="Hubert Skibinski" userId="c6e07ea8c7255b10" providerId="LiveId" clId="{9B28321D-092E-43D5-A856-58DED0F217C2}" dt="2022-10-21T16:15:35.230" v="150" actId="26606"/>
          <ac:spMkLst>
            <pc:docMk/>
            <pc:sldMk cId="2397096628" sldId="257"/>
            <ac:spMk id="1031" creationId="{8D489E29-742E-4D34-AB08-CE3217805B81}"/>
          </ac:spMkLst>
        </pc:spChg>
        <pc:picChg chg="add mod ord">
          <ac:chgData name="Hubert Skibinski" userId="c6e07ea8c7255b10" providerId="LiveId" clId="{9B28321D-092E-43D5-A856-58DED0F217C2}" dt="2022-10-21T16:16:18.910" v="156" actId="1076"/>
          <ac:picMkLst>
            <pc:docMk/>
            <pc:sldMk cId="2397096628" sldId="257"/>
            <ac:picMk id="1026" creationId="{DD222D5A-B93B-7772-DCB3-58F25C562413}"/>
          </ac:picMkLst>
        </pc:picChg>
      </pc:sldChg>
      <pc:sldChg chg="addSp delSp modSp new mod setBg">
        <pc:chgData name="Hubert Skibinski" userId="c6e07ea8c7255b10" providerId="LiveId" clId="{9B28321D-092E-43D5-A856-58DED0F217C2}" dt="2022-10-21T17:00:20.222" v="1819" actId="1076"/>
        <pc:sldMkLst>
          <pc:docMk/>
          <pc:sldMk cId="2583331004" sldId="258"/>
        </pc:sldMkLst>
        <pc:spChg chg="mod ord">
          <ac:chgData name="Hubert Skibinski" userId="c6e07ea8c7255b10" providerId="LiveId" clId="{9B28321D-092E-43D5-A856-58DED0F217C2}" dt="2022-10-21T16:28:12.747" v="761" actId="1076"/>
          <ac:spMkLst>
            <pc:docMk/>
            <pc:sldMk cId="2583331004" sldId="258"/>
            <ac:spMk id="2" creationId="{F5133114-C3D1-B58A-858D-E8A10471E63D}"/>
          </ac:spMkLst>
        </pc:spChg>
        <pc:spChg chg="add del">
          <ac:chgData name="Hubert Skibinski" userId="c6e07ea8c7255b10" providerId="LiveId" clId="{9B28321D-092E-43D5-A856-58DED0F217C2}" dt="2022-10-21T16:19:00.952" v="276" actId="26606"/>
          <ac:spMkLst>
            <pc:docMk/>
            <pc:sldMk cId="2583331004" sldId="258"/>
            <ac:spMk id="3" creationId="{D9D836AA-1F14-3DA4-290F-5954054DA9FD}"/>
          </ac:spMkLst>
        </pc:spChg>
        <pc:spChg chg="add del mod">
          <ac:chgData name="Hubert Skibinski" userId="c6e07ea8c7255b10" providerId="LiveId" clId="{9B28321D-092E-43D5-A856-58DED0F217C2}" dt="2022-10-21T16:19:00.952" v="276" actId="26606"/>
          <ac:spMkLst>
            <pc:docMk/>
            <pc:sldMk cId="2583331004" sldId="258"/>
            <ac:spMk id="5" creationId="{00E7A693-37F8-23DE-488B-CCF956DB1A12}"/>
          </ac:spMkLst>
        </pc:spChg>
        <pc:spChg chg="add del">
          <ac:chgData name="Hubert Skibinski" userId="c6e07ea8c7255b10" providerId="LiveId" clId="{9B28321D-092E-43D5-A856-58DED0F217C2}" dt="2022-10-21T16:19:00.922" v="275" actId="26606"/>
          <ac:spMkLst>
            <pc:docMk/>
            <pc:sldMk cId="2583331004" sldId="258"/>
            <ac:spMk id="3083" creationId="{989BE678-777B-482A-A616-FEDC47B162E5}"/>
          </ac:spMkLst>
        </pc:spChg>
        <pc:spChg chg="add del">
          <ac:chgData name="Hubert Skibinski" userId="c6e07ea8c7255b10" providerId="LiveId" clId="{9B28321D-092E-43D5-A856-58DED0F217C2}" dt="2022-10-21T16:19:00.922" v="275" actId="26606"/>
          <ac:spMkLst>
            <pc:docMk/>
            <pc:sldMk cId="2583331004" sldId="258"/>
            <ac:spMk id="3089" creationId="{D28BE0C3-2102-4820-B88B-A448B1840D14}"/>
          </ac:spMkLst>
        </pc:spChg>
        <pc:spChg chg="add del">
          <ac:chgData name="Hubert Skibinski" userId="c6e07ea8c7255b10" providerId="LiveId" clId="{9B28321D-092E-43D5-A856-58DED0F217C2}" dt="2022-10-21T16:19:00.922" v="275" actId="26606"/>
          <ac:spMkLst>
            <pc:docMk/>
            <pc:sldMk cId="2583331004" sldId="258"/>
            <ac:spMk id="3091" creationId="{A4322390-8B58-46BE-88EB-D9FD30C08743}"/>
          </ac:spMkLst>
        </pc:spChg>
        <pc:spChg chg="add">
          <ac:chgData name="Hubert Skibinski" userId="c6e07ea8c7255b10" providerId="LiveId" clId="{9B28321D-092E-43D5-A856-58DED0F217C2}" dt="2022-10-21T16:19:00.952" v="276" actId="26606"/>
          <ac:spMkLst>
            <pc:docMk/>
            <pc:sldMk cId="2583331004" sldId="258"/>
            <ac:spMk id="3093" creationId="{29787B81-C7DF-412B-A405-EF4454012DEE}"/>
          </ac:spMkLst>
        </pc:spChg>
        <pc:spChg chg="add mod">
          <ac:chgData name="Hubert Skibinski" userId="c6e07ea8c7255b10" providerId="LiveId" clId="{9B28321D-092E-43D5-A856-58DED0F217C2}" dt="2022-10-21T17:00:20.222" v="1819" actId="1076"/>
          <ac:spMkLst>
            <pc:docMk/>
            <pc:sldMk cId="2583331004" sldId="258"/>
            <ac:spMk id="3094" creationId="{D9D836AA-1F14-3DA4-290F-5954054DA9FD}"/>
          </ac:spMkLst>
        </pc:spChg>
        <pc:picChg chg="add mod ord">
          <ac:chgData name="Hubert Skibinski" userId="c6e07ea8c7255b10" providerId="LiveId" clId="{9B28321D-092E-43D5-A856-58DED0F217C2}" dt="2022-10-21T16:28:12.430" v="760" actId="1076"/>
          <ac:picMkLst>
            <pc:docMk/>
            <pc:sldMk cId="2583331004" sldId="258"/>
            <ac:picMk id="3074" creationId="{844B87C2-4122-0997-7636-1953FC9BD2F7}"/>
          </ac:picMkLst>
        </pc:picChg>
        <pc:picChg chg="add del">
          <ac:chgData name="Hubert Skibinski" userId="c6e07ea8c7255b10" providerId="LiveId" clId="{9B28321D-092E-43D5-A856-58DED0F217C2}" dt="2022-10-21T16:19:00.922" v="275" actId="26606"/>
          <ac:picMkLst>
            <pc:docMk/>
            <pc:sldMk cId="2583331004" sldId="258"/>
            <ac:picMk id="3079" creationId="{DF19BAF3-7E20-4B9D-B544-BABAEEA1FA75}"/>
          </ac:picMkLst>
        </pc:picChg>
        <pc:picChg chg="add del">
          <ac:chgData name="Hubert Skibinski" userId="c6e07ea8c7255b10" providerId="LiveId" clId="{9B28321D-092E-43D5-A856-58DED0F217C2}" dt="2022-10-21T16:19:00.922" v="275" actId="26606"/>
          <ac:picMkLst>
            <pc:docMk/>
            <pc:sldMk cId="2583331004" sldId="258"/>
            <ac:picMk id="3081" creationId="{950648F4-ABCD-4DF0-8641-76CFB2354721}"/>
          </ac:picMkLst>
        </pc:picChg>
        <pc:picChg chg="add del">
          <ac:chgData name="Hubert Skibinski" userId="c6e07ea8c7255b10" providerId="LiveId" clId="{9B28321D-092E-43D5-A856-58DED0F217C2}" dt="2022-10-21T16:19:00.922" v="275" actId="26606"/>
          <ac:picMkLst>
            <pc:docMk/>
            <pc:sldMk cId="2583331004" sldId="258"/>
            <ac:picMk id="3085" creationId="{CF1EB4BD-9C7E-4AA3-9681-C7EB0DA6250B}"/>
          </ac:picMkLst>
        </pc:picChg>
        <pc:picChg chg="add del">
          <ac:chgData name="Hubert Skibinski" userId="c6e07ea8c7255b10" providerId="LiveId" clId="{9B28321D-092E-43D5-A856-58DED0F217C2}" dt="2022-10-21T16:19:00.922" v="275" actId="26606"/>
          <ac:picMkLst>
            <pc:docMk/>
            <pc:sldMk cId="2583331004" sldId="258"/>
            <ac:picMk id="3087" creationId="{94AAE3AA-3759-4D28-B0EF-575F25A5146C}"/>
          </ac:picMkLst>
        </pc:picChg>
      </pc:sldChg>
      <pc:sldChg chg="new del">
        <pc:chgData name="Hubert Skibinski" userId="c6e07ea8c7255b10" providerId="LiveId" clId="{9B28321D-092E-43D5-A856-58DED0F217C2}" dt="2022-10-21T16:36:15.816" v="844" actId="2696"/>
        <pc:sldMkLst>
          <pc:docMk/>
          <pc:sldMk cId="403753409" sldId="259"/>
        </pc:sldMkLst>
      </pc:sldChg>
      <pc:sldChg chg="modSp new del mod ord">
        <pc:chgData name="Hubert Skibinski" userId="c6e07ea8c7255b10" providerId="LiveId" clId="{9B28321D-092E-43D5-A856-58DED0F217C2}" dt="2022-10-21T16:35:50.751" v="842" actId="2696"/>
        <pc:sldMkLst>
          <pc:docMk/>
          <pc:sldMk cId="2647750192" sldId="259"/>
        </pc:sldMkLst>
        <pc:spChg chg="mod">
          <ac:chgData name="Hubert Skibinski" userId="c6e07ea8c7255b10" providerId="LiveId" clId="{9B28321D-092E-43D5-A856-58DED0F217C2}" dt="2022-10-21T16:32:41.653" v="841" actId="368"/>
          <ac:spMkLst>
            <pc:docMk/>
            <pc:sldMk cId="2647750192" sldId="259"/>
            <ac:spMk id="3" creationId="{F5A35A6D-795C-569F-2AD5-DBEA951FCB72}"/>
          </ac:spMkLst>
        </pc:spChg>
      </pc:sldChg>
      <pc:sldChg chg="addSp delSp modSp add mod setBg">
        <pc:chgData name="Hubert Skibinski" userId="c6e07ea8c7255b10" providerId="LiveId" clId="{9B28321D-092E-43D5-A856-58DED0F217C2}" dt="2022-10-21T17:02:37.780" v="1878" actId="20577"/>
        <pc:sldMkLst>
          <pc:docMk/>
          <pc:sldMk cId="4057549750" sldId="259"/>
        </pc:sldMkLst>
        <pc:spChg chg="mod">
          <ac:chgData name="Hubert Skibinski" userId="c6e07ea8c7255b10" providerId="LiveId" clId="{9B28321D-092E-43D5-A856-58DED0F217C2}" dt="2022-10-21T16:36:58.763" v="876" actId="122"/>
          <ac:spMkLst>
            <pc:docMk/>
            <pc:sldMk cId="4057549750" sldId="259"/>
            <ac:spMk id="2" creationId="{5D621C68-14B6-B313-A6B7-EC15037A9178}"/>
          </ac:spMkLst>
        </pc:spChg>
        <pc:spChg chg="mod">
          <ac:chgData name="Hubert Skibinski" userId="c6e07ea8c7255b10" providerId="LiveId" clId="{9B28321D-092E-43D5-A856-58DED0F217C2}" dt="2022-10-21T16:36:44.913" v="850" actId="26606"/>
          <ac:spMkLst>
            <pc:docMk/>
            <pc:sldMk cId="4057549750" sldId="259"/>
            <ac:spMk id="3" creationId="{D1E98CE9-4B91-6506-3AC2-A6349141DBE6}"/>
          </ac:spMkLst>
        </pc:spChg>
        <pc:spChg chg="add del mod">
          <ac:chgData name="Hubert Skibinski" userId="c6e07ea8c7255b10" providerId="LiveId" clId="{9B28321D-092E-43D5-A856-58DED0F217C2}" dt="2022-10-21T16:37:40.467" v="880" actId="11529"/>
          <ac:spMkLst>
            <pc:docMk/>
            <pc:sldMk cId="4057549750" sldId="259"/>
            <ac:spMk id="4" creationId="{BFF79A8C-DB4F-71E8-34C5-99C85AF32930}"/>
          </ac:spMkLst>
        </pc:spChg>
        <pc:spChg chg="add del mod">
          <ac:chgData name="Hubert Skibinski" userId="c6e07ea8c7255b10" providerId="LiveId" clId="{9B28321D-092E-43D5-A856-58DED0F217C2}" dt="2022-10-21T16:43:31.831" v="956"/>
          <ac:spMkLst>
            <pc:docMk/>
            <pc:sldMk cId="4057549750" sldId="259"/>
            <ac:spMk id="5" creationId="{B3DC49A3-04D4-DB82-E4E1-714CC90EC6E2}"/>
          </ac:spMkLst>
        </pc:spChg>
        <pc:spChg chg="add del mod">
          <ac:chgData name="Hubert Skibinski" userId="c6e07ea8c7255b10" providerId="LiveId" clId="{9B28321D-092E-43D5-A856-58DED0F217C2}" dt="2022-10-21T16:41:41.088" v="925" actId="11529"/>
          <ac:spMkLst>
            <pc:docMk/>
            <pc:sldMk cId="4057549750" sldId="259"/>
            <ac:spMk id="6" creationId="{1D5135FB-33C4-0A5E-6D56-C88FEB60443C}"/>
          </ac:spMkLst>
        </pc:spChg>
        <pc:spChg chg="add del mod">
          <ac:chgData name="Hubert Skibinski" userId="c6e07ea8c7255b10" providerId="LiveId" clId="{9B28321D-092E-43D5-A856-58DED0F217C2}" dt="2022-10-21T16:41:50.497" v="927" actId="767"/>
          <ac:spMkLst>
            <pc:docMk/>
            <pc:sldMk cId="4057549750" sldId="259"/>
            <ac:spMk id="7" creationId="{657DC74D-1FF2-FAD7-AED7-68C0440D547F}"/>
          </ac:spMkLst>
        </pc:spChg>
        <pc:spChg chg="add mod">
          <ac:chgData name="Hubert Skibinski" userId="c6e07ea8c7255b10" providerId="LiveId" clId="{9B28321D-092E-43D5-A856-58DED0F217C2}" dt="2022-10-21T17:02:26.005" v="1858" actId="20577"/>
          <ac:spMkLst>
            <pc:docMk/>
            <pc:sldMk cId="4057549750" sldId="259"/>
            <ac:spMk id="8" creationId="{744F8ED4-BD20-45FD-B4E8-E392700C2CDC}"/>
          </ac:spMkLst>
        </pc:spChg>
        <pc:spChg chg="add del mod">
          <ac:chgData name="Hubert Skibinski" userId="c6e07ea8c7255b10" providerId="LiveId" clId="{9B28321D-092E-43D5-A856-58DED0F217C2}" dt="2022-10-21T16:43:31.828" v="954" actId="478"/>
          <ac:spMkLst>
            <pc:docMk/>
            <pc:sldMk cId="4057549750" sldId="259"/>
            <ac:spMk id="9" creationId="{C77D8B84-1230-2CFC-EB8F-511FF14210FB}"/>
          </ac:spMkLst>
        </pc:spChg>
        <pc:spChg chg="add mod">
          <ac:chgData name="Hubert Skibinski" userId="c6e07ea8c7255b10" providerId="LiveId" clId="{9B28321D-092E-43D5-A856-58DED0F217C2}" dt="2022-10-21T17:02:37.780" v="1878" actId="20577"/>
          <ac:spMkLst>
            <pc:docMk/>
            <pc:sldMk cId="4057549750" sldId="259"/>
            <ac:spMk id="10" creationId="{51E79DFF-CAD2-7B25-9FD0-E71D4C9CCBD6}"/>
          </ac:spMkLst>
        </pc:spChg>
        <pc:spChg chg="add mod">
          <ac:chgData name="Hubert Skibinski" userId="c6e07ea8c7255b10" providerId="LiveId" clId="{9B28321D-092E-43D5-A856-58DED0F217C2}" dt="2022-10-21T16:45:03.112" v="978" actId="1076"/>
          <ac:spMkLst>
            <pc:docMk/>
            <pc:sldMk cId="4057549750" sldId="259"/>
            <ac:spMk id="11" creationId="{0F0E8AD2-B135-C82C-38A0-7D1633B6C3FD}"/>
          </ac:spMkLst>
        </pc:spChg>
        <pc:spChg chg="add mod">
          <ac:chgData name="Hubert Skibinski" userId="c6e07ea8c7255b10" providerId="LiveId" clId="{9B28321D-092E-43D5-A856-58DED0F217C2}" dt="2022-10-21T17:02:33.171" v="1870" actId="20577"/>
          <ac:spMkLst>
            <pc:docMk/>
            <pc:sldMk cId="4057549750" sldId="259"/>
            <ac:spMk id="12" creationId="{1EA0E42B-E115-FA21-E52B-BB1BA7D872F8}"/>
          </ac:spMkLst>
        </pc:spChg>
        <pc:spChg chg="add mod">
          <ac:chgData name="Hubert Skibinski" userId="c6e07ea8c7255b10" providerId="LiveId" clId="{9B28321D-092E-43D5-A856-58DED0F217C2}" dt="2022-10-21T16:45:10.793" v="981" actId="14100"/>
          <ac:spMkLst>
            <pc:docMk/>
            <pc:sldMk cId="4057549750" sldId="259"/>
            <ac:spMk id="13" creationId="{6FEBB9EA-3A59-154F-3DAF-50948CAA9C2F}"/>
          </ac:spMkLst>
        </pc:spChg>
        <pc:spChg chg="del">
          <ac:chgData name="Hubert Skibinski" userId="c6e07ea8c7255b10" providerId="LiveId" clId="{9B28321D-092E-43D5-A856-58DED0F217C2}" dt="2022-10-21T16:36:44.913" v="850" actId="26606"/>
          <ac:spMkLst>
            <pc:docMk/>
            <pc:sldMk cId="4057549750" sldId="259"/>
            <ac:spMk id="1031" creationId="{8D489E29-742E-4D34-AB08-CE3217805B81}"/>
          </ac:spMkLst>
        </pc:spChg>
        <pc:spChg chg="add">
          <ac:chgData name="Hubert Skibinski" userId="c6e07ea8c7255b10" providerId="LiveId" clId="{9B28321D-092E-43D5-A856-58DED0F217C2}" dt="2022-10-21T16:36:44.913" v="850" actId="26606"/>
          <ac:spMkLst>
            <pc:docMk/>
            <pc:sldMk cId="4057549750" sldId="259"/>
            <ac:spMk id="1036" creationId="{29787B81-C7DF-412B-A405-EF4454012DEE}"/>
          </ac:spMkLst>
        </pc:spChg>
        <pc:picChg chg="mod">
          <ac:chgData name="Hubert Skibinski" userId="c6e07ea8c7255b10" providerId="LiveId" clId="{9B28321D-092E-43D5-A856-58DED0F217C2}" dt="2022-10-21T16:45:14.377" v="983" actId="1076"/>
          <ac:picMkLst>
            <pc:docMk/>
            <pc:sldMk cId="4057549750" sldId="259"/>
            <ac:picMk id="1026" creationId="{DD222D5A-B93B-7772-DCB3-58F25C562413}"/>
          </ac:picMkLst>
        </pc:picChg>
      </pc:sldChg>
      <pc:sldChg chg="new del">
        <pc:chgData name="Hubert Skibinski" userId="c6e07ea8c7255b10" providerId="LiveId" clId="{9B28321D-092E-43D5-A856-58DED0F217C2}" dt="2022-10-21T16:48:59.785" v="994" actId="47"/>
        <pc:sldMkLst>
          <pc:docMk/>
          <pc:sldMk cId="2578023861" sldId="260"/>
        </pc:sldMkLst>
      </pc:sldChg>
      <pc:sldChg chg="modSp add del">
        <pc:chgData name="Hubert Skibinski" userId="c6e07ea8c7255b10" providerId="LiveId" clId="{9B28321D-092E-43D5-A856-58DED0F217C2}" dt="2022-10-21T16:49:13.224" v="998" actId="47"/>
        <pc:sldMkLst>
          <pc:docMk/>
          <pc:sldMk cId="3183461385" sldId="260"/>
        </pc:sldMkLst>
        <pc:picChg chg="mod">
          <ac:chgData name="Hubert Skibinski" userId="c6e07ea8c7255b10" providerId="LiveId" clId="{9B28321D-092E-43D5-A856-58DED0F217C2}" dt="2022-10-21T16:49:09.033" v="997" actId="1076"/>
          <ac:picMkLst>
            <pc:docMk/>
            <pc:sldMk cId="3183461385" sldId="260"/>
            <ac:picMk id="1026" creationId="{DD222D5A-B93B-7772-DCB3-58F25C562413}"/>
          </ac:picMkLst>
        </pc:picChg>
      </pc:sldChg>
      <pc:sldChg chg="addSp delSp modSp add mod setBg delDesignElem">
        <pc:chgData name="Hubert Skibinski" userId="c6e07ea8c7255b10" providerId="LiveId" clId="{9B28321D-092E-43D5-A856-58DED0F217C2}" dt="2022-10-21T17:00:41.563" v="1821" actId="478"/>
        <pc:sldMkLst>
          <pc:docMk/>
          <pc:sldMk cId="3684040694" sldId="260"/>
        </pc:sldMkLst>
        <pc:spChg chg="del mod">
          <ac:chgData name="Hubert Skibinski" userId="c6e07ea8c7255b10" providerId="LiveId" clId="{9B28321D-092E-43D5-A856-58DED0F217C2}" dt="2022-10-21T17:00:41.563" v="1821" actId="478"/>
          <ac:spMkLst>
            <pc:docMk/>
            <pc:sldMk cId="3684040694" sldId="260"/>
            <ac:spMk id="2" creationId="{5D621C68-14B6-B313-A6B7-EC15037A9178}"/>
          </ac:spMkLst>
        </pc:spChg>
        <pc:spChg chg="mod">
          <ac:chgData name="Hubert Skibinski" userId="c6e07ea8c7255b10" providerId="LiveId" clId="{9B28321D-092E-43D5-A856-58DED0F217C2}" dt="2022-10-21T16:49:25.393" v="1058" actId="5793"/>
          <ac:spMkLst>
            <pc:docMk/>
            <pc:sldMk cId="3684040694" sldId="260"/>
            <ac:spMk id="3" creationId="{D1E98CE9-4B91-6506-3AC2-A6349141DBE6}"/>
          </ac:spMkLst>
        </pc:spChg>
        <pc:spChg chg="add mod">
          <ac:chgData name="Hubert Skibinski" userId="c6e07ea8c7255b10" providerId="LiveId" clId="{9B28321D-092E-43D5-A856-58DED0F217C2}" dt="2022-10-21T16:58:32.905" v="1754" actId="20577"/>
          <ac:spMkLst>
            <pc:docMk/>
            <pc:sldMk cId="3684040694" sldId="260"/>
            <ac:spMk id="4" creationId="{ED2C7B36-763D-274C-19A2-8E9D8131C051}"/>
          </ac:spMkLst>
        </pc:spChg>
        <pc:spChg chg="del">
          <ac:chgData name="Hubert Skibinski" userId="c6e07ea8c7255b10" providerId="LiveId" clId="{9B28321D-092E-43D5-A856-58DED0F217C2}" dt="2022-10-21T16:49:17.344" v="1000"/>
          <ac:spMkLst>
            <pc:docMk/>
            <pc:sldMk cId="3684040694" sldId="260"/>
            <ac:spMk id="1031" creationId="{8D489E29-742E-4D34-AB08-CE3217805B81}"/>
          </ac:spMkLst>
        </pc:spChg>
        <pc:picChg chg="mod">
          <ac:chgData name="Hubert Skibinski" userId="c6e07ea8c7255b10" providerId="LiveId" clId="{9B28321D-092E-43D5-A856-58DED0F217C2}" dt="2022-10-21T16:54:52.082" v="1587" actId="1076"/>
          <ac:picMkLst>
            <pc:docMk/>
            <pc:sldMk cId="3684040694" sldId="260"/>
            <ac:picMk id="1026" creationId="{DD222D5A-B93B-7772-DCB3-58F25C562413}"/>
          </ac:picMkLst>
        </pc:picChg>
      </pc:sldChg>
      <pc:sldChg chg="new del">
        <pc:chgData name="Hubert Skibinski" userId="c6e07ea8c7255b10" providerId="LiveId" clId="{9B28321D-092E-43D5-A856-58DED0F217C2}" dt="2022-10-21T16:58:51.590" v="1757" actId="47"/>
        <pc:sldMkLst>
          <pc:docMk/>
          <pc:sldMk cId="821011" sldId="261"/>
        </pc:sldMkLst>
      </pc:sldChg>
      <pc:sldChg chg="addSp delSp add del setBg delDesignElem">
        <pc:chgData name="Hubert Skibinski" userId="c6e07ea8c7255b10" providerId="LiveId" clId="{9B28321D-092E-43D5-A856-58DED0F217C2}" dt="2022-10-21T16:51:08.327" v="1190"/>
        <pc:sldMkLst>
          <pc:docMk/>
          <pc:sldMk cId="2110501228" sldId="261"/>
        </pc:sldMkLst>
        <pc:spChg chg="add del">
          <ac:chgData name="Hubert Skibinski" userId="c6e07ea8c7255b10" providerId="LiveId" clId="{9B28321D-092E-43D5-A856-58DED0F217C2}" dt="2022-10-21T16:51:08.327" v="1190"/>
          <ac:spMkLst>
            <pc:docMk/>
            <pc:sldMk cId="2110501228" sldId="261"/>
            <ac:spMk id="1031" creationId="{8D489E29-742E-4D34-AB08-CE3217805B81}"/>
          </ac:spMkLst>
        </pc:spChg>
      </pc:sldChg>
      <pc:sldChg chg="addSp modSp add mod setBg">
        <pc:chgData name="Hubert Skibinski" userId="c6e07ea8c7255b10" providerId="LiveId" clId="{9B28321D-092E-43D5-A856-58DED0F217C2}" dt="2022-10-21T17:08:09.683" v="1941" actId="20577"/>
        <pc:sldMkLst>
          <pc:docMk/>
          <pc:sldMk cId="2871946990" sldId="262"/>
        </pc:sldMkLst>
        <pc:spChg chg="mod">
          <ac:chgData name="Hubert Skibinski" userId="c6e07ea8c7255b10" providerId="LiveId" clId="{9B28321D-092E-43D5-A856-58DED0F217C2}" dt="2022-10-21T17:08:09.683" v="1941" actId="20577"/>
          <ac:spMkLst>
            <pc:docMk/>
            <pc:sldMk cId="2871946990" sldId="262"/>
            <ac:spMk id="2" creationId="{5D621C68-14B6-B313-A6B7-EC15037A9178}"/>
          </ac:spMkLst>
        </pc:spChg>
        <pc:spChg chg="mod">
          <ac:chgData name="Hubert Skibinski" userId="c6e07ea8c7255b10" providerId="LiveId" clId="{9B28321D-092E-43D5-A856-58DED0F217C2}" dt="2022-10-21T17:03:13.359" v="1879" actId="14100"/>
          <ac:spMkLst>
            <pc:docMk/>
            <pc:sldMk cId="2871946990" sldId="262"/>
            <ac:spMk id="3" creationId="{D1E98CE9-4B91-6506-3AC2-A6349141DBE6}"/>
          </ac:spMkLst>
        </pc:spChg>
        <pc:spChg chg="mod">
          <ac:chgData name="Hubert Skibinski" userId="c6e07ea8c7255b10" providerId="LiveId" clId="{9B28321D-092E-43D5-A856-58DED0F217C2}" dt="2022-10-21T16:59:04.912" v="1762" actId="5793"/>
          <ac:spMkLst>
            <pc:docMk/>
            <pc:sldMk cId="2871946990" sldId="262"/>
            <ac:spMk id="4" creationId="{ED2C7B36-763D-274C-19A2-8E9D8131C051}"/>
          </ac:spMkLst>
        </pc:spChg>
        <pc:spChg chg="add">
          <ac:chgData name="Hubert Skibinski" userId="c6e07ea8c7255b10" providerId="LiveId" clId="{9B28321D-092E-43D5-A856-58DED0F217C2}" dt="2022-10-21T16:59:30.347" v="1763" actId="26606"/>
          <ac:spMkLst>
            <pc:docMk/>
            <pc:sldMk cId="2871946990" sldId="262"/>
            <ac:spMk id="1031" creationId="{0D187C4E-14B9-4504-B200-5127823FA78C}"/>
          </ac:spMkLst>
        </pc:spChg>
        <pc:picChg chg="mod">
          <ac:chgData name="Hubert Skibinski" userId="c6e07ea8c7255b10" providerId="LiveId" clId="{9B28321D-092E-43D5-A856-58DED0F217C2}" dt="2022-10-21T17:05:50.927" v="1898" actId="14100"/>
          <ac:picMkLst>
            <pc:docMk/>
            <pc:sldMk cId="2871946990" sldId="262"/>
            <ac:picMk id="1026" creationId="{DD222D5A-B93B-7772-DCB3-58F25C562413}"/>
          </ac:picMkLst>
        </pc:picChg>
        <pc:picChg chg="add mod">
          <ac:chgData name="Hubert Skibinski" userId="c6e07ea8c7255b10" providerId="LiveId" clId="{9B28321D-092E-43D5-A856-58DED0F217C2}" dt="2022-10-21T17:06:03.778" v="1903" actId="1076"/>
          <ac:picMkLst>
            <pc:docMk/>
            <pc:sldMk cId="2871946990" sldId="262"/>
            <ac:picMk id="4098" creationId="{10403657-7ABA-228B-8913-5A3A531725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29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504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418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843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2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124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99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67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2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39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10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4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99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03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5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58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1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3D1B81-F93B-41AA-AA5F-D5BDBC93A539}" type="datetimeFigureOut">
              <a:rPr lang="pl-PL" smtClean="0"/>
              <a:t>21.10.2022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22C0-8660-4564-9D46-71D1F70C95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269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FF0AA65-BB11-F716-758D-D01C45096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DA59203-EB13-B4C8-7F1D-0540DFA1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>
                <a:solidFill>
                  <a:schemeClr val="tx1"/>
                </a:solidFill>
              </a:rPr>
              <a:t>Aplikacja do testowania strategii tradingowych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4277F4-9E71-BDF0-99EA-367F7A57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Autor: Hubert Skibiński </a:t>
            </a:r>
          </a:p>
          <a:p>
            <a:r>
              <a:rPr lang="pl-PL">
                <a:solidFill>
                  <a:schemeClr val="tx1"/>
                </a:solidFill>
              </a:rPr>
              <a:t>Promotor: Doktor Bartłomiej fajdek </a:t>
            </a:r>
          </a:p>
        </p:txBody>
      </p:sp>
    </p:spTree>
    <p:extLst>
      <p:ext uri="{BB962C8B-B14F-4D97-AF65-F5344CB8AC3E}">
        <p14:creationId xmlns:p14="http://schemas.microsoft.com/office/powerpoint/2010/main" val="223630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78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844B87C2-4122-0997-7636-1953FC9BD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5133114-C3D1-B58A-858D-E8A10471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Trading</a:t>
            </a:r>
          </a:p>
        </p:txBody>
      </p:sp>
      <p:sp>
        <p:nvSpPr>
          <p:cNvPr id="3094" name="Symbol zastępczy zawartości 2">
            <a:extLst>
              <a:ext uri="{FF2B5EF4-FFF2-40B4-BE49-F238E27FC236}">
                <a16:creationId xmlns:a16="http://schemas.microsoft.com/office/drawing/2014/main" id="{D9D836AA-1F14-3DA4-290F-5954054D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5243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Trading</a:t>
            </a:r>
            <a:r>
              <a:rPr lang="pl-PL" sz="3600" dirty="0"/>
              <a:t> polega na  krótkoterminowym przewidywaniu ruchów na  rynkach finansowych w odróżnieniu od inwestowania, które działa  korzystając ze strategii „</a:t>
            </a:r>
            <a:r>
              <a:rPr lang="pl-PL" sz="3600" dirty="0" err="1"/>
              <a:t>buy</a:t>
            </a:r>
            <a:r>
              <a:rPr lang="pl-PL" sz="3600" dirty="0"/>
              <a:t> and </a:t>
            </a:r>
            <a:r>
              <a:rPr lang="pl-PL" sz="3600" dirty="0" err="1"/>
              <a:t>hold</a:t>
            </a:r>
            <a:r>
              <a:rPr lang="pl-PL" sz="36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8333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222D5A-B93B-7772-DCB3-58F25C562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053153" y="1320127"/>
            <a:ext cx="4812846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D621C68-14B6-B313-A6B7-EC15037A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60"/>
            <a:ext cx="4204298" cy="1034728"/>
          </a:xfrm>
        </p:spPr>
        <p:txBody>
          <a:bodyPr>
            <a:normAutofit/>
          </a:bodyPr>
          <a:lstStyle/>
          <a:p>
            <a:r>
              <a:rPr lang="pl-PL" sz="2800"/>
              <a:t>Motywacja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98CE9-4B91-6506-3AC2-A6349141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r>
              <a:rPr lang="pl-PL" dirty="0"/>
              <a:t>Ułatwienie analizy technicznej początkującym  </a:t>
            </a:r>
            <a:r>
              <a:rPr lang="pl-PL" dirty="0" err="1"/>
              <a:t>traderom</a:t>
            </a:r>
            <a:endParaRPr lang="pl-PL" dirty="0"/>
          </a:p>
          <a:p>
            <a:r>
              <a:rPr lang="pl-PL" dirty="0"/>
              <a:t>Możliwość darmowego testowania wymyślonych przez siebie lub innych strategii </a:t>
            </a:r>
            <a:r>
              <a:rPr lang="pl-PL" dirty="0" err="1"/>
              <a:t>tradingowych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9709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222D5A-B93B-7772-DCB3-58F25C562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D621C68-14B6-B313-A6B7-EC15037A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Strategia </a:t>
            </a:r>
            <a:r>
              <a:rPr lang="pl-PL" dirty="0" err="1"/>
              <a:t>Tradingowa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98CE9-4B91-6506-3AC2-A6349141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744F8ED4-BD20-45FD-B4E8-E392700C2CDC}"/>
              </a:ext>
            </a:extLst>
          </p:cNvPr>
          <p:cNvSpPr/>
          <p:nvPr/>
        </p:nvSpPr>
        <p:spPr>
          <a:xfrm>
            <a:off x="3448539" y="2964119"/>
            <a:ext cx="3876675" cy="884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STRATEGIA TRADINGOWA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1E79DFF-CAD2-7B25-9FD0-E71D4C9CCBD6}"/>
              </a:ext>
            </a:extLst>
          </p:cNvPr>
          <p:cNvSpPr/>
          <p:nvPr/>
        </p:nvSpPr>
        <p:spPr>
          <a:xfrm>
            <a:off x="8448065" y="2964119"/>
            <a:ext cx="2211389" cy="884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DECYZJA </a:t>
            </a:r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0F0E8AD2-B135-C82C-38A0-7D1633B6C3FD}"/>
              </a:ext>
            </a:extLst>
          </p:cNvPr>
          <p:cNvSpPr/>
          <p:nvPr/>
        </p:nvSpPr>
        <p:spPr>
          <a:xfrm>
            <a:off x="2753774" y="3239489"/>
            <a:ext cx="646091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1EA0E42B-E115-FA21-E52B-BB1BA7D872F8}"/>
              </a:ext>
            </a:extLst>
          </p:cNvPr>
          <p:cNvSpPr/>
          <p:nvPr/>
        </p:nvSpPr>
        <p:spPr>
          <a:xfrm>
            <a:off x="493711" y="2964119"/>
            <a:ext cx="2211389" cy="8841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WSKAŹNIKI </a:t>
            </a:r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6FEBB9EA-3A59-154F-3DAF-50948CAA9C2F}"/>
              </a:ext>
            </a:extLst>
          </p:cNvPr>
          <p:cNvSpPr/>
          <p:nvPr/>
        </p:nvSpPr>
        <p:spPr>
          <a:xfrm>
            <a:off x="7373888" y="3239489"/>
            <a:ext cx="996998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54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222D5A-B93B-7772-DCB3-58F25C562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98CE9-4B91-6506-3AC2-A6349141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886" y="2809812"/>
            <a:ext cx="4169380" cy="23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endParaRPr lang="pl-PL" sz="1800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ED2C7B36-763D-274C-19A2-8E9D8131C051}"/>
              </a:ext>
            </a:extLst>
          </p:cNvPr>
          <p:cNvSpPr txBox="1">
            <a:spLocks/>
          </p:cNvSpPr>
          <p:nvPr/>
        </p:nvSpPr>
        <p:spPr>
          <a:xfrm>
            <a:off x="638175" y="653187"/>
            <a:ext cx="7296149" cy="5490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800" dirty="0"/>
              <a:t>Planowane możliwości aplikacji: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Sprawdzenie jaki wynik dała by dana strategia </a:t>
            </a:r>
            <a:r>
              <a:rPr lang="pl-PL" sz="2800" dirty="0" err="1"/>
              <a:t>tradingowa</a:t>
            </a:r>
            <a:r>
              <a:rPr lang="pl-PL" sz="2800" dirty="0"/>
              <a:t>( bazująca na wskaźniki) w danym okresie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Wyświetlenie który wskaźnik osiągnął pożądaną wartość w którym punkcie na wykresie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Dodawania własnych wskaźników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Podglądanie wartości live wartości Walut / </a:t>
            </a:r>
            <a:r>
              <a:rPr lang="pl-PL" sz="2800" dirty="0" err="1"/>
              <a:t>kryptowalut</a:t>
            </a:r>
            <a:r>
              <a:rPr lang="pl-PL" sz="2800" dirty="0"/>
              <a:t> oraz wskaźników. </a:t>
            </a:r>
          </a:p>
        </p:txBody>
      </p:sp>
    </p:spTree>
    <p:extLst>
      <p:ext uri="{BB962C8B-B14F-4D97-AF65-F5344CB8AC3E}">
        <p14:creationId xmlns:p14="http://schemas.microsoft.com/office/powerpoint/2010/main" val="368404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D222D5A-B93B-7772-DCB3-58F25C562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D621C68-14B6-B313-A6B7-EC15037A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163" y="60960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E98CE9-4B91-6506-3AC2-A6349141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24325"/>
            <a:ext cx="8946541" cy="21240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ED2C7B36-763D-274C-19A2-8E9D8131C051}"/>
              </a:ext>
            </a:extLst>
          </p:cNvPr>
          <p:cNvSpPr txBox="1">
            <a:spLocks/>
          </p:cNvSpPr>
          <p:nvPr/>
        </p:nvSpPr>
        <p:spPr>
          <a:xfrm>
            <a:off x="638175" y="653187"/>
            <a:ext cx="7296149" cy="5490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l-PL" sz="2800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10403657-7ABA-228B-8913-5A3A5317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15" y="2053717"/>
            <a:ext cx="6608638" cy="36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94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109</Words>
  <Application>Microsoft Office PowerPoint</Application>
  <PresentationFormat>Panoramiczny</PresentationFormat>
  <Paragraphs>18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Aplikacja do testowania strategii tradingowych </vt:lpstr>
      <vt:lpstr>Trading</vt:lpstr>
      <vt:lpstr>Motywacja </vt:lpstr>
      <vt:lpstr>Strategia Tradingowa </vt:lpstr>
      <vt:lpstr>Prezentacja programu PowerPoint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testowania strategii tradingowych </dc:title>
  <dc:creator>Hubert Skibinski</dc:creator>
  <cp:lastModifiedBy>Hubert Skibinski</cp:lastModifiedBy>
  <cp:revision>1</cp:revision>
  <dcterms:created xsi:type="dcterms:W3CDTF">2022-10-21T16:12:33Z</dcterms:created>
  <dcterms:modified xsi:type="dcterms:W3CDTF">2022-10-21T17:08:15Z</dcterms:modified>
</cp:coreProperties>
</file>