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634" y="-6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57888F5-7936-4D77-AEB4-FFBBFED70230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56000" y="1908000"/>
            <a:ext cx="6264000" cy="26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 rot="21588000">
            <a:off x="2153160" y="2322000"/>
            <a:ext cx="5184000" cy="1872000"/>
          </a:xfrm>
          <a:custGeom>
            <a:avLst/>
            <a:gdLst/>
            <a:ahLst/>
            <a:cxnLst/>
            <a:rect l="0" t="0" r="r" b="b"/>
            <a:pathLst>
              <a:path w="14419" h="5284">
                <a:moveTo>
                  <a:pt x="14418" y="82"/>
                </a:moveTo>
                <a:lnTo>
                  <a:pt x="2535" y="0"/>
                </a:lnTo>
                <a:lnTo>
                  <a:pt x="0" y="2582"/>
                </a:lnTo>
                <a:lnTo>
                  <a:pt x="2499" y="5201"/>
                </a:lnTo>
                <a:lnTo>
                  <a:pt x="14382" y="5283"/>
                </a:lnTo>
                <a:lnTo>
                  <a:pt x="11883" y="2664"/>
                </a:lnTo>
                <a:lnTo>
                  <a:pt x="14418" y="82"/>
                </a:lnTo>
              </a:path>
            </a:pathLst>
          </a:custGeom>
          <a:solidFill>
            <a:srgbClr val="003D7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de-DE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a t i e n t e n a r m b a n d      </a:t>
            </a:r>
            <a:endParaRPr lang="de-DE" sz="2000" b="1" strike="noStrike" spc="-1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4AFB61EF-0E89-454E-9BFB-2C551B8FBD97}"/>
              </a:ext>
            </a:extLst>
          </p:cNvPr>
          <p:cNvGrpSpPr/>
          <p:nvPr/>
        </p:nvGrpSpPr>
        <p:grpSpPr>
          <a:xfrm>
            <a:off x="2268000" y="2016000"/>
            <a:ext cx="5472000" cy="2664000"/>
            <a:chOff x="2268000" y="2016000"/>
            <a:chExt cx="5472000" cy="2664000"/>
          </a:xfrm>
        </p:grpSpPr>
        <p:sp>
          <p:nvSpPr>
            <p:cNvPr id="43" name="CustomShape 1"/>
            <p:cNvSpPr/>
            <p:nvPr/>
          </p:nvSpPr>
          <p:spPr>
            <a:xfrm>
              <a:off x="2268000" y="2016000"/>
              <a:ext cx="5472000" cy="2664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2"/>
            <p:cNvSpPr/>
            <p:nvPr/>
          </p:nvSpPr>
          <p:spPr>
            <a:xfrm>
              <a:off x="2808000" y="2160000"/>
              <a:ext cx="4248000" cy="2376000"/>
            </a:xfrm>
            <a:custGeom>
              <a:avLst/>
              <a:gdLst/>
              <a:ahLst/>
              <a:cxnLst/>
              <a:rect l="0" t="0" r="r" b="b"/>
              <a:pathLst>
                <a:path w="11801" h="6602">
                  <a:moveTo>
                    <a:pt x="11800" y="1650"/>
                  </a:moveTo>
                  <a:lnTo>
                    <a:pt x="2950" y="1650"/>
                  </a:lnTo>
                  <a:lnTo>
                    <a:pt x="2950" y="0"/>
                  </a:lnTo>
                  <a:lnTo>
                    <a:pt x="0" y="3300"/>
                  </a:lnTo>
                  <a:lnTo>
                    <a:pt x="2950" y="6601"/>
                  </a:lnTo>
                  <a:lnTo>
                    <a:pt x="2950" y="4950"/>
                  </a:lnTo>
                  <a:lnTo>
                    <a:pt x="11800" y="4950"/>
                  </a:lnTo>
                  <a:lnTo>
                    <a:pt x="11800" y="1650"/>
                  </a:lnTo>
                </a:path>
              </a:pathLst>
            </a:custGeom>
            <a:solidFill>
              <a:srgbClr val="003D7D"/>
            </a:solidFill>
            <a:ln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de-DE" sz="1800" b="1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 a t i e n t e n a r m b a n d</a:t>
              </a:r>
              <a:endPara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623D6E09-DCA7-4FD4-8925-C7EC0408FA6E}"/>
              </a:ext>
            </a:extLst>
          </p:cNvPr>
          <p:cNvGrpSpPr/>
          <p:nvPr/>
        </p:nvGrpSpPr>
        <p:grpSpPr>
          <a:xfrm>
            <a:off x="2304000" y="2016000"/>
            <a:ext cx="5472000" cy="2664000"/>
            <a:chOff x="2304000" y="2016000"/>
            <a:chExt cx="5472000" cy="2664000"/>
          </a:xfrm>
        </p:grpSpPr>
        <p:sp>
          <p:nvSpPr>
            <p:cNvPr id="45" name="CustomShape 1"/>
            <p:cNvSpPr/>
            <p:nvPr/>
          </p:nvSpPr>
          <p:spPr>
            <a:xfrm>
              <a:off x="2304000" y="2016000"/>
              <a:ext cx="5472000" cy="26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2"/>
            <p:cNvSpPr/>
            <p:nvPr/>
          </p:nvSpPr>
          <p:spPr>
            <a:xfrm>
              <a:off x="2700000" y="2232000"/>
              <a:ext cx="4680000" cy="2160000"/>
            </a:xfrm>
            <a:custGeom>
              <a:avLst/>
              <a:gdLst/>
              <a:ahLst/>
              <a:cxnLst/>
              <a:rect l="0" t="0" r="r" b="b"/>
              <a:pathLst>
                <a:path w="13002" h="6002">
                  <a:moveTo>
                    <a:pt x="3562" y="6001"/>
                  </a:moveTo>
                  <a:lnTo>
                    <a:pt x="3562" y="3554"/>
                  </a:lnTo>
                  <a:lnTo>
                    <a:pt x="0" y="3554"/>
                  </a:lnTo>
                  <a:lnTo>
                    <a:pt x="6500" y="0"/>
                  </a:lnTo>
                  <a:lnTo>
                    <a:pt x="13001" y="3554"/>
                  </a:lnTo>
                  <a:lnTo>
                    <a:pt x="9438" y="3554"/>
                  </a:lnTo>
                  <a:lnTo>
                    <a:pt x="9438" y="6001"/>
                  </a:lnTo>
                  <a:lnTo>
                    <a:pt x="3562" y="6001"/>
                  </a:lnTo>
                </a:path>
              </a:pathLst>
            </a:custGeom>
            <a:solidFill>
              <a:srgbClr val="003D7D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de-DE" sz="1800" b="1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f o l g e n </a:t>
              </a:r>
              <a:endPara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FB57C18C-F555-4B0C-B669-5D32E294F212}"/>
              </a:ext>
            </a:extLst>
          </p:cNvPr>
          <p:cNvGrpSpPr/>
          <p:nvPr/>
        </p:nvGrpSpPr>
        <p:grpSpPr>
          <a:xfrm>
            <a:off x="2304000" y="2004840"/>
            <a:ext cx="5472000" cy="2675160"/>
            <a:chOff x="2304000" y="2004840"/>
            <a:chExt cx="5472000" cy="2675160"/>
          </a:xfrm>
        </p:grpSpPr>
        <p:sp>
          <p:nvSpPr>
            <p:cNvPr id="47" name="CustomShape 1"/>
            <p:cNvSpPr/>
            <p:nvPr/>
          </p:nvSpPr>
          <p:spPr>
            <a:xfrm>
              <a:off x="2304000" y="2016000"/>
              <a:ext cx="5472000" cy="26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8" name="Grafik 47"/>
            <p:cNvPicPr/>
            <p:nvPr/>
          </p:nvPicPr>
          <p:blipFill>
            <a:blip r:embed="rId2"/>
            <a:stretch/>
          </p:blipFill>
          <p:spPr>
            <a:xfrm>
              <a:off x="3696840" y="2004840"/>
              <a:ext cx="2675160" cy="26751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304000" y="2015999"/>
            <a:ext cx="5472000" cy="2664001"/>
            <a:chOff x="2304000" y="2015999"/>
            <a:chExt cx="5472000" cy="2664001"/>
          </a:xfrm>
        </p:grpSpPr>
        <p:sp>
          <p:nvSpPr>
            <p:cNvPr id="49" name="CustomShape 1"/>
            <p:cNvSpPr/>
            <p:nvPr/>
          </p:nvSpPr>
          <p:spPr>
            <a:xfrm>
              <a:off x="2304000" y="2016000"/>
              <a:ext cx="5472000" cy="26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50" name="Grafik 49"/>
            <p:cNvPicPr/>
            <p:nvPr/>
          </p:nvPicPr>
          <p:blipFill>
            <a:blip r:embed="rId2"/>
            <a:stretch/>
          </p:blipFill>
          <p:spPr>
            <a:xfrm>
              <a:off x="3809160" y="2015999"/>
              <a:ext cx="2634840" cy="24908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304000" y="2016000"/>
            <a:ext cx="5472000" cy="266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Grafik 51"/>
          <p:cNvPicPr/>
          <p:nvPr/>
        </p:nvPicPr>
        <p:blipFill>
          <a:blip r:embed="rId2"/>
          <a:stretch/>
        </p:blipFill>
        <p:spPr>
          <a:xfrm>
            <a:off x="3636000" y="2124000"/>
            <a:ext cx="2926440" cy="252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304000" y="2016000"/>
            <a:ext cx="5472000" cy="266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Grafik 53"/>
          <p:cNvPicPr/>
          <p:nvPr/>
        </p:nvPicPr>
        <p:blipFill>
          <a:blip r:embed="rId2"/>
          <a:stretch/>
        </p:blipFill>
        <p:spPr>
          <a:xfrm rot="16200000">
            <a:off x="3634200" y="2014200"/>
            <a:ext cx="2926440" cy="252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Benutzerdefiniert</PresentationFormat>
  <Paragraphs>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Welp, Hubert</dc:creator>
  <cp:lastModifiedBy>Welp, Hubert</cp:lastModifiedBy>
  <cp:revision>4</cp:revision>
  <dcterms:created xsi:type="dcterms:W3CDTF">2019-01-01T18:32:55Z</dcterms:created>
  <dcterms:modified xsi:type="dcterms:W3CDTF">2019-01-13T16:20:36Z</dcterms:modified>
  <dc:language>de-DE</dc:language>
</cp:coreProperties>
</file>