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1EADD-C27B-402A-A5ED-94C98F154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19A50-B10C-4844-B02A-05E3AC4B3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8500D-9865-4941-AB7E-06A0B61B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6F74E-504D-4E0C-B434-E59CEBED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F6487-FE03-48FD-A196-0A16B73B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9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9759B-3CD6-47D8-8C46-7811AF7E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74EF1D-4FDD-4AC2-B989-8CC935217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15A95-6FB5-4702-8FBF-BA2A0C2B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1048A-7542-4B4F-8F56-CDF84023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64995-1A29-4724-9064-86C93E5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6DA355-2C9B-47AA-AACA-6474304ED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F40F5-7B53-4301-AF3F-F0547E89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B5662-77D4-4A85-8C98-1886783C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13984-5109-4B60-8698-84085B98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CA7BA-2CB9-421C-A2CA-BA6EF19D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FF789-449C-45DF-B976-07FDA134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2F98D-8ABB-4B4A-9967-DFE3D3B9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94FCD-E626-46E7-8B8F-9642FAFD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48800-3FA3-4F61-8238-C998CB47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141B3-8F58-46F2-A7F6-A6559E7F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2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3D57F-16EE-4B42-9632-5E39EC22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E75EE-2C53-41C5-B927-D34A6C0C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92A90-E803-4E67-9DB1-AA002AB1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602A7-EBD1-43D9-A687-3C28B594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FCEF-4E9E-4CB5-98E3-D24A925D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5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3CA34-DC2F-415F-A92E-0400B519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B0C2A-7237-4F2C-9ECA-853591A3D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52C9-7275-41A8-A249-D31C6F991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631DF-D984-41D5-9C8D-7A3709D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1DBC0-7FB9-4F50-8AAA-47153CC0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616E8-9FE6-48DC-BE04-F82659E9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57B7E-1321-4D19-84FA-82E8AE63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1D46C-E114-4F0F-A493-E99183C1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4F8AF-A276-4CBF-B633-301CB564E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BC26B8-4A2C-4247-9217-4236D9A30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E40261-2913-4D6A-B5AA-165033F1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08ADA6-80EA-43AF-84CE-4FA99BFB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7D2D-5828-45C1-AB21-A3E3C55C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F7CD22-6C76-4D95-8923-F2BA649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0E536-8BA6-43AD-8F72-4800604F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2990A-875E-40D1-863F-0460A970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582A64-3C54-472C-B1B4-6E5C047B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84B68B-54E2-4B40-9D05-18C0453A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5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AD7AE5-8FF0-4294-8FE1-6B2DDB13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194554-8CAD-4025-8339-9E7E300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10083-2447-4B81-8645-B0F0BAE8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2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15808-B698-4844-9009-8629E690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FF42B-3F5F-4BFE-9068-F3893E7F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6507B-1617-41E6-87AF-ACFD5B888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E70C8-9BCB-4366-AEC8-B7A98B1C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BBF19-A6E4-4638-8D38-7FD07463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2B4C31-5FB6-499F-8D2A-2E3A33D4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4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CC3BC-FCA8-4C9A-B05D-6D3D0883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C2EA89-ED8B-4272-86A8-F9E662015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E4058-BFC0-47C5-9CA7-1283900F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FDDA6-F947-48C0-B946-1AB8A05E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549BD-9310-4977-9842-C6DC30B0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53C0C-4CE6-4877-B70D-C3C43E92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2A26B4-10CE-41DB-A99F-6353F20C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16D24-8E9C-456A-95C9-E7F03E4F7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D4A5C-9240-4D5F-87F9-3DB1B2EA7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0B57-5194-454D-8066-7EF733F26703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47287-4A15-48A1-B79E-6C4D4D508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6DA37-13CD-4CE0-B8EC-0172A92B3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B778-111F-4DE9-8203-423FF1C92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cc.gnu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6C37-A318-47B7-B68A-9343A5A98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Geant4</a:t>
            </a:r>
            <a:r>
              <a:rPr lang="zh-CN" altLang="en-US" dirty="0"/>
              <a:t>的安装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5997E5-8356-490E-993E-8E3DC1BAA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饮一盏岁月留香</a:t>
            </a:r>
            <a:endParaRPr lang="en-US" altLang="zh-CN" dirty="0"/>
          </a:p>
          <a:p>
            <a:r>
              <a:rPr lang="en-US" altLang="zh-CN" dirty="0"/>
              <a:t>2019/9/15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80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325B5C-7A17-4E08-897E-27D200C68893}"/>
              </a:ext>
            </a:extLst>
          </p:cNvPr>
          <p:cNvSpPr/>
          <p:nvPr/>
        </p:nvSpPr>
        <p:spPr>
          <a:xfrm>
            <a:off x="1603612" y="28660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95079B-7421-47A5-9E56-35F1893776E5}"/>
              </a:ext>
            </a:extLst>
          </p:cNvPr>
          <p:cNvSpPr/>
          <p:nvPr/>
        </p:nvSpPr>
        <p:spPr>
          <a:xfrm>
            <a:off x="3791804" y="2866030"/>
            <a:ext cx="1160060" cy="9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链接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D54508-5A41-4B74-B203-C0EB2E4C62A1}"/>
              </a:ext>
            </a:extLst>
          </p:cNvPr>
          <p:cNvSpPr/>
          <p:nvPr/>
        </p:nvSpPr>
        <p:spPr>
          <a:xfrm>
            <a:off x="6096000" y="28660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C351E5-58B3-4601-B933-EF343768AA46}"/>
              </a:ext>
            </a:extLst>
          </p:cNvPr>
          <p:cNvSpPr/>
          <p:nvPr/>
        </p:nvSpPr>
        <p:spPr>
          <a:xfrm>
            <a:off x="8595815" y="2797791"/>
            <a:ext cx="196527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可在执行文件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5FB1B09-DC7E-4A15-85B4-A4C6B4CC0C66}"/>
              </a:ext>
            </a:extLst>
          </p:cNvPr>
          <p:cNvCxnSpPr/>
          <p:nvPr/>
        </p:nvCxnSpPr>
        <p:spPr>
          <a:xfrm>
            <a:off x="2702257" y="3254991"/>
            <a:ext cx="83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283079-7963-4679-B54D-6E06E7623E63}"/>
              </a:ext>
            </a:extLst>
          </p:cNvPr>
          <p:cNvCxnSpPr/>
          <p:nvPr/>
        </p:nvCxnSpPr>
        <p:spPr>
          <a:xfrm>
            <a:off x="5120185" y="3236794"/>
            <a:ext cx="83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962A97-0D50-46F4-9C99-8C37111E9D51}"/>
              </a:ext>
            </a:extLst>
          </p:cNvPr>
          <p:cNvCxnSpPr/>
          <p:nvPr/>
        </p:nvCxnSpPr>
        <p:spPr>
          <a:xfrm>
            <a:off x="7290179" y="3236794"/>
            <a:ext cx="83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C0BEBC7-DDB9-435E-B626-0F4EF56D2CCE}"/>
              </a:ext>
            </a:extLst>
          </p:cNvPr>
          <p:cNvCxnSpPr>
            <a:cxnSpLocks/>
          </p:cNvCxnSpPr>
          <p:nvPr/>
        </p:nvCxnSpPr>
        <p:spPr>
          <a:xfrm>
            <a:off x="2060812" y="1910687"/>
            <a:ext cx="0" cy="818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3C9EFBF-8D18-4F00-97A9-ACCCA259753E}"/>
              </a:ext>
            </a:extLst>
          </p:cNvPr>
          <p:cNvSpPr/>
          <p:nvPr/>
        </p:nvSpPr>
        <p:spPr>
          <a:xfrm>
            <a:off x="1603612" y="75062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Geant4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196766-1C6F-405E-A2D0-B5E2F5305787}"/>
              </a:ext>
            </a:extLst>
          </p:cNvPr>
          <p:cNvSpPr/>
          <p:nvPr/>
        </p:nvSpPr>
        <p:spPr>
          <a:xfrm>
            <a:off x="3791804" y="75062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Cmake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31B7CAD-1E56-4BA6-87A8-A49C49263BE5}"/>
              </a:ext>
            </a:extLst>
          </p:cNvPr>
          <p:cNvCxnSpPr>
            <a:cxnSpLocks/>
          </p:cNvCxnSpPr>
          <p:nvPr/>
        </p:nvCxnSpPr>
        <p:spPr>
          <a:xfrm>
            <a:off x="4319518" y="1910687"/>
            <a:ext cx="0" cy="818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F192FC5-BD40-4677-8F87-D85E329B8D28}"/>
              </a:ext>
            </a:extLst>
          </p:cNvPr>
          <p:cNvSpPr/>
          <p:nvPr/>
        </p:nvSpPr>
        <p:spPr>
          <a:xfrm>
            <a:off x="5979996" y="75062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gcc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E09640-0173-4B12-B680-68E7172BB717}"/>
              </a:ext>
            </a:extLst>
          </p:cNvPr>
          <p:cNvCxnSpPr>
            <a:cxnSpLocks/>
          </p:cNvCxnSpPr>
          <p:nvPr/>
        </p:nvCxnSpPr>
        <p:spPr>
          <a:xfrm>
            <a:off x="6548652" y="1910687"/>
            <a:ext cx="0" cy="818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837C92F0-3A1D-44EE-ADE9-D0A2CAC3782A}"/>
              </a:ext>
            </a:extLst>
          </p:cNvPr>
          <p:cNvSpPr/>
          <p:nvPr/>
        </p:nvSpPr>
        <p:spPr>
          <a:xfrm rot="5400000">
            <a:off x="4307007" y="3780430"/>
            <a:ext cx="129654" cy="9144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23CF91-7FE2-419B-83FC-807DB90FB86B}"/>
              </a:ext>
            </a:extLst>
          </p:cNvPr>
          <p:cNvSpPr/>
          <p:nvPr/>
        </p:nvSpPr>
        <p:spPr>
          <a:xfrm>
            <a:off x="3534770" y="4667537"/>
            <a:ext cx="1815152" cy="5254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Geant4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AD9281-66FC-49E3-96B8-4DD741438937}"/>
              </a:ext>
            </a:extLst>
          </p:cNvPr>
          <p:cNvSpPr/>
          <p:nvPr/>
        </p:nvSpPr>
        <p:spPr>
          <a:xfrm>
            <a:off x="3534770" y="5469344"/>
            <a:ext cx="1815152" cy="5254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90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246721-ABB8-4ED1-B28B-B923FDA3708C}"/>
              </a:ext>
            </a:extLst>
          </p:cNvPr>
          <p:cNvSpPr txBox="1"/>
          <p:nvPr/>
        </p:nvSpPr>
        <p:spPr>
          <a:xfrm>
            <a:off x="1255594" y="955343"/>
            <a:ext cx="20778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en-US" altLang="zh-CN" b="1" dirty="0" err="1"/>
              <a:t>gcc</a:t>
            </a:r>
            <a:r>
              <a:rPr lang="en-US" altLang="zh-CN" b="1" dirty="0"/>
              <a:t> </a:t>
            </a:r>
            <a:r>
              <a:rPr lang="zh-CN" altLang="en-US" b="1" dirty="0"/>
              <a:t>的安装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官网下载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http://gcc.gnu.org/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解压</a:t>
            </a:r>
            <a:endParaRPr lang="en-US" altLang="zh-CN" dirty="0"/>
          </a:p>
          <a:p>
            <a:r>
              <a:rPr lang="en-US" altLang="zh-CN" dirty="0"/>
              <a:t> make </a:t>
            </a:r>
          </a:p>
          <a:p>
            <a:r>
              <a:rPr lang="zh-CN" altLang="en-US" dirty="0"/>
              <a:t>获取超级用户权限</a:t>
            </a:r>
            <a:endParaRPr lang="en-US" altLang="zh-CN" dirty="0"/>
          </a:p>
          <a:p>
            <a:r>
              <a:rPr lang="en-US" altLang="zh-CN" dirty="0"/>
              <a:t> make install</a:t>
            </a:r>
          </a:p>
          <a:p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en-US" altLang="zh-CN" b="1" dirty="0" err="1"/>
              <a:t>cmake</a:t>
            </a:r>
            <a:r>
              <a:rPr lang="en-US" altLang="zh-CN" b="1" dirty="0"/>
              <a:t> </a:t>
            </a:r>
            <a:r>
              <a:rPr lang="zh-CN" altLang="en-US" b="1" dirty="0"/>
              <a:t>的安装</a:t>
            </a:r>
            <a:endParaRPr lang="en-US" altLang="zh-CN" b="1" dirty="0"/>
          </a:p>
          <a:p>
            <a:r>
              <a:rPr lang="zh-CN" altLang="en-US" dirty="0"/>
              <a:t>官网下载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解压</a:t>
            </a:r>
            <a:endParaRPr lang="en-US" altLang="zh-CN" dirty="0"/>
          </a:p>
          <a:p>
            <a:r>
              <a:rPr lang="en-US" altLang="zh-CN" dirty="0"/>
              <a:t> make </a:t>
            </a:r>
          </a:p>
          <a:p>
            <a:r>
              <a:rPr lang="zh-CN" altLang="en-US" dirty="0"/>
              <a:t>获取超级用户权限</a:t>
            </a:r>
            <a:endParaRPr lang="en-US" altLang="zh-CN" dirty="0"/>
          </a:p>
          <a:p>
            <a:r>
              <a:rPr lang="en-US" altLang="zh-CN" dirty="0"/>
              <a:t> make install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6EB3F1-3493-4647-BD1E-2F89506B79DE}"/>
              </a:ext>
            </a:extLst>
          </p:cNvPr>
          <p:cNvSpPr txBox="1"/>
          <p:nvPr/>
        </p:nvSpPr>
        <p:spPr>
          <a:xfrm>
            <a:off x="4110251" y="955342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/>
              <a:t>3. Root</a:t>
            </a:r>
            <a:r>
              <a:rPr lang="zh-CN" altLang="en-US" b="1" dirty="0"/>
              <a:t>的安装</a:t>
            </a:r>
            <a:endParaRPr lang="en-US" altLang="zh-CN" b="1" dirty="0"/>
          </a:p>
          <a:p>
            <a:r>
              <a:rPr lang="zh-CN" altLang="en-US" dirty="0"/>
              <a:t>官网下载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解压</a:t>
            </a:r>
            <a:endParaRPr lang="en-US" altLang="zh-CN" dirty="0"/>
          </a:p>
          <a:p>
            <a:r>
              <a:rPr lang="en-US" altLang="zh-CN" dirty="0"/>
              <a:t> make </a:t>
            </a:r>
          </a:p>
          <a:p>
            <a:r>
              <a:rPr lang="zh-CN" altLang="en-US" dirty="0"/>
              <a:t>获取超级用户权限</a:t>
            </a:r>
            <a:endParaRPr lang="en-US" altLang="zh-CN" dirty="0"/>
          </a:p>
          <a:p>
            <a:r>
              <a:rPr lang="en-US" altLang="zh-CN" dirty="0"/>
              <a:t> make install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16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149A37-E136-4F30-A521-0DF7911B851C}"/>
              </a:ext>
            </a:extLst>
          </p:cNvPr>
          <p:cNvSpPr txBox="1"/>
          <p:nvPr/>
        </p:nvSpPr>
        <p:spPr>
          <a:xfrm>
            <a:off x="1637731" y="1064525"/>
            <a:ext cx="73970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Geant4 </a:t>
            </a:r>
            <a:r>
              <a:rPr lang="zh-CN" altLang="en-US" dirty="0"/>
              <a:t>的安装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/>
              <a:t>解压</a:t>
            </a:r>
            <a:r>
              <a:rPr lang="en-US" altLang="zh-CN" dirty="0"/>
              <a:t>geant4</a:t>
            </a:r>
            <a:r>
              <a:rPr lang="zh-CN" altLang="en-US" dirty="0"/>
              <a:t>安装包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/>
              <a:t>解压核反应相关的库文件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/>
              <a:t>获取超级用户权限，将解压后的安装包包拷贝到</a:t>
            </a:r>
            <a:r>
              <a:rPr lang="en-US" altLang="zh-CN" dirty="0"/>
              <a:t>/opt/</a:t>
            </a:r>
            <a:r>
              <a:rPr lang="zh-CN" altLang="en-US" dirty="0"/>
              <a:t>文件夹下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在</a:t>
            </a:r>
            <a:r>
              <a:rPr lang="en-US" altLang="zh-CN" dirty="0"/>
              <a:t>opt</a:t>
            </a:r>
            <a:r>
              <a:rPr lang="zh-CN" altLang="en-US" dirty="0"/>
              <a:t>文件夹下新建，</a:t>
            </a:r>
            <a:r>
              <a:rPr lang="en-US" altLang="zh-CN" dirty="0"/>
              <a:t>geant4.10.05-build </a:t>
            </a:r>
            <a:r>
              <a:rPr lang="zh-CN" altLang="en-US" dirty="0"/>
              <a:t>和</a:t>
            </a:r>
            <a:r>
              <a:rPr lang="en-US" altLang="zh-CN" dirty="0"/>
              <a:t>geant4.10.05-install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5.</a:t>
            </a:r>
            <a:r>
              <a:rPr lang="en-US" altLang="zh-CN" dirty="0"/>
              <a:t> </a:t>
            </a:r>
            <a:r>
              <a:rPr lang="zh-CN" altLang="en-US" dirty="0"/>
              <a:t>进入</a:t>
            </a:r>
            <a:r>
              <a:rPr lang="en-US" altLang="zh-CN" dirty="0"/>
              <a:t>geant4.10.05-build</a:t>
            </a:r>
            <a:r>
              <a:rPr lang="zh-CN" altLang="en-US" dirty="0"/>
              <a:t>文件夹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6. </a:t>
            </a:r>
            <a:r>
              <a:rPr lang="en-US" altLang="zh-CN" dirty="0" err="1"/>
              <a:t>cmake</a:t>
            </a:r>
            <a:r>
              <a:rPr lang="en-US" altLang="zh-CN" dirty="0"/>
              <a:t> -DCMAKE_INSTALL_PREFIX=/opt/geant4.10.05-install/ -DGEANT4_USE_SYSTEM_EXPAT=OFF -DGEANT4_USE_OPENGL_X11=ON -DGEANT4_USE_QT=ON -DGEANT4_USE_RAYTRACER_X11=ON  -DGEANT4_BUILD_MULTITHREADED=ON -DGEANT4_USE_GDML:BOOL=ON /opt/geant4.10.05.p01/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7. </a:t>
            </a:r>
            <a:r>
              <a:rPr lang="en-US" altLang="zh-CN" dirty="0"/>
              <a:t>make –j  28  </a:t>
            </a:r>
          </a:p>
          <a:p>
            <a:r>
              <a:rPr lang="en-US" altLang="zh-CN" dirty="0"/>
              <a:t>28 </a:t>
            </a:r>
            <a:r>
              <a:rPr lang="zh-CN" altLang="en-US" dirty="0"/>
              <a:t>为我服务器的核数，普通笔记本一般时</a:t>
            </a:r>
            <a:r>
              <a:rPr lang="en-US" altLang="zh-CN" dirty="0"/>
              <a:t>4</a:t>
            </a:r>
            <a:r>
              <a:rPr lang="zh-CN" altLang="en-US" dirty="0"/>
              <a:t>个核，可以改为</a:t>
            </a:r>
            <a:r>
              <a:rPr lang="en-US" altLang="zh-CN" dirty="0"/>
              <a:t>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8.</a:t>
            </a:r>
            <a:r>
              <a:rPr lang="en-US" altLang="zh-CN" dirty="0"/>
              <a:t> Make install –j28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9. </a:t>
            </a:r>
            <a:r>
              <a:rPr lang="zh-CN" altLang="en-US" dirty="0"/>
              <a:t>将第一步解压的库文件放到</a:t>
            </a:r>
            <a:r>
              <a:rPr lang="en-US" altLang="zh-CN" dirty="0"/>
              <a:t>data</a:t>
            </a:r>
            <a:r>
              <a:rPr lang="zh-CN" altLang="en-US" dirty="0"/>
              <a:t>中，剪切</a:t>
            </a:r>
            <a:r>
              <a:rPr lang="en-US" altLang="zh-CN" dirty="0"/>
              <a:t>data</a:t>
            </a:r>
            <a:r>
              <a:rPr lang="zh-CN" altLang="en-US" dirty="0"/>
              <a:t>文件放到</a:t>
            </a:r>
            <a:r>
              <a:rPr lang="en-US" altLang="zh-CN" dirty="0"/>
              <a:t>geant4.10.05-install/share/Geant4.10.5.1/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10. </a:t>
            </a:r>
            <a:r>
              <a:rPr lang="zh-CN" altLang="en-US" dirty="0"/>
              <a:t>运行</a:t>
            </a:r>
            <a:r>
              <a:rPr lang="en-US" altLang="zh-CN" dirty="0"/>
              <a:t>example</a:t>
            </a:r>
            <a:r>
              <a:rPr lang="zh-CN" altLang="en-US" dirty="0"/>
              <a:t>下面的例子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34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284</Words>
  <Application>Microsoft Office PowerPoint</Application>
  <PresentationFormat>宽屏</PresentationFormat>
  <Paragraphs>50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Geant4的安装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Geant4的安装</dc:title>
  <dc:creator>会 李</dc:creator>
  <cp:lastModifiedBy>会 李</cp:lastModifiedBy>
  <cp:revision>6</cp:revision>
  <dcterms:created xsi:type="dcterms:W3CDTF">2019-09-15T12:32:48Z</dcterms:created>
  <dcterms:modified xsi:type="dcterms:W3CDTF">2019-09-15T13:40:06Z</dcterms:modified>
</cp:coreProperties>
</file>