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0" r:id="rId56"/>
    <p:sldId id="311" r:id="rId57"/>
    <p:sldId id="312" r:id="rId58"/>
    <p:sldId id="313" r:id="rId59"/>
    <p:sldId id="309" r:id="rId60"/>
    <p:sldId id="31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C0C"/>
    <a:srgbClr val="AF5847"/>
    <a:srgbClr val="F6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5D58E-168B-4ED1-ABBB-D1B11B3532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2205A33-2B63-43B3-A0B8-0EBED88A1562}">
      <dgm:prSet phldrT="[文本]"/>
      <dgm:spPr/>
      <dgm:t>
        <a:bodyPr/>
        <a:lstStyle/>
        <a:p>
          <a:r>
            <a:rPr lang="zh-CN" altLang="en-US" dirty="0"/>
            <a:t>简单实践</a:t>
          </a:r>
        </a:p>
      </dgm:t>
    </dgm:pt>
    <dgm:pt modelId="{DB193C10-2F54-4538-967C-13880CC30619}" cxnId="{AE90E4BB-60AF-439E-891F-0972DBD30B84}" type="parTrans">
      <dgm:prSet/>
      <dgm:spPr/>
      <dgm:t>
        <a:bodyPr/>
        <a:lstStyle/>
        <a:p>
          <a:endParaRPr lang="zh-CN" altLang="en-US"/>
        </a:p>
      </dgm:t>
    </dgm:pt>
    <dgm:pt modelId="{DAE924FA-F297-4D05-B954-84F561AFB66D}" cxnId="{AE90E4BB-60AF-439E-891F-0972DBD30B84}" type="sibTrans">
      <dgm:prSet/>
      <dgm:spPr/>
      <dgm:t>
        <a:bodyPr/>
        <a:lstStyle/>
        <a:p>
          <a:endParaRPr lang="zh-CN" altLang="en-US"/>
        </a:p>
      </dgm:t>
    </dgm:pt>
    <dgm:pt modelId="{02D7822F-4ED0-4A57-A9E4-99462BA8B47A}">
      <dgm:prSet phldrT="[文本]"/>
      <dgm:spPr/>
      <dgm:t>
        <a:bodyPr/>
        <a:lstStyle/>
        <a:p>
          <a:r>
            <a:rPr lang="zh-CN" altLang="en-US" dirty="0"/>
            <a:t>变量</a:t>
          </a:r>
        </a:p>
      </dgm:t>
    </dgm:pt>
    <dgm:pt modelId="{36A5C4C4-B9B8-44DF-B195-03B78A8DBD7F}" cxnId="{BC0A2943-9571-479F-99BE-A02EA3F5C651}" type="parTrans">
      <dgm:prSet/>
      <dgm:spPr/>
      <dgm:t>
        <a:bodyPr/>
        <a:lstStyle/>
        <a:p>
          <a:endParaRPr lang="zh-CN" altLang="en-US"/>
        </a:p>
      </dgm:t>
    </dgm:pt>
    <dgm:pt modelId="{BDC5EA9E-8FBF-4618-8375-D9378D79CF01}" cxnId="{BC0A2943-9571-479F-99BE-A02EA3F5C651}" type="sibTrans">
      <dgm:prSet/>
      <dgm:spPr/>
      <dgm:t>
        <a:bodyPr/>
        <a:lstStyle/>
        <a:p>
          <a:endParaRPr lang="zh-CN" altLang="en-US"/>
        </a:p>
      </dgm:t>
    </dgm:pt>
    <dgm:pt modelId="{FDD0C882-B609-42BB-846E-1B95D5FBDDAA}">
      <dgm:prSet phldrT="[文本]"/>
      <dgm:spPr/>
      <dgm:t>
        <a:bodyPr/>
        <a:lstStyle/>
        <a:p>
          <a:r>
            <a:rPr lang="zh-CN" altLang="en-US" dirty="0"/>
            <a:t>传递参数</a:t>
          </a:r>
        </a:p>
      </dgm:t>
    </dgm:pt>
    <dgm:pt modelId="{820231CB-E469-4728-8E81-A89B7E9CEEFF}" cxnId="{937EEC98-22E7-421A-87A2-7116BD34C4DB}" type="parTrans">
      <dgm:prSet/>
      <dgm:spPr/>
      <dgm:t>
        <a:bodyPr/>
        <a:lstStyle/>
        <a:p>
          <a:endParaRPr lang="zh-CN" altLang="en-US"/>
        </a:p>
      </dgm:t>
    </dgm:pt>
    <dgm:pt modelId="{D4408859-E2C8-41B8-AD7D-9ECE27416741}" cxnId="{937EEC98-22E7-421A-87A2-7116BD34C4DB}" type="sibTrans">
      <dgm:prSet/>
      <dgm:spPr/>
      <dgm:t>
        <a:bodyPr/>
        <a:lstStyle/>
        <a:p>
          <a:endParaRPr lang="zh-CN" altLang="en-US"/>
        </a:p>
      </dgm:t>
    </dgm:pt>
    <dgm:pt modelId="{A2456E19-A786-4A1A-AC89-EB1A20499E02}">
      <dgm:prSet phldrT="[文本]"/>
      <dgm:spPr/>
      <dgm:t>
        <a:bodyPr/>
        <a:lstStyle/>
        <a:p>
          <a:r>
            <a:rPr lang="zh-CN" altLang="en-US" dirty="0"/>
            <a:t>运算符</a:t>
          </a:r>
        </a:p>
      </dgm:t>
    </dgm:pt>
    <dgm:pt modelId="{AE9A93AD-C38B-4FD4-83A5-D4AD13593F5A}" cxnId="{519287CF-4C44-423E-8859-AE16746F7B15}" type="parTrans">
      <dgm:prSet/>
      <dgm:spPr/>
      <dgm:t>
        <a:bodyPr/>
        <a:lstStyle/>
        <a:p>
          <a:endParaRPr lang="zh-CN" altLang="en-US"/>
        </a:p>
      </dgm:t>
    </dgm:pt>
    <dgm:pt modelId="{E12E193B-C90F-46A0-9DB0-D1AB5750912B}" cxnId="{519287CF-4C44-423E-8859-AE16746F7B15}" type="sibTrans">
      <dgm:prSet/>
      <dgm:spPr/>
      <dgm:t>
        <a:bodyPr/>
        <a:lstStyle/>
        <a:p>
          <a:endParaRPr lang="zh-CN" altLang="en-US"/>
        </a:p>
      </dgm:t>
    </dgm:pt>
    <dgm:pt modelId="{68B99261-4D9A-4AFB-9CAF-A7E8424B1E48}">
      <dgm:prSet phldrT="[文本]"/>
      <dgm:spPr/>
      <dgm:t>
        <a:bodyPr/>
        <a:lstStyle/>
        <a:p>
          <a:r>
            <a:rPr lang="en-US" altLang="zh-CN" dirty="0"/>
            <a:t>echo</a:t>
          </a:r>
          <a:r>
            <a:rPr lang="zh-CN" altLang="en-US" dirty="0"/>
            <a:t>命令</a:t>
          </a:r>
        </a:p>
      </dgm:t>
    </dgm:pt>
    <dgm:pt modelId="{5A9599FA-34D9-4DE0-B1B6-DCBEBA340707}" cxnId="{23A60D81-77AB-4753-9C79-9D6FCF8E9A45}" type="parTrans">
      <dgm:prSet/>
      <dgm:spPr/>
      <dgm:t>
        <a:bodyPr/>
        <a:lstStyle/>
        <a:p>
          <a:endParaRPr lang="zh-CN" altLang="en-US"/>
        </a:p>
      </dgm:t>
    </dgm:pt>
    <dgm:pt modelId="{88F01E25-1F76-4502-9943-977BDD0C3DC5}" cxnId="{23A60D81-77AB-4753-9C79-9D6FCF8E9A45}" type="sibTrans">
      <dgm:prSet/>
      <dgm:spPr/>
      <dgm:t>
        <a:bodyPr/>
        <a:lstStyle/>
        <a:p>
          <a:endParaRPr lang="zh-CN" altLang="en-US"/>
        </a:p>
      </dgm:t>
    </dgm:pt>
    <dgm:pt modelId="{8538358A-A925-4A88-8018-F61553A6EE44}" type="pres">
      <dgm:prSet presAssocID="{23E5D58E-168B-4ED1-ABBB-D1B11B3532E2}" presName="linear" presStyleCnt="0">
        <dgm:presLayoutVars>
          <dgm:dir/>
          <dgm:animLvl val="lvl"/>
          <dgm:resizeHandles val="exact"/>
        </dgm:presLayoutVars>
      </dgm:prSet>
      <dgm:spPr/>
    </dgm:pt>
    <dgm:pt modelId="{1B850CD2-F5BB-4C0C-9CE5-5A17DA23C955}" type="pres">
      <dgm:prSet presAssocID="{12205A33-2B63-43B3-A0B8-0EBED88A1562}" presName="parentLin" presStyleCnt="0"/>
      <dgm:spPr/>
    </dgm:pt>
    <dgm:pt modelId="{A7929E98-48DC-4E8F-8369-AB30F6A4F7AA}" type="pres">
      <dgm:prSet presAssocID="{12205A33-2B63-43B3-A0B8-0EBED88A1562}" presName="parentLeftMargin" presStyleLbl="node1" presStyleIdx="0" presStyleCnt="5"/>
      <dgm:spPr/>
    </dgm:pt>
    <dgm:pt modelId="{E8B8B271-C7C8-4984-9A94-0C526887ADF3}" type="pres">
      <dgm:prSet presAssocID="{12205A33-2B63-43B3-A0B8-0EBED88A1562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EEDC511B-8D31-43BF-B95B-2A9FD9C1C412}" type="pres">
      <dgm:prSet presAssocID="{12205A33-2B63-43B3-A0B8-0EBED88A1562}" presName="negativeSpace" presStyleCnt="0"/>
      <dgm:spPr/>
    </dgm:pt>
    <dgm:pt modelId="{65375B17-1D4A-4E4B-AFE9-BFB8C7EE44EE}" type="pres">
      <dgm:prSet presAssocID="{12205A33-2B63-43B3-A0B8-0EBED88A1562}" presName="childText" presStyleLbl="conFgAcc1" presStyleIdx="0" presStyleCnt="5" custLinFactNeighborX="4263" custLinFactNeighborY="-49320">
        <dgm:presLayoutVars>
          <dgm:bulletEnabled val="true"/>
        </dgm:presLayoutVars>
      </dgm:prSet>
      <dgm:spPr/>
    </dgm:pt>
    <dgm:pt modelId="{21E709C1-A0C5-44AF-8266-6DF95A9542C2}" type="pres">
      <dgm:prSet presAssocID="{DAE924FA-F297-4D05-B954-84F561AFB66D}" presName="spaceBetweenRectangles" presStyleCnt="0"/>
      <dgm:spPr/>
    </dgm:pt>
    <dgm:pt modelId="{DEF1F215-6E4E-431E-A7B6-5B13792E2045}" type="pres">
      <dgm:prSet presAssocID="{02D7822F-4ED0-4A57-A9E4-99462BA8B47A}" presName="parentLin" presStyleCnt="0"/>
      <dgm:spPr/>
    </dgm:pt>
    <dgm:pt modelId="{30344553-00D8-4866-849D-2EA83BA43F76}" type="pres">
      <dgm:prSet presAssocID="{02D7822F-4ED0-4A57-A9E4-99462BA8B47A}" presName="parentLeftMargin" presStyleLbl="node1" presStyleIdx="0" presStyleCnt="5"/>
      <dgm:spPr/>
    </dgm:pt>
    <dgm:pt modelId="{F4D66E4C-88EF-4AAA-9E5A-D32475FE0457}" type="pres">
      <dgm:prSet presAssocID="{02D7822F-4ED0-4A57-A9E4-99462BA8B47A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990F4DE7-1C0D-4B79-AFB4-AA53AA7D696F}" type="pres">
      <dgm:prSet presAssocID="{02D7822F-4ED0-4A57-A9E4-99462BA8B47A}" presName="negativeSpace" presStyleCnt="0"/>
      <dgm:spPr/>
    </dgm:pt>
    <dgm:pt modelId="{AB4951EA-3E96-4826-AB7B-48CE8A383FF7}" type="pres">
      <dgm:prSet presAssocID="{02D7822F-4ED0-4A57-A9E4-99462BA8B47A}" presName="childText" presStyleLbl="conFgAcc1" presStyleIdx="1" presStyleCnt="5">
        <dgm:presLayoutVars>
          <dgm:bulletEnabled val="true"/>
        </dgm:presLayoutVars>
      </dgm:prSet>
      <dgm:spPr/>
    </dgm:pt>
    <dgm:pt modelId="{CA4BE2DF-7296-41CE-A7A8-60800DF6EE7E}" type="pres">
      <dgm:prSet presAssocID="{BDC5EA9E-8FBF-4618-8375-D9378D79CF01}" presName="spaceBetweenRectangles" presStyleCnt="0"/>
      <dgm:spPr/>
    </dgm:pt>
    <dgm:pt modelId="{A4385C73-1518-4F58-9719-FDE1E206312A}" type="pres">
      <dgm:prSet presAssocID="{FDD0C882-B609-42BB-846E-1B95D5FBDDAA}" presName="parentLin" presStyleCnt="0"/>
      <dgm:spPr/>
    </dgm:pt>
    <dgm:pt modelId="{EB0D0EA1-0A72-4D5C-A504-9BEA092E0C67}" type="pres">
      <dgm:prSet presAssocID="{FDD0C882-B609-42BB-846E-1B95D5FBDDAA}" presName="parentLeftMargin" presStyleLbl="node1" presStyleIdx="1" presStyleCnt="5"/>
      <dgm:spPr/>
    </dgm:pt>
    <dgm:pt modelId="{86CDA56B-F85A-45B2-9A99-183CBF188B00}" type="pres">
      <dgm:prSet presAssocID="{FDD0C882-B609-42BB-846E-1B95D5FBDDAA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719E704A-D8B6-4468-97A8-E585CEA3D94B}" type="pres">
      <dgm:prSet presAssocID="{FDD0C882-B609-42BB-846E-1B95D5FBDDAA}" presName="negativeSpace" presStyleCnt="0"/>
      <dgm:spPr/>
    </dgm:pt>
    <dgm:pt modelId="{1896A52F-CEB6-4D7D-B78E-1435FFCFE44B}" type="pres">
      <dgm:prSet presAssocID="{FDD0C882-B609-42BB-846E-1B95D5FBDDAA}" presName="childText" presStyleLbl="conFgAcc1" presStyleIdx="2" presStyleCnt="5">
        <dgm:presLayoutVars>
          <dgm:bulletEnabled val="true"/>
        </dgm:presLayoutVars>
      </dgm:prSet>
      <dgm:spPr/>
    </dgm:pt>
    <dgm:pt modelId="{B6B26828-927E-4510-A833-B670176EDEB0}" type="pres">
      <dgm:prSet presAssocID="{D4408859-E2C8-41B8-AD7D-9ECE27416741}" presName="spaceBetweenRectangles" presStyleCnt="0"/>
      <dgm:spPr/>
    </dgm:pt>
    <dgm:pt modelId="{B0132BDE-1A1B-4949-A5C5-434F4EF30AA1}" type="pres">
      <dgm:prSet presAssocID="{A2456E19-A786-4A1A-AC89-EB1A20499E02}" presName="parentLin" presStyleCnt="0"/>
      <dgm:spPr/>
    </dgm:pt>
    <dgm:pt modelId="{09BBC75D-7138-409E-877E-EED95358D40E}" type="pres">
      <dgm:prSet presAssocID="{A2456E19-A786-4A1A-AC89-EB1A20499E02}" presName="parentLeftMargin" presStyleLbl="node1" presStyleIdx="2" presStyleCnt="5"/>
      <dgm:spPr/>
    </dgm:pt>
    <dgm:pt modelId="{B6D8CC9C-605C-4EAF-9E45-13462EA62A27}" type="pres">
      <dgm:prSet presAssocID="{A2456E19-A786-4A1A-AC89-EB1A20499E02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242B2D48-A321-4609-AA10-10BB0FF1ED73}" type="pres">
      <dgm:prSet presAssocID="{A2456E19-A786-4A1A-AC89-EB1A20499E02}" presName="negativeSpace" presStyleCnt="0"/>
      <dgm:spPr/>
    </dgm:pt>
    <dgm:pt modelId="{40866D6D-F674-4ACD-B9EB-0F230F293552}" type="pres">
      <dgm:prSet presAssocID="{A2456E19-A786-4A1A-AC89-EB1A20499E02}" presName="childText" presStyleLbl="conFgAcc1" presStyleIdx="3" presStyleCnt="5">
        <dgm:presLayoutVars>
          <dgm:bulletEnabled val="true"/>
        </dgm:presLayoutVars>
      </dgm:prSet>
      <dgm:spPr/>
    </dgm:pt>
    <dgm:pt modelId="{FAB659E0-0C30-4AE2-875C-C40F62C41E3C}" type="pres">
      <dgm:prSet presAssocID="{E12E193B-C90F-46A0-9DB0-D1AB5750912B}" presName="spaceBetweenRectangles" presStyleCnt="0"/>
      <dgm:spPr/>
    </dgm:pt>
    <dgm:pt modelId="{86472353-FB6B-4704-BD81-783523D6078C}" type="pres">
      <dgm:prSet presAssocID="{68B99261-4D9A-4AFB-9CAF-A7E8424B1E48}" presName="parentLin" presStyleCnt="0"/>
      <dgm:spPr/>
    </dgm:pt>
    <dgm:pt modelId="{9E419287-5919-4AAB-A4AD-77302F07ED12}" type="pres">
      <dgm:prSet presAssocID="{68B99261-4D9A-4AFB-9CAF-A7E8424B1E48}" presName="parentLeftMargin" presStyleLbl="node1" presStyleIdx="3" presStyleCnt="5"/>
      <dgm:spPr/>
    </dgm:pt>
    <dgm:pt modelId="{114A90BD-FD1E-436C-9BAC-BB1AE3A40A18}" type="pres">
      <dgm:prSet presAssocID="{68B99261-4D9A-4AFB-9CAF-A7E8424B1E48}" presName="parentText" presStyleLbl="node1" presStyleIdx="4" presStyleCnt="5">
        <dgm:presLayoutVars>
          <dgm:chMax val="0"/>
          <dgm:bulletEnabled val="true"/>
        </dgm:presLayoutVars>
      </dgm:prSet>
      <dgm:spPr/>
    </dgm:pt>
    <dgm:pt modelId="{D7905F8E-DB41-47B1-9143-006FE2607D86}" type="pres">
      <dgm:prSet presAssocID="{68B99261-4D9A-4AFB-9CAF-A7E8424B1E48}" presName="negativeSpace" presStyleCnt="0"/>
      <dgm:spPr/>
    </dgm:pt>
    <dgm:pt modelId="{D08C45CE-CCA8-45BA-A3F3-5E7CA57F05FE}" type="pres">
      <dgm:prSet presAssocID="{68B99261-4D9A-4AFB-9CAF-A7E8424B1E48}" presName="childText" presStyleLbl="conFgAcc1" presStyleIdx="4" presStyleCnt="5">
        <dgm:presLayoutVars>
          <dgm:bulletEnabled val="true"/>
        </dgm:presLayoutVars>
      </dgm:prSet>
      <dgm:spPr/>
    </dgm:pt>
  </dgm:ptLst>
  <dgm:cxnLst>
    <dgm:cxn modelId="{62A9131A-B910-444F-8777-B417CAE013E1}" type="presOf" srcId="{23E5D58E-168B-4ED1-ABBB-D1B11B3532E2}" destId="{8538358A-A925-4A88-8018-F61553A6EE44}" srcOrd="0" destOrd="0" presId="urn:microsoft.com/office/officeart/2005/8/layout/list1"/>
    <dgm:cxn modelId="{B791A23B-B6CD-40B0-A874-A3BD9DCE9447}" type="presOf" srcId="{68B99261-4D9A-4AFB-9CAF-A7E8424B1E48}" destId="{9E419287-5919-4AAB-A4AD-77302F07ED12}" srcOrd="0" destOrd="0" presId="urn:microsoft.com/office/officeart/2005/8/layout/list1"/>
    <dgm:cxn modelId="{492D2842-3228-4EA9-AB71-8B7D61696BB1}" type="presOf" srcId="{02D7822F-4ED0-4A57-A9E4-99462BA8B47A}" destId="{30344553-00D8-4866-849D-2EA83BA43F76}" srcOrd="0" destOrd="0" presId="urn:microsoft.com/office/officeart/2005/8/layout/list1"/>
    <dgm:cxn modelId="{BC0A2943-9571-479F-99BE-A02EA3F5C651}" srcId="{23E5D58E-168B-4ED1-ABBB-D1B11B3532E2}" destId="{02D7822F-4ED0-4A57-A9E4-99462BA8B47A}" srcOrd="1" destOrd="0" parTransId="{36A5C4C4-B9B8-44DF-B195-03B78A8DBD7F}" sibTransId="{BDC5EA9E-8FBF-4618-8375-D9378D79CF01}"/>
    <dgm:cxn modelId="{D292734C-C743-4684-B7E8-4FB5ED7AFEE3}" type="presOf" srcId="{A2456E19-A786-4A1A-AC89-EB1A20499E02}" destId="{B6D8CC9C-605C-4EAF-9E45-13462EA62A27}" srcOrd="1" destOrd="0" presId="urn:microsoft.com/office/officeart/2005/8/layout/list1"/>
    <dgm:cxn modelId="{84AD1152-D26A-4B1F-B7F6-C972F3B783A6}" type="presOf" srcId="{02D7822F-4ED0-4A57-A9E4-99462BA8B47A}" destId="{F4D66E4C-88EF-4AAA-9E5A-D32475FE0457}" srcOrd="1" destOrd="0" presId="urn:microsoft.com/office/officeart/2005/8/layout/list1"/>
    <dgm:cxn modelId="{91A6A357-9EE1-4E85-855B-9E52701B347A}" type="presOf" srcId="{12205A33-2B63-43B3-A0B8-0EBED88A1562}" destId="{A7929E98-48DC-4E8F-8369-AB30F6A4F7AA}" srcOrd="0" destOrd="0" presId="urn:microsoft.com/office/officeart/2005/8/layout/list1"/>
    <dgm:cxn modelId="{23A60D81-77AB-4753-9C79-9D6FCF8E9A45}" srcId="{23E5D58E-168B-4ED1-ABBB-D1B11B3532E2}" destId="{68B99261-4D9A-4AFB-9CAF-A7E8424B1E48}" srcOrd="4" destOrd="0" parTransId="{5A9599FA-34D9-4DE0-B1B6-DCBEBA340707}" sibTransId="{88F01E25-1F76-4502-9943-977BDD0C3DC5}"/>
    <dgm:cxn modelId="{CD978696-BF67-4621-BECC-31C6AC9E13AC}" type="presOf" srcId="{FDD0C882-B609-42BB-846E-1B95D5FBDDAA}" destId="{EB0D0EA1-0A72-4D5C-A504-9BEA092E0C67}" srcOrd="0" destOrd="0" presId="urn:microsoft.com/office/officeart/2005/8/layout/list1"/>
    <dgm:cxn modelId="{937EEC98-22E7-421A-87A2-7116BD34C4DB}" srcId="{23E5D58E-168B-4ED1-ABBB-D1B11B3532E2}" destId="{FDD0C882-B609-42BB-846E-1B95D5FBDDAA}" srcOrd="2" destOrd="0" parTransId="{820231CB-E469-4728-8E81-A89B7E9CEEFF}" sibTransId="{D4408859-E2C8-41B8-AD7D-9ECE27416741}"/>
    <dgm:cxn modelId="{1A9883B3-5751-469A-B687-C6B6D30B879C}" type="presOf" srcId="{FDD0C882-B609-42BB-846E-1B95D5FBDDAA}" destId="{86CDA56B-F85A-45B2-9A99-183CBF188B00}" srcOrd="1" destOrd="0" presId="urn:microsoft.com/office/officeart/2005/8/layout/list1"/>
    <dgm:cxn modelId="{AE90E4BB-60AF-439E-891F-0972DBD30B84}" srcId="{23E5D58E-168B-4ED1-ABBB-D1B11B3532E2}" destId="{12205A33-2B63-43B3-A0B8-0EBED88A1562}" srcOrd="0" destOrd="0" parTransId="{DB193C10-2F54-4538-967C-13880CC30619}" sibTransId="{DAE924FA-F297-4D05-B954-84F561AFB66D}"/>
    <dgm:cxn modelId="{CD07A0CD-5C6E-4ABA-ABBD-A27297EAAA69}" type="presOf" srcId="{A2456E19-A786-4A1A-AC89-EB1A20499E02}" destId="{09BBC75D-7138-409E-877E-EED95358D40E}" srcOrd="0" destOrd="0" presId="urn:microsoft.com/office/officeart/2005/8/layout/list1"/>
    <dgm:cxn modelId="{519287CF-4C44-423E-8859-AE16746F7B15}" srcId="{23E5D58E-168B-4ED1-ABBB-D1B11B3532E2}" destId="{A2456E19-A786-4A1A-AC89-EB1A20499E02}" srcOrd="3" destOrd="0" parTransId="{AE9A93AD-C38B-4FD4-83A5-D4AD13593F5A}" sibTransId="{E12E193B-C90F-46A0-9DB0-D1AB5750912B}"/>
    <dgm:cxn modelId="{16DEF3E2-B142-4096-8F6A-8572134A82CE}" type="presOf" srcId="{68B99261-4D9A-4AFB-9CAF-A7E8424B1E48}" destId="{114A90BD-FD1E-436C-9BAC-BB1AE3A40A18}" srcOrd="1" destOrd="0" presId="urn:microsoft.com/office/officeart/2005/8/layout/list1"/>
    <dgm:cxn modelId="{F09A6EEC-5B20-49F9-B7BB-04E0CCF9A972}" type="presOf" srcId="{12205A33-2B63-43B3-A0B8-0EBED88A1562}" destId="{E8B8B271-C7C8-4984-9A94-0C526887ADF3}" srcOrd="1" destOrd="0" presId="urn:microsoft.com/office/officeart/2005/8/layout/list1"/>
    <dgm:cxn modelId="{9AD3699B-0874-4E0B-922C-895C0A02EA79}" type="presParOf" srcId="{8538358A-A925-4A88-8018-F61553A6EE44}" destId="{1B850CD2-F5BB-4C0C-9CE5-5A17DA23C955}" srcOrd="0" destOrd="0" presId="urn:microsoft.com/office/officeart/2005/8/layout/list1"/>
    <dgm:cxn modelId="{49189120-3209-4A93-94F5-AAE19FA4316C}" type="presParOf" srcId="{1B850CD2-F5BB-4C0C-9CE5-5A17DA23C955}" destId="{A7929E98-48DC-4E8F-8369-AB30F6A4F7AA}" srcOrd="0" destOrd="0" presId="urn:microsoft.com/office/officeart/2005/8/layout/list1"/>
    <dgm:cxn modelId="{5D6640E9-8BDA-47DA-96EE-007705103EBA}" type="presParOf" srcId="{1B850CD2-F5BB-4C0C-9CE5-5A17DA23C955}" destId="{E8B8B271-C7C8-4984-9A94-0C526887ADF3}" srcOrd="1" destOrd="0" presId="urn:microsoft.com/office/officeart/2005/8/layout/list1"/>
    <dgm:cxn modelId="{476D1AE8-C3D1-4946-BBA3-401E62ABC122}" type="presParOf" srcId="{8538358A-A925-4A88-8018-F61553A6EE44}" destId="{EEDC511B-8D31-43BF-B95B-2A9FD9C1C412}" srcOrd="1" destOrd="0" presId="urn:microsoft.com/office/officeart/2005/8/layout/list1"/>
    <dgm:cxn modelId="{87EFFC9F-2C36-4C30-B861-5FFE2A61CBCD}" type="presParOf" srcId="{8538358A-A925-4A88-8018-F61553A6EE44}" destId="{65375B17-1D4A-4E4B-AFE9-BFB8C7EE44EE}" srcOrd="2" destOrd="0" presId="urn:microsoft.com/office/officeart/2005/8/layout/list1"/>
    <dgm:cxn modelId="{B91F85EF-D9D4-4677-AC76-0E93DB5D1D37}" type="presParOf" srcId="{8538358A-A925-4A88-8018-F61553A6EE44}" destId="{21E709C1-A0C5-44AF-8266-6DF95A9542C2}" srcOrd="3" destOrd="0" presId="urn:microsoft.com/office/officeart/2005/8/layout/list1"/>
    <dgm:cxn modelId="{4EE6A03F-7AFB-4DB3-A07C-F583C1D8FB6C}" type="presParOf" srcId="{8538358A-A925-4A88-8018-F61553A6EE44}" destId="{DEF1F215-6E4E-431E-A7B6-5B13792E2045}" srcOrd="4" destOrd="0" presId="urn:microsoft.com/office/officeart/2005/8/layout/list1"/>
    <dgm:cxn modelId="{8E2DFEFB-EB78-4057-A973-42EF82396C4A}" type="presParOf" srcId="{DEF1F215-6E4E-431E-A7B6-5B13792E2045}" destId="{30344553-00D8-4866-849D-2EA83BA43F76}" srcOrd="0" destOrd="0" presId="urn:microsoft.com/office/officeart/2005/8/layout/list1"/>
    <dgm:cxn modelId="{20D147EF-E0F0-4C14-8224-F3EE3630F2DC}" type="presParOf" srcId="{DEF1F215-6E4E-431E-A7B6-5B13792E2045}" destId="{F4D66E4C-88EF-4AAA-9E5A-D32475FE0457}" srcOrd="1" destOrd="0" presId="urn:microsoft.com/office/officeart/2005/8/layout/list1"/>
    <dgm:cxn modelId="{A3D11C86-8266-436C-9832-A714DFED18DF}" type="presParOf" srcId="{8538358A-A925-4A88-8018-F61553A6EE44}" destId="{990F4DE7-1C0D-4B79-AFB4-AA53AA7D696F}" srcOrd="5" destOrd="0" presId="urn:microsoft.com/office/officeart/2005/8/layout/list1"/>
    <dgm:cxn modelId="{4E04482A-D169-446B-B397-04A833B6DE52}" type="presParOf" srcId="{8538358A-A925-4A88-8018-F61553A6EE44}" destId="{AB4951EA-3E96-4826-AB7B-48CE8A383FF7}" srcOrd="6" destOrd="0" presId="urn:microsoft.com/office/officeart/2005/8/layout/list1"/>
    <dgm:cxn modelId="{DE99C0C3-80D6-4DC0-86E3-C98149C0EDA8}" type="presParOf" srcId="{8538358A-A925-4A88-8018-F61553A6EE44}" destId="{CA4BE2DF-7296-41CE-A7A8-60800DF6EE7E}" srcOrd="7" destOrd="0" presId="urn:microsoft.com/office/officeart/2005/8/layout/list1"/>
    <dgm:cxn modelId="{6C10AE79-E7AE-45C1-9FAD-EB939AF46AA9}" type="presParOf" srcId="{8538358A-A925-4A88-8018-F61553A6EE44}" destId="{A4385C73-1518-4F58-9719-FDE1E206312A}" srcOrd="8" destOrd="0" presId="urn:microsoft.com/office/officeart/2005/8/layout/list1"/>
    <dgm:cxn modelId="{2E3C18A9-08AA-4A5A-82A2-0CD97730EEEC}" type="presParOf" srcId="{A4385C73-1518-4F58-9719-FDE1E206312A}" destId="{EB0D0EA1-0A72-4D5C-A504-9BEA092E0C67}" srcOrd="0" destOrd="0" presId="urn:microsoft.com/office/officeart/2005/8/layout/list1"/>
    <dgm:cxn modelId="{DEFB775C-8F98-4008-87C2-0FC7270BF7B7}" type="presParOf" srcId="{A4385C73-1518-4F58-9719-FDE1E206312A}" destId="{86CDA56B-F85A-45B2-9A99-183CBF188B00}" srcOrd="1" destOrd="0" presId="urn:microsoft.com/office/officeart/2005/8/layout/list1"/>
    <dgm:cxn modelId="{42633F63-EA25-46C9-BC66-EA4119005B10}" type="presParOf" srcId="{8538358A-A925-4A88-8018-F61553A6EE44}" destId="{719E704A-D8B6-4468-97A8-E585CEA3D94B}" srcOrd="9" destOrd="0" presId="urn:microsoft.com/office/officeart/2005/8/layout/list1"/>
    <dgm:cxn modelId="{2F68FC4F-8609-4584-BD89-BCAAB97F35AA}" type="presParOf" srcId="{8538358A-A925-4A88-8018-F61553A6EE44}" destId="{1896A52F-CEB6-4D7D-B78E-1435FFCFE44B}" srcOrd="10" destOrd="0" presId="urn:microsoft.com/office/officeart/2005/8/layout/list1"/>
    <dgm:cxn modelId="{60DC11A1-A5BD-462F-AE07-9C4981D022F2}" type="presParOf" srcId="{8538358A-A925-4A88-8018-F61553A6EE44}" destId="{B6B26828-927E-4510-A833-B670176EDEB0}" srcOrd="11" destOrd="0" presId="urn:microsoft.com/office/officeart/2005/8/layout/list1"/>
    <dgm:cxn modelId="{5760710A-DD42-46C6-8455-259DF3011833}" type="presParOf" srcId="{8538358A-A925-4A88-8018-F61553A6EE44}" destId="{B0132BDE-1A1B-4949-A5C5-434F4EF30AA1}" srcOrd="12" destOrd="0" presId="urn:microsoft.com/office/officeart/2005/8/layout/list1"/>
    <dgm:cxn modelId="{7FD466F2-A5B7-43D9-A284-C504FF5979A7}" type="presParOf" srcId="{B0132BDE-1A1B-4949-A5C5-434F4EF30AA1}" destId="{09BBC75D-7138-409E-877E-EED95358D40E}" srcOrd="0" destOrd="0" presId="urn:microsoft.com/office/officeart/2005/8/layout/list1"/>
    <dgm:cxn modelId="{9A7ACC0B-CECC-4361-965B-EDE4E2A1D657}" type="presParOf" srcId="{B0132BDE-1A1B-4949-A5C5-434F4EF30AA1}" destId="{B6D8CC9C-605C-4EAF-9E45-13462EA62A27}" srcOrd="1" destOrd="0" presId="urn:microsoft.com/office/officeart/2005/8/layout/list1"/>
    <dgm:cxn modelId="{270862A4-82A4-4898-B57A-096C681FDA7D}" type="presParOf" srcId="{8538358A-A925-4A88-8018-F61553A6EE44}" destId="{242B2D48-A321-4609-AA10-10BB0FF1ED73}" srcOrd="13" destOrd="0" presId="urn:microsoft.com/office/officeart/2005/8/layout/list1"/>
    <dgm:cxn modelId="{8C2B2B5B-DE9C-4959-99BF-2E42F6FC9CA5}" type="presParOf" srcId="{8538358A-A925-4A88-8018-F61553A6EE44}" destId="{40866D6D-F674-4ACD-B9EB-0F230F293552}" srcOrd="14" destOrd="0" presId="urn:microsoft.com/office/officeart/2005/8/layout/list1"/>
    <dgm:cxn modelId="{94A63265-CF47-490B-B6A0-40C4A94EA038}" type="presParOf" srcId="{8538358A-A925-4A88-8018-F61553A6EE44}" destId="{FAB659E0-0C30-4AE2-875C-C40F62C41E3C}" srcOrd="15" destOrd="0" presId="urn:microsoft.com/office/officeart/2005/8/layout/list1"/>
    <dgm:cxn modelId="{40801B99-D1E6-4088-A4F5-59412A2DEBF5}" type="presParOf" srcId="{8538358A-A925-4A88-8018-F61553A6EE44}" destId="{86472353-FB6B-4704-BD81-783523D6078C}" srcOrd="16" destOrd="0" presId="urn:microsoft.com/office/officeart/2005/8/layout/list1"/>
    <dgm:cxn modelId="{BBC713F2-8D05-4DD4-86BB-5FEC650B390B}" type="presParOf" srcId="{86472353-FB6B-4704-BD81-783523D6078C}" destId="{9E419287-5919-4AAB-A4AD-77302F07ED12}" srcOrd="0" destOrd="0" presId="urn:microsoft.com/office/officeart/2005/8/layout/list1"/>
    <dgm:cxn modelId="{1E914E02-B882-4579-895A-20E60FA5EB29}" type="presParOf" srcId="{86472353-FB6B-4704-BD81-783523D6078C}" destId="{114A90BD-FD1E-436C-9BAC-BB1AE3A40A18}" srcOrd="1" destOrd="0" presId="urn:microsoft.com/office/officeart/2005/8/layout/list1"/>
    <dgm:cxn modelId="{F5EAFF4D-9610-4DCB-B8D6-4FDFA8BBA847}" type="presParOf" srcId="{8538358A-A925-4A88-8018-F61553A6EE44}" destId="{D7905F8E-DB41-47B1-9143-006FE2607D86}" srcOrd="17" destOrd="0" presId="urn:microsoft.com/office/officeart/2005/8/layout/list1"/>
    <dgm:cxn modelId="{09F35EB6-E9EF-44BF-BC40-CFF4D326D7E3}" type="presParOf" srcId="{8538358A-A925-4A88-8018-F61553A6EE44}" destId="{D08C45CE-CCA8-45BA-A3F3-5E7CA57F05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10DC0-0815-4790-857D-585AAC2846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0EE2461E-8B7A-4452-8637-79139276802B}">
      <dgm:prSet phldrT="[文本]"/>
      <dgm:spPr/>
      <dgm:t>
        <a:bodyPr/>
        <a:lstStyle/>
        <a:p>
          <a:r>
            <a:rPr lang="en-US" altLang="zh-CN" dirty="0" err="1"/>
            <a:t>printf</a:t>
          </a:r>
          <a:r>
            <a:rPr lang="zh-CN" altLang="en-US" dirty="0"/>
            <a:t>命令</a:t>
          </a:r>
        </a:p>
      </dgm:t>
    </dgm:pt>
    <dgm:pt modelId="{7090DD47-84D6-4690-934B-7BF861A6E607}" cxnId="{92C99418-6FE1-45C7-AB14-C47DED08226E}" type="parTrans">
      <dgm:prSet/>
      <dgm:spPr/>
      <dgm:t>
        <a:bodyPr/>
        <a:lstStyle/>
        <a:p>
          <a:endParaRPr lang="zh-CN" altLang="en-US"/>
        </a:p>
      </dgm:t>
    </dgm:pt>
    <dgm:pt modelId="{D34BE979-5A9D-4CF7-BFCF-4CFB1A980BEB}" cxnId="{92C99418-6FE1-45C7-AB14-C47DED08226E}" type="sibTrans">
      <dgm:prSet/>
      <dgm:spPr/>
      <dgm:t>
        <a:bodyPr/>
        <a:lstStyle/>
        <a:p>
          <a:endParaRPr lang="zh-CN" altLang="en-US"/>
        </a:p>
      </dgm:t>
    </dgm:pt>
    <dgm:pt modelId="{3F2030DE-2738-4BB1-AE27-87612734ED7F}">
      <dgm:prSet phldrT="[文本]"/>
      <dgm:spPr/>
      <dgm:t>
        <a:bodyPr/>
        <a:lstStyle/>
        <a:p>
          <a:r>
            <a:rPr lang="zh-CN" altLang="en-US" dirty="0"/>
            <a:t>流程控制</a:t>
          </a:r>
        </a:p>
      </dgm:t>
    </dgm:pt>
    <dgm:pt modelId="{3D99227A-AB08-4B86-B126-BDED37A5D91D}" cxnId="{D0C76E82-9231-4DC0-9FD9-F365D6D4C45E}" type="parTrans">
      <dgm:prSet/>
      <dgm:spPr/>
      <dgm:t>
        <a:bodyPr/>
        <a:lstStyle/>
        <a:p>
          <a:endParaRPr lang="zh-CN" altLang="en-US"/>
        </a:p>
      </dgm:t>
    </dgm:pt>
    <dgm:pt modelId="{C6FEF7D8-501C-40A6-B5EE-1827B8098CFA}" cxnId="{D0C76E82-9231-4DC0-9FD9-F365D6D4C45E}" type="sibTrans">
      <dgm:prSet/>
      <dgm:spPr/>
      <dgm:t>
        <a:bodyPr/>
        <a:lstStyle/>
        <a:p>
          <a:endParaRPr lang="zh-CN" altLang="en-US"/>
        </a:p>
      </dgm:t>
    </dgm:pt>
    <dgm:pt modelId="{F03D71D3-88BC-442A-BDF5-4CA851B50DF4}">
      <dgm:prSet phldrT="[文本]"/>
      <dgm:spPr/>
      <dgm:t>
        <a:bodyPr/>
        <a:lstStyle/>
        <a:p>
          <a:r>
            <a:rPr lang="zh-CN" altLang="en-US" dirty="0"/>
            <a:t>函数</a:t>
          </a:r>
        </a:p>
      </dgm:t>
    </dgm:pt>
    <dgm:pt modelId="{465515CB-4B6F-4C9A-BA4C-71C1F7EAEE4B}" cxnId="{10F32D57-7592-4C53-81EC-7A2626618709}" type="parTrans">
      <dgm:prSet/>
      <dgm:spPr/>
      <dgm:t>
        <a:bodyPr/>
        <a:lstStyle/>
        <a:p>
          <a:endParaRPr lang="zh-CN" altLang="en-US"/>
        </a:p>
      </dgm:t>
    </dgm:pt>
    <dgm:pt modelId="{A701F4F1-4AD9-46BA-889C-A9E66DA7E331}" cxnId="{10F32D57-7592-4C53-81EC-7A2626618709}" type="sibTrans">
      <dgm:prSet/>
      <dgm:spPr/>
      <dgm:t>
        <a:bodyPr/>
        <a:lstStyle/>
        <a:p>
          <a:endParaRPr lang="zh-CN" altLang="en-US"/>
        </a:p>
      </dgm:t>
    </dgm:pt>
    <dgm:pt modelId="{4823542A-67C3-4FE5-BF76-99D13BF6766B}">
      <dgm:prSet phldrT="[文本]"/>
      <dgm:spPr/>
      <dgm:t>
        <a:bodyPr/>
        <a:lstStyle/>
        <a:p>
          <a:r>
            <a:rPr lang="zh-CN" altLang="en-US" dirty="0"/>
            <a:t>输入、输出重定向</a:t>
          </a:r>
        </a:p>
      </dgm:t>
    </dgm:pt>
    <dgm:pt modelId="{67F3BABB-1CC5-4BE5-8B49-AD3AD54F4467}" cxnId="{9BA5E2FF-B949-47EF-801A-546EE828001A}" type="parTrans">
      <dgm:prSet/>
      <dgm:spPr/>
      <dgm:t>
        <a:bodyPr/>
        <a:lstStyle/>
        <a:p>
          <a:endParaRPr lang="zh-CN" altLang="en-US"/>
        </a:p>
      </dgm:t>
    </dgm:pt>
    <dgm:pt modelId="{87B22A8F-AFF9-4EC3-8389-2E6010250DF3}" cxnId="{9BA5E2FF-B949-47EF-801A-546EE828001A}" type="sibTrans">
      <dgm:prSet/>
      <dgm:spPr/>
      <dgm:t>
        <a:bodyPr/>
        <a:lstStyle/>
        <a:p>
          <a:endParaRPr lang="zh-CN" altLang="en-US"/>
        </a:p>
      </dgm:t>
    </dgm:pt>
    <dgm:pt modelId="{4B173551-E255-4045-A7EF-C13170D99807}">
      <dgm:prSet phldrT="[文本]"/>
      <dgm:spPr/>
      <dgm:t>
        <a:bodyPr/>
        <a:lstStyle/>
        <a:p>
          <a:r>
            <a:rPr lang="zh-CN" altLang="en-US" dirty="0"/>
            <a:t>文件包含</a:t>
          </a:r>
        </a:p>
      </dgm:t>
    </dgm:pt>
    <dgm:pt modelId="{0F1D09E0-E8C9-40DA-8BC0-3F2A7EA61D87}" cxnId="{C673294A-28F4-4164-BC0F-9E7155439EA7}" type="parTrans">
      <dgm:prSet/>
      <dgm:spPr/>
      <dgm:t>
        <a:bodyPr/>
        <a:lstStyle/>
        <a:p>
          <a:endParaRPr lang="zh-CN" altLang="en-US"/>
        </a:p>
      </dgm:t>
    </dgm:pt>
    <dgm:pt modelId="{0B85FC7E-C5DB-40A4-A88C-949FD5350B74}" cxnId="{C673294A-28F4-4164-BC0F-9E7155439EA7}" type="sibTrans">
      <dgm:prSet/>
      <dgm:spPr/>
      <dgm:t>
        <a:bodyPr/>
        <a:lstStyle/>
        <a:p>
          <a:endParaRPr lang="zh-CN" altLang="en-US"/>
        </a:p>
      </dgm:t>
    </dgm:pt>
    <dgm:pt modelId="{D20FBA5B-034F-4455-939C-C63931780FF6}" type="pres">
      <dgm:prSet presAssocID="{54C10DC0-0815-4790-857D-585AAC28468A}" presName="linear" presStyleCnt="0">
        <dgm:presLayoutVars>
          <dgm:dir/>
          <dgm:animLvl val="lvl"/>
          <dgm:resizeHandles val="exact"/>
        </dgm:presLayoutVars>
      </dgm:prSet>
      <dgm:spPr/>
    </dgm:pt>
    <dgm:pt modelId="{00522855-4D4A-46DB-8130-FE3B26A540EE}" type="pres">
      <dgm:prSet presAssocID="{0EE2461E-8B7A-4452-8637-79139276802B}" presName="parentLin" presStyleCnt="0"/>
      <dgm:spPr/>
    </dgm:pt>
    <dgm:pt modelId="{98220732-AFFF-4EE5-8660-C0C4BB0E4EC7}" type="pres">
      <dgm:prSet presAssocID="{0EE2461E-8B7A-4452-8637-79139276802B}" presName="parentLeftMargin" presStyleLbl="node1" presStyleIdx="0" presStyleCnt="5"/>
      <dgm:spPr/>
    </dgm:pt>
    <dgm:pt modelId="{7D32AB52-A6EA-48F3-90BF-5267C379D68C}" type="pres">
      <dgm:prSet presAssocID="{0EE2461E-8B7A-4452-8637-79139276802B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9E601DB6-EA16-4C63-B8B5-DD7252327526}" type="pres">
      <dgm:prSet presAssocID="{0EE2461E-8B7A-4452-8637-79139276802B}" presName="negativeSpace" presStyleCnt="0"/>
      <dgm:spPr/>
    </dgm:pt>
    <dgm:pt modelId="{9ED001A1-C8D4-430A-AB48-1400ECD12212}" type="pres">
      <dgm:prSet presAssocID="{0EE2461E-8B7A-4452-8637-79139276802B}" presName="childText" presStyleLbl="conFgAcc1" presStyleIdx="0" presStyleCnt="5">
        <dgm:presLayoutVars>
          <dgm:bulletEnabled val="true"/>
        </dgm:presLayoutVars>
      </dgm:prSet>
      <dgm:spPr/>
    </dgm:pt>
    <dgm:pt modelId="{D1E80DC6-1B98-40E9-B432-DA53C575E311}" type="pres">
      <dgm:prSet presAssocID="{D34BE979-5A9D-4CF7-BFCF-4CFB1A980BEB}" presName="spaceBetweenRectangles" presStyleCnt="0"/>
      <dgm:spPr/>
    </dgm:pt>
    <dgm:pt modelId="{910D2FF1-C4DE-45CF-8726-C84EA7D0FC7F}" type="pres">
      <dgm:prSet presAssocID="{3F2030DE-2738-4BB1-AE27-87612734ED7F}" presName="parentLin" presStyleCnt="0"/>
      <dgm:spPr/>
    </dgm:pt>
    <dgm:pt modelId="{BF3809B9-C0C4-42B4-B050-869B4AE5908F}" type="pres">
      <dgm:prSet presAssocID="{3F2030DE-2738-4BB1-AE27-87612734ED7F}" presName="parentLeftMargin" presStyleLbl="node1" presStyleIdx="0" presStyleCnt="5"/>
      <dgm:spPr/>
    </dgm:pt>
    <dgm:pt modelId="{628F036E-1529-43D0-9BA4-0B214C8A98DD}" type="pres">
      <dgm:prSet presAssocID="{3F2030DE-2738-4BB1-AE27-87612734ED7F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AC200CDC-88BB-4846-B962-F4837716A35E}" type="pres">
      <dgm:prSet presAssocID="{3F2030DE-2738-4BB1-AE27-87612734ED7F}" presName="negativeSpace" presStyleCnt="0"/>
      <dgm:spPr/>
    </dgm:pt>
    <dgm:pt modelId="{CF26F5F8-830E-4AA2-8A87-ED8DEB2B936E}" type="pres">
      <dgm:prSet presAssocID="{3F2030DE-2738-4BB1-AE27-87612734ED7F}" presName="childText" presStyleLbl="conFgAcc1" presStyleIdx="1" presStyleCnt="5">
        <dgm:presLayoutVars>
          <dgm:bulletEnabled val="true"/>
        </dgm:presLayoutVars>
      </dgm:prSet>
      <dgm:spPr/>
    </dgm:pt>
    <dgm:pt modelId="{F71E87DC-DE35-45A0-A663-081B37B39606}" type="pres">
      <dgm:prSet presAssocID="{C6FEF7D8-501C-40A6-B5EE-1827B8098CFA}" presName="spaceBetweenRectangles" presStyleCnt="0"/>
      <dgm:spPr/>
    </dgm:pt>
    <dgm:pt modelId="{8E9917D1-DD68-42D2-8DAE-0770FFC328F2}" type="pres">
      <dgm:prSet presAssocID="{F03D71D3-88BC-442A-BDF5-4CA851B50DF4}" presName="parentLin" presStyleCnt="0"/>
      <dgm:spPr/>
    </dgm:pt>
    <dgm:pt modelId="{CD2A31B9-265C-42AF-BA07-1F62E98E696A}" type="pres">
      <dgm:prSet presAssocID="{F03D71D3-88BC-442A-BDF5-4CA851B50DF4}" presName="parentLeftMargin" presStyleLbl="node1" presStyleIdx="1" presStyleCnt="5"/>
      <dgm:spPr/>
    </dgm:pt>
    <dgm:pt modelId="{C1E72BA6-B561-4D2B-901C-441B26ED4F99}" type="pres">
      <dgm:prSet presAssocID="{F03D71D3-88BC-442A-BDF5-4CA851B50DF4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DFF9363D-D357-4684-8D84-5F579F93F948}" type="pres">
      <dgm:prSet presAssocID="{F03D71D3-88BC-442A-BDF5-4CA851B50DF4}" presName="negativeSpace" presStyleCnt="0"/>
      <dgm:spPr/>
    </dgm:pt>
    <dgm:pt modelId="{BCD5B005-1A21-498B-B4D4-DBD2CE124555}" type="pres">
      <dgm:prSet presAssocID="{F03D71D3-88BC-442A-BDF5-4CA851B50DF4}" presName="childText" presStyleLbl="conFgAcc1" presStyleIdx="2" presStyleCnt="5">
        <dgm:presLayoutVars>
          <dgm:bulletEnabled val="true"/>
        </dgm:presLayoutVars>
      </dgm:prSet>
      <dgm:spPr/>
    </dgm:pt>
    <dgm:pt modelId="{051F71B5-6F37-49A9-90F8-11F256F04F88}" type="pres">
      <dgm:prSet presAssocID="{A701F4F1-4AD9-46BA-889C-A9E66DA7E331}" presName="spaceBetweenRectangles" presStyleCnt="0"/>
      <dgm:spPr/>
    </dgm:pt>
    <dgm:pt modelId="{96A85586-7164-4B32-AFED-250C67994A7C}" type="pres">
      <dgm:prSet presAssocID="{4823542A-67C3-4FE5-BF76-99D13BF6766B}" presName="parentLin" presStyleCnt="0"/>
      <dgm:spPr/>
    </dgm:pt>
    <dgm:pt modelId="{F804AB4B-89A2-4284-99F6-292E394EAA19}" type="pres">
      <dgm:prSet presAssocID="{4823542A-67C3-4FE5-BF76-99D13BF6766B}" presName="parentLeftMargin" presStyleLbl="node1" presStyleIdx="2" presStyleCnt="5"/>
      <dgm:spPr/>
    </dgm:pt>
    <dgm:pt modelId="{EF6B6B7D-5421-47C7-9C90-3F841D1D609D}" type="pres">
      <dgm:prSet presAssocID="{4823542A-67C3-4FE5-BF76-99D13BF6766B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F108EA07-1091-4480-B696-3E4C1777507E}" type="pres">
      <dgm:prSet presAssocID="{4823542A-67C3-4FE5-BF76-99D13BF6766B}" presName="negativeSpace" presStyleCnt="0"/>
      <dgm:spPr/>
    </dgm:pt>
    <dgm:pt modelId="{3D8868C8-72FE-4520-97C2-6BAF215EDB9A}" type="pres">
      <dgm:prSet presAssocID="{4823542A-67C3-4FE5-BF76-99D13BF6766B}" presName="childText" presStyleLbl="conFgAcc1" presStyleIdx="3" presStyleCnt="5">
        <dgm:presLayoutVars>
          <dgm:bulletEnabled val="true"/>
        </dgm:presLayoutVars>
      </dgm:prSet>
      <dgm:spPr/>
    </dgm:pt>
    <dgm:pt modelId="{35EA5547-8BC9-4D04-AFFA-D339BC18F15E}" type="pres">
      <dgm:prSet presAssocID="{87B22A8F-AFF9-4EC3-8389-2E6010250DF3}" presName="spaceBetweenRectangles" presStyleCnt="0"/>
      <dgm:spPr/>
    </dgm:pt>
    <dgm:pt modelId="{A3B59209-F99F-49E6-B08E-B813ADD35CE3}" type="pres">
      <dgm:prSet presAssocID="{4B173551-E255-4045-A7EF-C13170D99807}" presName="parentLin" presStyleCnt="0"/>
      <dgm:spPr/>
    </dgm:pt>
    <dgm:pt modelId="{FB66E21A-E84F-4A7F-8F4A-F6F14EB41AB6}" type="pres">
      <dgm:prSet presAssocID="{4B173551-E255-4045-A7EF-C13170D99807}" presName="parentLeftMargin" presStyleLbl="node1" presStyleIdx="3" presStyleCnt="5"/>
      <dgm:spPr/>
    </dgm:pt>
    <dgm:pt modelId="{CF3CAA68-2B14-414D-8042-85DC7584B2C7}" type="pres">
      <dgm:prSet presAssocID="{4B173551-E255-4045-A7EF-C13170D99807}" presName="parentText" presStyleLbl="node1" presStyleIdx="4" presStyleCnt="5">
        <dgm:presLayoutVars>
          <dgm:chMax val="0"/>
          <dgm:bulletEnabled val="true"/>
        </dgm:presLayoutVars>
      </dgm:prSet>
      <dgm:spPr/>
    </dgm:pt>
    <dgm:pt modelId="{5DDC67E0-3879-4996-AF26-8DF997232DD6}" type="pres">
      <dgm:prSet presAssocID="{4B173551-E255-4045-A7EF-C13170D99807}" presName="negativeSpace" presStyleCnt="0"/>
      <dgm:spPr/>
    </dgm:pt>
    <dgm:pt modelId="{CAF462B1-35B5-4104-B76D-AED7D6F09087}" type="pres">
      <dgm:prSet presAssocID="{4B173551-E255-4045-A7EF-C13170D99807}" presName="childText" presStyleLbl="conFgAcc1" presStyleIdx="4" presStyleCnt="5">
        <dgm:presLayoutVars>
          <dgm:bulletEnabled val="true"/>
        </dgm:presLayoutVars>
      </dgm:prSet>
      <dgm:spPr/>
    </dgm:pt>
  </dgm:ptLst>
  <dgm:cxnLst>
    <dgm:cxn modelId="{D5A23E03-8C60-4333-9198-AF751A9E67EC}" type="presOf" srcId="{0EE2461E-8B7A-4452-8637-79139276802B}" destId="{7D32AB52-A6EA-48F3-90BF-5267C379D68C}" srcOrd="1" destOrd="0" presId="urn:microsoft.com/office/officeart/2005/8/layout/list1"/>
    <dgm:cxn modelId="{65C5210D-3272-4475-A26D-BF152B877D69}" type="presOf" srcId="{3F2030DE-2738-4BB1-AE27-87612734ED7F}" destId="{BF3809B9-C0C4-42B4-B050-869B4AE5908F}" srcOrd="0" destOrd="0" presId="urn:microsoft.com/office/officeart/2005/8/layout/list1"/>
    <dgm:cxn modelId="{82190A14-6A40-410B-92ED-64DAC594C95C}" type="presOf" srcId="{3F2030DE-2738-4BB1-AE27-87612734ED7F}" destId="{628F036E-1529-43D0-9BA4-0B214C8A98DD}" srcOrd="1" destOrd="0" presId="urn:microsoft.com/office/officeart/2005/8/layout/list1"/>
    <dgm:cxn modelId="{92C99418-6FE1-45C7-AB14-C47DED08226E}" srcId="{54C10DC0-0815-4790-857D-585AAC28468A}" destId="{0EE2461E-8B7A-4452-8637-79139276802B}" srcOrd="0" destOrd="0" parTransId="{7090DD47-84D6-4690-934B-7BF861A6E607}" sibTransId="{D34BE979-5A9D-4CF7-BFCF-4CFB1A980BEB}"/>
    <dgm:cxn modelId="{4BBEBA28-37AA-4C51-A05E-E2D2AB1E8D64}" type="presOf" srcId="{4823542A-67C3-4FE5-BF76-99D13BF6766B}" destId="{EF6B6B7D-5421-47C7-9C90-3F841D1D609D}" srcOrd="1" destOrd="0" presId="urn:microsoft.com/office/officeart/2005/8/layout/list1"/>
    <dgm:cxn modelId="{6A6B292B-92A9-4421-BF80-B71FAE4052E4}" type="presOf" srcId="{4B173551-E255-4045-A7EF-C13170D99807}" destId="{FB66E21A-E84F-4A7F-8F4A-F6F14EB41AB6}" srcOrd="0" destOrd="0" presId="urn:microsoft.com/office/officeart/2005/8/layout/list1"/>
    <dgm:cxn modelId="{C673294A-28F4-4164-BC0F-9E7155439EA7}" srcId="{54C10DC0-0815-4790-857D-585AAC28468A}" destId="{4B173551-E255-4045-A7EF-C13170D99807}" srcOrd="4" destOrd="0" parTransId="{0F1D09E0-E8C9-40DA-8BC0-3F2A7EA61D87}" sibTransId="{0B85FC7E-C5DB-40A4-A88C-949FD5350B74}"/>
    <dgm:cxn modelId="{2798D050-1A5D-4125-BEF3-2008FE0E4328}" type="presOf" srcId="{F03D71D3-88BC-442A-BDF5-4CA851B50DF4}" destId="{C1E72BA6-B561-4D2B-901C-441B26ED4F99}" srcOrd="1" destOrd="0" presId="urn:microsoft.com/office/officeart/2005/8/layout/list1"/>
    <dgm:cxn modelId="{4D416655-1204-4F0F-AB0F-167192A831F5}" type="presOf" srcId="{4B173551-E255-4045-A7EF-C13170D99807}" destId="{CF3CAA68-2B14-414D-8042-85DC7584B2C7}" srcOrd="1" destOrd="0" presId="urn:microsoft.com/office/officeart/2005/8/layout/list1"/>
    <dgm:cxn modelId="{10F32D57-7592-4C53-81EC-7A2626618709}" srcId="{54C10DC0-0815-4790-857D-585AAC28468A}" destId="{F03D71D3-88BC-442A-BDF5-4CA851B50DF4}" srcOrd="2" destOrd="0" parTransId="{465515CB-4B6F-4C9A-BA4C-71C1F7EAEE4B}" sibTransId="{A701F4F1-4AD9-46BA-889C-A9E66DA7E331}"/>
    <dgm:cxn modelId="{D0C76E82-9231-4DC0-9FD9-F365D6D4C45E}" srcId="{54C10DC0-0815-4790-857D-585AAC28468A}" destId="{3F2030DE-2738-4BB1-AE27-87612734ED7F}" srcOrd="1" destOrd="0" parTransId="{3D99227A-AB08-4B86-B126-BDED37A5D91D}" sibTransId="{C6FEF7D8-501C-40A6-B5EE-1827B8098CFA}"/>
    <dgm:cxn modelId="{82BB8B86-23F3-4FD7-8836-B0E8E6FFF67B}" type="presOf" srcId="{0EE2461E-8B7A-4452-8637-79139276802B}" destId="{98220732-AFFF-4EE5-8660-C0C4BB0E4EC7}" srcOrd="0" destOrd="0" presId="urn:microsoft.com/office/officeart/2005/8/layout/list1"/>
    <dgm:cxn modelId="{6E3094DB-3843-47A1-8920-A5AE0B5E615A}" type="presOf" srcId="{F03D71D3-88BC-442A-BDF5-4CA851B50DF4}" destId="{CD2A31B9-265C-42AF-BA07-1F62E98E696A}" srcOrd="0" destOrd="0" presId="urn:microsoft.com/office/officeart/2005/8/layout/list1"/>
    <dgm:cxn modelId="{19E6A4ED-0D6F-4BF3-AADD-34DD1C654506}" type="presOf" srcId="{4823542A-67C3-4FE5-BF76-99D13BF6766B}" destId="{F804AB4B-89A2-4284-99F6-292E394EAA19}" srcOrd="0" destOrd="0" presId="urn:microsoft.com/office/officeart/2005/8/layout/list1"/>
    <dgm:cxn modelId="{1C339CF6-E073-4D4B-AAA0-4027FFC8E97F}" type="presOf" srcId="{54C10DC0-0815-4790-857D-585AAC28468A}" destId="{D20FBA5B-034F-4455-939C-C63931780FF6}" srcOrd="0" destOrd="0" presId="urn:microsoft.com/office/officeart/2005/8/layout/list1"/>
    <dgm:cxn modelId="{9BA5E2FF-B949-47EF-801A-546EE828001A}" srcId="{54C10DC0-0815-4790-857D-585AAC28468A}" destId="{4823542A-67C3-4FE5-BF76-99D13BF6766B}" srcOrd="3" destOrd="0" parTransId="{67F3BABB-1CC5-4BE5-8B49-AD3AD54F4467}" sibTransId="{87B22A8F-AFF9-4EC3-8389-2E6010250DF3}"/>
    <dgm:cxn modelId="{FFE528E1-72DA-4309-B88E-0E4519DB10D1}" type="presParOf" srcId="{D20FBA5B-034F-4455-939C-C63931780FF6}" destId="{00522855-4D4A-46DB-8130-FE3B26A540EE}" srcOrd="0" destOrd="0" presId="urn:microsoft.com/office/officeart/2005/8/layout/list1"/>
    <dgm:cxn modelId="{D74470A9-0157-4513-83F4-5C1949BBD1A7}" type="presParOf" srcId="{00522855-4D4A-46DB-8130-FE3B26A540EE}" destId="{98220732-AFFF-4EE5-8660-C0C4BB0E4EC7}" srcOrd="0" destOrd="0" presId="urn:microsoft.com/office/officeart/2005/8/layout/list1"/>
    <dgm:cxn modelId="{AEE497E1-D8E7-439B-B303-6760711FCCE4}" type="presParOf" srcId="{00522855-4D4A-46DB-8130-FE3B26A540EE}" destId="{7D32AB52-A6EA-48F3-90BF-5267C379D68C}" srcOrd="1" destOrd="0" presId="urn:microsoft.com/office/officeart/2005/8/layout/list1"/>
    <dgm:cxn modelId="{A4763EEC-B49B-4B89-A01F-6945B0CE1322}" type="presParOf" srcId="{D20FBA5B-034F-4455-939C-C63931780FF6}" destId="{9E601DB6-EA16-4C63-B8B5-DD7252327526}" srcOrd="1" destOrd="0" presId="urn:microsoft.com/office/officeart/2005/8/layout/list1"/>
    <dgm:cxn modelId="{483487A4-9B8A-4B44-B3EE-7182C4FFAB84}" type="presParOf" srcId="{D20FBA5B-034F-4455-939C-C63931780FF6}" destId="{9ED001A1-C8D4-430A-AB48-1400ECD12212}" srcOrd="2" destOrd="0" presId="urn:microsoft.com/office/officeart/2005/8/layout/list1"/>
    <dgm:cxn modelId="{3D8902FC-67F1-48F7-9BE2-1A88E4543C96}" type="presParOf" srcId="{D20FBA5B-034F-4455-939C-C63931780FF6}" destId="{D1E80DC6-1B98-40E9-B432-DA53C575E311}" srcOrd="3" destOrd="0" presId="urn:microsoft.com/office/officeart/2005/8/layout/list1"/>
    <dgm:cxn modelId="{0FB94653-176C-44EB-9534-2EF0C23B08EA}" type="presParOf" srcId="{D20FBA5B-034F-4455-939C-C63931780FF6}" destId="{910D2FF1-C4DE-45CF-8726-C84EA7D0FC7F}" srcOrd="4" destOrd="0" presId="urn:microsoft.com/office/officeart/2005/8/layout/list1"/>
    <dgm:cxn modelId="{3BB51A36-3FF2-41A7-9D0C-8F7B7C71792F}" type="presParOf" srcId="{910D2FF1-C4DE-45CF-8726-C84EA7D0FC7F}" destId="{BF3809B9-C0C4-42B4-B050-869B4AE5908F}" srcOrd="0" destOrd="0" presId="urn:microsoft.com/office/officeart/2005/8/layout/list1"/>
    <dgm:cxn modelId="{D07E3112-7730-42F5-85CD-747336E6C13B}" type="presParOf" srcId="{910D2FF1-C4DE-45CF-8726-C84EA7D0FC7F}" destId="{628F036E-1529-43D0-9BA4-0B214C8A98DD}" srcOrd="1" destOrd="0" presId="urn:microsoft.com/office/officeart/2005/8/layout/list1"/>
    <dgm:cxn modelId="{D9663173-0DBF-4D3B-A9A5-BD0E67792CF5}" type="presParOf" srcId="{D20FBA5B-034F-4455-939C-C63931780FF6}" destId="{AC200CDC-88BB-4846-B962-F4837716A35E}" srcOrd="5" destOrd="0" presId="urn:microsoft.com/office/officeart/2005/8/layout/list1"/>
    <dgm:cxn modelId="{0144CFEB-1260-4318-94A5-85125F5DD70B}" type="presParOf" srcId="{D20FBA5B-034F-4455-939C-C63931780FF6}" destId="{CF26F5F8-830E-4AA2-8A87-ED8DEB2B936E}" srcOrd="6" destOrd="0" presId="urn:microsoft.com/office/officeart/2005/8/layout/list1"/>
    <dgm:cxn modelId="{B76FA48A-2ECE-4B71-87F6-D418A532D320}" type="presParOf" srcId="{D20FBA5B-034F-4455-939C-C63931780FF6}" destId="{F71E87DC-DE35-45A0-A663-081B37B39606}" srcOrd="7" destOrd="0" presId="urn:microsoft.com/office/officeart/2005/8/layout/list1"/>
    <dgm:cxn modelId="{A53642AD-4D2C-4CA0-AB56-989323B6ECC9}" type="presParOf" srcId="{D20FBA5B-034F-4455-939C-C63931780FF6}" destId="{8E9917D1-DD68-42D2-8DAE-0770FFC328F2}" srcOrd="8" destOrd="0" presId="urn:microsoft.com/office/officeart/2005/8/layout/list1"/>
    <dgm:cxn modelId="{D860DDC3-1825-4656-B1BF-DCC8246B9596}" type="presParOf" srcId="{8E9917D1-DD68-42D2-8DAE-0770FFC328F2}" destId="{CD2A31B9-265C-42AF-BA07-1F62E98E696A}" srcOrd="0" destOrd="0" presId="urn:microsoft.com/office/officeart/2005/8/layout/list1"/>
    <dgm:cxn modelId="{447B7D96-866E-44D9-9D7E-1230C063C87A}" type="presParOf" srcId="{8E9917D1-DD68-42D2-8DAE-0770FFC328F2}" destId="{C1E72BA6-B561-4D2B-901C-441B26ED4F99}" srcOrd="1" destOrd="0" presId="urn:microsoft.com/office/officeart/2005/8/layout/list1"/>
    <dgm:cxn modelId="{8D235546-200C-467D-BC36-7C5561B7F750}" type="presParOf" srcId="{D20FBA5B-034F-4455-939C-C63931780FF6}" destId="{DFF9363D-D357-4684-8D84-5F579F93F948}" srcOrd="9" destOrd="0" presId="urn:microsoft.com/office/officeart/2005/8/layout/list1"/>
    <dgm:cxn modelId="{A3F0AD5E-3A5C-4B5C-B860-CCB500B84E2E}" type="presParOf" srcId="{D20FBA5B-034F-4455-939C-C63931780FF6}" destId="{BCD5B005-1A21-498B-B4D4-DBD2CE124555}" srcOrd="10" destOrd="0" presId="urn:microsoft.com/office/officeart/2005/8/layout/list1"/>
    <dgm:cxn modelId="{47D85915-DCBD-41EA-8D99-3F14A6704C5E}" type="presParOf" srcId="{D20FBA5B-034F-4455-939C-C63931780FF6}" destId="{051F71B5-6F37-49A9-90F8-11F256F04F88}" srcOrd="11" destOrd="0" presId="urn:microsoft.com/office/officeart/2005/8/layout/list1"/>
    <dgm:cxn modelId="{E9105D58-04B8-4898-8B28-57860A9C793B}" type="presParOf" srcId="{D20FBA5B-034F-4455-939C-C63931780FF6}" destId="{96A85586-7164-4B32-AFED-250C67994A7C}" srcOrd="12" destOrd="0" presId="urn:microsoft.com/office/officeart/2005/8/layout/list1"/>
    <dgm:cxn modelId="{3A5C0363-6B84-422C-A5CD-6F563AB1EB85}" type="presParOf" srcId="{96A85586-7164-4B32-AFED-250C67994A7C}" destId="{F804AB4B-89A2-4284-99F6-292E394EAA19}" srcOrd="0" destOrd="0" presId="urn:microsoft.com/office/officeart/2005/8/layout/list1"/>
    <dgm:cxn modelId="{5254ACC4-A391-47CE-8E49-0CE26A8F938A}" type="presParOf" srcId="{96A85586-7164-4B32-AFED-250C67994A7C}" destId="{EF6B6B7D-5421-47C7-9C90-3F841D1D609D}" srcOrd="1" destOrd="0" presId="urn:microsoft.com/office/officeart/2005/8/layout/list1"/>
    <dgm:cxn modelId="{5FA38070-2896-490F-812A-D4ECF285C74D}" type="presParOf" srcId="{D20FBA5B-034F-4455-939C-C63931780FF6}" destId="{F108EA07-1091-4480-B696-3E4C1777507E}" srcOrd="13" destOrd="0" presId="urn:microsoft.com/office/officeart/2005/8/layout/list1"/>
    <dgm:cxn modelId="{61139084-025E-411E-BE89-B801269E0DBA}" type="presParOf" srcId="{D20FBA5B-034F-4455-939C-C63931780FF6}" destId="{3D8868C8-72FE-4520-97C2-6BAF215EDB9A}" srcOrd="14" destOrd="0" presId="urn:microsoft.com/office/officeart/2005/8/layout/list1"/>
    <dgm:cxn modelId="{FA2C6841-486B-4289-A5E4-3B76D6713AC4}" type="presParOf" srcId="{D20FBA5B-034F-4455-939C-C63931780FF6}" destId="{35EA5547-8BC9-4D04-AFFA-D339BC18F15E}" srcOrd="15" destOrd="0" presId="urn:microsoft.com/office/officeart/2005/8/layout/list1"/>
    <dgm:cxn modelId="{53230C77-BAF6-4A83-9D23-C0711A0B1E2A}" type="presParOf" srcId="{D20FBA5B-034F-4455-939C-C63931780FF6}" destId="{A3B59209-F99F-49E6-B08E-B813ADD35CE3}" srcOrd="16" destOrd="0" presId="urn:microsoft.com/office/officeart/2005/8/layout/list1"/>
    <dgm:cxn modelId="{C86160A0-DE11-47DA-800D-91B8E9446FDD}" type="presParOf" srcId="{A3B59209-F99F-49E6-B08E-B813ADD35CE3}" destId="{FB66E21A-E84F-4A7F-8F4A-F6F14EB41AB6}" srcOrd="0" destOrd="0" presId="urn:microsoft.com/office/officeart/2005/8/layout/list1"/>
    <dgm:cxn modelId="{8667C714-7B4C-4B0E-A176-D47D698ADB8E}" type="presParOf" srcId="{A3B59209-F99F-49E6-B08E-B813ADD35CE3}" destId="{CF3CAA68-2B14-414D-8042-85DC7584B2C7}" srcOrd="1" destOrd="0" presId="urn:microsoft.com/office/officeart/2005/8/layout/list1"/>
    <dgm:cxn modelId="{99015D08-9EBF-47B9-8025-E2E058C8C5C2}" type="presParOf" srcId="{D20FBA5B-034F-4455-939C-C63931780FF6}" destId="{5DDC67E0-3879-4996-AF26-8DF997232DD6}" srcOrd="17" destOrd="0" presId="urn:microsoft.com/office/officeart/2005/8/layout/list1"/>
    <dgm:cxn modelId="{4B1D4715-9D3A-46D4-A57E-6F0A07E1748A}" type="presParOf" srcId="{D20FBA5B-034F-4455-939C-C63931780FF6}" destId="{CAF462B1-35B5-4104-B76D-AED7D6F0908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75B17-1D4A-4E4B-AFE9-BFB8C7EE44EE}">
      <dsp:nvSpPr>
        <dsp:cNvPr id="0" name=""/>
        <dsp:cNvSpPr/>
      </dsp:nvSpPr>
      <dsp:spPr>
        <a:xfrm>
          <a:off x="0" y="288284"/>
          <a:ext cx="48923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8B271-C7C8-4984-9A94-0C526887ADF3}">
      <dsp:nvSpPr>
        <dsp:cNvPr id="0" name=""/>
        <dsp:cNvSpPr/>
      </dsp:nvSpPr>
      <dsp:spPr>
        <a:xfrm>
          <a:off x="244616" y="34253"/>
          <a:ext cx="342463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43" tIns="0" rIns="1294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简单实践</a:t>
          </a:r>
        </a:p>
      </dsp:txBody>
      <dsp:txXfrm>
        <a:off x="274878" y="64515"/>
        <a:ext cx="3364111" cy="559396"/>
      </dsp:txXfrm>
    </dsp:sp>
    <dsp:sp modelId="{AB4951EA-3E96-4826-AB7B-48CE8A383FF7}">
      <dsp:nvSpPr>
        <dsp:cNvPr id="0" name=""/>
        <dsp:cNvSpPr/>
      </dsp:nvSpPr>
      <dsp:spPr>
        <a:xfrm>
          <a:off x="0" y="1296773"/>
          <a:ext cx="48923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6E4C-88EF-4AAA-9E5A-D32475FE0457}">
      <dsp:nvSpPr>
        <dsp:cNvPr id="0" name=""/>
        <dsp:cNvSpPr/>
      </dsp:nvSpPr>
      <dsp:spPr>
        <a:xfrm>
          <a:off x="244616" y="986813"/>
          <a:ext cx="342463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43" tIns="0" rIns="1294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变量</a:t>
          </a:r>
        </a:p>
      </dsp:txBody>
      <dsp:txXfrm>
        <a:off x="274878" y="1017075"/>
        <a:ext cx="3364111" cy="559396"/>
      </dsp:txXfrm>
    </dsp:sp>
    <dsp:sp modelId="{1896A52F-CEB6-4D7D-B78E-1435FFCFE44B}">
      <dsp:nvSpPr>
        <dsp:cNvPr id="0" name=""/>
        <dsp:cNvSpPr/>
      </dsp:nvSpPr>
      <dsp:spPr>
        <a:xfrm>
          <a:off x="0" y="2249333"/>
          <a:ext cx="48923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A56B-F85A-45B2-9A99-183CBF188B00}">
      <dsp:nvSpPr>
        <dsp:cNvPr id="0" name=""/>
        <dsp:cNvSpPr/>
      </dsp:nvSpPr>
      <dsp:spPr>
        <a:xfrm>
          <a:off x="244616" y="1939373"/>
          <a:ext cx="342463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43" tIns="0" rIns="1294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传递参数</a:t>
          </a:r>
        </a:p>
      </dsp:txBody>
      <dsp:txXfrm>
        <a:off x="274878" y="1969635"/>
        <a:ext cx="3364111" cy="559396"/>
      </dsp:txXfrm>
    </dsp:sp>
    <dsp:sp modelId="{40866D6D-F674-4ACD-B9EB-0F230F293552}">
      <dsp:nvSpPr>
        <dsp:cNvPr id="0" name=""/>
        <dsp:cNvSpPr/>
      </dsp:nvSpPr>
      <dsp:spPr>
        <a:xfrm>
          <a:off x="0" y="3201893"/>
          <a:ext cx="48923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CC9C-605C-4EAF-9E45-13462EA62A27}">
      <dsp:nvSpPr>
        <dsp:cNvPr id="0" name=""/>
        <dsp:cNvSpPr/>
      </dsp:nvSpPr>
      <dsp:spPr>
        <a:xfrm>
          <a:off x="244616" y="2891933"/>
          <a:ext cx="342463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43" tIns="0" rIns="1294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运算符</a:t>
          </a:r>
        </a:p>
      </dsp:txBody>
      <dsp:txXfrm>
        <a:off x="274878" y="2922195"/>
        <a:ext cx="3364111" cy="559396"/>
      </dsp:txXfrm>
    </dsp:sp>
    <dsp:sp modelId="{D08C45CE-CCA8-45BA-A3F3-5E7CA57F05FE}">
      <dsp:nvSpPr>
        <dsp:cNvPr id="0" name=""/>
        <dsp:cNvSpPr/>
      </dsp:nvSpPr>
      <dsp:spPr>
        <a:xfrm>
          <a:off x="0" y="4154453"/>
          <a:ext cx="48923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A90BD-FD1E-436C-9BAC-BB1AE3A40A18}">
      <dsp:nvSpPr>
        <dsp:cNvPr id="0" name=""/>
        <dsp:cNvSpPr/>
      </dsp:nvSpPr>
      <dsp:spPr>
        <a:xfrm>
          <a:off x="244616" y="3844493"/>
          <a:ext cx="342463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43" tIns="0" rIns="1294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echo</a:t>
          </a:r>
          <a:r>
            <a:rPr lang="zh-CN" altLang="en-US" sz="2100" kern="1200" dirty="0"/>
            <a:t>命令</a:t>
          </a:r>
        </a:p>
      </dsp:txBody>
      <dsp:txXfrm>
        <a:off x="274878" y="3874755"/>
        <a:ext cx="336411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001A1-C8D4-430A-AB48-1400ECD12212}">
      <dsp:nvSpPr>
        <dsp:cNvPr id="0" name=""/>
        <dsp:cNvSpPr/>
      </dsp:nvSpPr>
      <dsp:spPr>
        <a:xfrm>
          <a:off x="0" y="344212"/>
          <a:ext cx="612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2AB52-A6EA-48F3-90BF-5267C379D68C}">
      <dsp:nvSpPr>
        <dsp:cNvPr id="0" name=""/>
        <dsp:cNvSpPr/>
      </dsp:nvSpPr>
      <dsp:spPr>
        <a:xfrm>
          <a:off x="306070" y="34252"/>
          <a:ext cx="42849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962" tIns="0" rIns="1619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printf</a:t>
          </a:r>
          <a:r>
            <a:rPr lang="zh-CN" altLang="en-US" sz="2100" kern="1200" dirty="0"/>
            <a:t>命令</a:t>
          </a:r>
        </a:p>
      </dsp:txBody>
      <dsp:txXfrm>
        <a:off x="336332" y="64514"/>
        <a:ext cx="4224456" cy="559396"/>
      </dsp:txXfrm>
    </dsp:sp>
    <dsp:sp modelId="{CF26F5F8-830E-4AA2-8A87-ED8DEB2B936E}">
      <dsp:nvSpPr>
        <dsp:cNvPr id="0" name=""/>
        <dsp:cNvSpPr/>
      </dsp:nvSpPr>
      <dsp:spPr>
        <a:xfrm>
          <a:off x="0" y="1296772"/>
          <a:ext cx="612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F036E-1529-43D0-9BA4-0B214C8A98DD}">
      <dsp:nvSpPr>
        <dsp:cNvPr id="0" name=""/>
        <dsp:cNvSpPr/>
      </dsp:nvSpPr>
      <dsp:spPr>
        <a:xfrm>
          <a:off x="306070" y="986812"/>
          <a:ext cx="42849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962" tIns="0" rIns="1619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流程控制</a:t>
          </a:r>
        </a:p>
      </dsp:txBody>
      <dsp:txXfrm>
        <a:off x="336332" y="1017074"/>
        <a:ext cx="4224456" cy="559396"/>
      </dsp:txXfrm>
    </dsp:sp>
    <dsp:sp modelId="{BCD5B005-1A21-498B-B4D4-DBD2CE124555}">
      <dsp:nvSpPr>
        <dsp:cNvPr id="0" name=""/>
        <dsp:cNvSpPr/>
      </dsp:nvSpPr>
      <dsp:spPr>
        <a:xfrm>
          <a:off x="0" y="2249333"/>
          <a:ext cx="612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72BA6-B561-4D2B-901C-441B26ED4F99}">
      <dsp:nvSpPr>
        <dsp:cNvPr id="0" name=""/>
        <dsp:cNvSpPr/>
      </dsp:nvSpPr>
      <dsp:spPr>
        <a:xfrm>
          <a:off x="306070" y="1939372"/>
          <a:ext cx="42849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962" tIns="0" rIns="1619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函数</a:t>
          </a:r>
        </a:p>
      </dsp:txBody>
      <dsp:txXfrm>
        <a:off x="336332" y="1969634"/>
        <a:ext cx="4224456" cy="559396"/>
      </dsp:txXfrm>
    </dsp:sp>
    <dsp:sp modelId="{3D8868C8-72FE-4520-97C2-6BAF215EDB9A}">
      <dsp:nvSpPr>
        <dsp:cNvPr id="0" name=""/>
        <dsp:cNvSpPr/>
      </dsp:nvSpPr>
      <dsp:spPr>
        <a:xfrm>
          <a:off x="0" y="3201893"/>
          <a:ext cx="612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B6B7D-5421-47C7-9C90-3F841D1D609D}">
      <dsp:nvSpPr>
        <dsp:cNvPr id="0" name=""/>
        <dsp:cNvSpPr/>
      </dsp:nvSpPr>
      <dsp:spPr>
        <a:xfrm>
          <a:off x="306070" y="2891933"/>
          <a:ext cx="42849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962" tIns="0" rIns="1619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输入、输出重定向</a:t>
          </a:r>
        </a:p>
      </dsp:txBody>
      <dsp:txXfrm>
        <a:off x="336332" y="2922195"/>
        <a:ext cx="4224456" cy="559396"/>
      </dsp:txXfrm>
    </dsp:sp>
    <dsp:sp modelId="{CAF462B1-35B5-4104-B76D-AED7D6F09087}">
      <dsp:nvSpPr>
        <dsp:cNvPr id="0" name=""/>
        <dsp:cNvSpPr/>
      </dsp:nvSpPr>
      <dsp:spPr>
        <a:xfrm>
          <a:off x="0" y="4154453"/>
          <a:ext cx="612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CAA68-2B14-414D-8042-85DC7584B2C7}">
      <dsp:nvSpPr>
        <dsp:cNvPr id="0" name=""/>
        <dsp:cNvSpPr/>
      </dsp:nvSpPr>
      <dsp:spPr>
        <a:xfrm>
          <a:off x="306070" y="3844493"/>
          <a:ext cx="42849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962" tIns="0" rIns="1619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文件包含</a:t>
          </a:r>
        </a:p>
      </dsp:txBody>
      <dsp:txXfrm>
        <a:off x="336332" y="3874755"/>
        <a:ext cx="42244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true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true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true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true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true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true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757D2-23E8-4E18-AC72-DECE8A625E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4634E-A92C-49D6-A407-064D7EAB91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忽必烈李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880637" y="0"/>
            <a:ext cx="2311363" cy="12815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true"/>
        </p:nvSpPr>
        <p:spPr>
          <a:xfrm>
            <a:off x="0" y="6282616"/>
            <a:ext cx="12192000" cy="575383"/>
          </a:xfrm>
          <a:prstGeom prst="rect">
            <a:avLst/>
          </a:prstGeom>
          <a:solidFill>
            <a:srgbClr val="B4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C142C88-2D78-406F-B22E-B95BCA2E9E0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忽必烈李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42204" cy="931653"/>
          </a:xfrm>
          <a:prstGeom prst="rect">
            <a:avLst/>
          </a:prstGeom>
        </p:spPr>
      </p:pic>
      <p:sp>
        <p:nvSpPr>
          <p:cNvPr id="11" name="矩形 10"/>
          <p:cNvSpPr/>
          <p:nvPr userDrawn="true"/>
        </p:nvSpPr>
        <p:spPr>
          <a:xfrm>
            <a:off x="1319842" y="750498"/>
            <a:ext cx="10872158" cy="45719"/>
          </a:xfrm>
          <a:prstGeom prst="rect">
            <a:avLst/>
          </a:prstGeom>
          <a:solidFill>
            <a:srgbClr val="B4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880637" y="0"/>
            <a:ext cx="2311363" cy="1281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774144" y="2212258"/>
            <a:ext cx="810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Abadi" panose="020B0604020104020204" pitchFamily="34" charset="0"/>
              </a:rPr>
              <a:t>快速入门</a:t>
            </a:r>
            <a:r>
              <a:rPr lang="en-US" altLang="zh-CN" sz="3600" dirty="0">
                <a:latin typeface="Abadi" panose="020B0604020104020204" pitchFamily="34" charset="0"/>
              </a:rPr>
              <a:t>shell</a:t>
            </a:r>
            <a:r>
              <a:rPr lang="zh-CN" altLang="en-US" sz="3600" dirty="0">
                <a:latin typeface="Abadi" panose="020B0604020104020204" pitchFamily="34" charset="0"/>
              </a:rPr>
              <a:t>编程</a:t>
            </a:r>
            <a:endParaRPr lang="zh-CN" altLang="en-US" sz="3600" dirty="0">
              <a:latin typeface="Abadi" panose="020B0604020104020204" pitchFamily="34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124419" y="400675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Abadi" panose="020B0604020104020204" pitchFamily="34" charset="0"/>
              </a:rPr>
              <a:t>Hubery</a:t>
            </a:r>
            <a:r>
              <a:rPr lang="en-US" altLang="zh-CN" sz="2800" dirty="0">
                <a:latin typeface="Abadi" panose="020B0604020104020204" pitchFamily="34" charset="0"/>
              </a:rPr>
              <a:t>-Lee</a:t>
            </a:r>
            <a:endParaRPr lang="zh-CN" altLang="en-US" sz="28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439" y="881580"/>
            <a:ext cx="8040222" cy="5201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465" y="1340285"/>
            <a:ext cx="8040222" cy="2810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 rotWithShape="true">
          <a:blip r:embed="rId1"/>
          <a:srcRect b="52853"/>
          <a:stretch>
            <a:fillRect/>
          </a:stretch>
        </p:blipFill>
        <p:spPr>
          <a:xfrm>
            <a:off x="1498773" y="1436697"/>
            <a:ext cx="8030696" cy="31169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329925"/>
            <a:ext cx="8078327" cy="3505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171260"/>
            <a:ext cx="8059275" cy="4515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221" y="961966"/>
            <a:ext cx="6385179" cy="5177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939" y="931015"/>
            <a:ext cx="8068801" cy="52394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718" y="1166497"/>
            <a:ext cx="8040222" cy="45250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442" y="1140594"/>
            <a:ext cx="8078327" cy="48203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196" y="875538"/>
            <a:ext cx="7456925" cy="5236654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399321" y="221942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传递参数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647332" y="1242937"/>
          <a:ext cx="4892336" cy="471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5751004" y="1207427"/>
          <a:ext cx="6121400" cy="4717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399321" y="221942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传递参数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151520"/>
            <a:ext cx="8040222" cy="37914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399321" y="221942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传递参数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909286"/>
            <a:ext cx="8068801" cy="50394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399321" y="221942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传递参数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016752"/>
            <a:ext cx="8078327" cy="50680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基本运算符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403523"/>
            <a:ext cx="7983064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 rotWithShape="true">
          <a:blip r:embed="rId1"/>
          <a:srcRect t="697"/>
          <a:stretch>
            <a:fillRect/>
          </a:stretch>
        </p:blipFill>
        <p:spPr>
          <a:xfrm>
            <a:off x="1571158" y="1216241"/>
            <a:ext cx="8002117" cy="3481274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399321" y="2219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基本运算符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69" y="1108893"/>
            <a:ext cx="8087854" cy="43916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859560"/>
            <a:ext cx="6641983" cy="5138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0" y="1237035"/>
            <a:ext cx="8030696" cy="34961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66" y="833131"/>
            <a:ext cx="6502441" cy="540085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7" y="816746"/>
            <a:ext cx="6270829" cy="5452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简单实践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959" y="1373850"/>
            <a:ext cx="9186643" cy="32958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05" y="807751"/>
            <a:ext cx="6921305" cy="54680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815378"/>
            <a:ext cx="6583478" cy="59716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87" y="886398"/>
            <a:ext cx="7196513" cy="558305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199" y="136525"/>
            <a:ext cx="2200847" cy="749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13" y="812028"/>
            <a:ext cx="6690535" cy="590944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47060" y="13652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echo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150" y="862050"/>
            <a:ext cx="8106906" cy="55919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447060" y="13652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echo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191" y="871453"/>
            <a:ext cx="8040222" cy="53347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628" y="827052"/>
            <a:ext cx="6976116" cy="6048703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447060" y="13652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echo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sp>
        <p:nvSpPr>
          <p:cNvPr id="9" name="文本框 8"/>
          <p:cNvSpPr txBox="true"/>
          <p:nvPr/>
        </p:nvSpPr>
        <p:spPr>
          <a:xfrm>
            <a:off x="8475955" y="5244029"/>
            <a:ext cx="349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$(date "+%Y-%m-%d_%H_%M_%S")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447060" y="136525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printf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923278"/>
            <a:ext cx="6818531" cy="60501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447060" y="136525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printf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856725"/>
            <a:ext cx="8202170" cy="619211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447060" y="136525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printf</a:t>
            </a:r>
            <a:r>
              <a:rPr lang="zh-CN" altLang="en-US" sz="3200" dirty="0"/>
              <a:t>命令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684" y="843379"/>
            <a:ext cx="75860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399321" y="2219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简单实践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 rotWithShape="true">
          <a:blip r:embed="rId1"/>
          <a:srcRect r="1082"/>
          <a:stretch>
            <a:fillRect/>
          </a:stretch>
        </p:blipFill>
        <p:spPr>
          <a:xfrm>
            <a:off x="1538405" y="1307144"/>
            <a:ext cx="8626528" cy="42437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652" y="795472"/>
            <a:ext cx="8049748" cy="668748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931" y="821553"/>
            <a:ext cx="8078327" cy="5534797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891361"/>
            <a:ext cx="8135485" cy="583011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229" y="808781"/>
            <a:ext cx="8040222" cy="60492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82" y="949911"/>
            <a:ext cx="8423385" cy="31338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30" y="2059241"/>
            <a:ext cx="6809608" cy="3613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050" y="847364"/>
            <a:ext cx="8030696" cy="5163271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12026"/>
            <a:ext cx="8106906" cy="5544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106"/>
            <a:ext cx="5758326" cy="3438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958046"/>
            <a:ext cx="8059275" cy="57634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流程控制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479" y="1134210"/>
            <a:ext cx="8078327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877396"/>
            <a:ext cx="6654647" cy="6087136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447060" y="1365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函数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简单实践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1457438"/>
            <a:ext cx="8876136" cy="328323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函数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823251"/>
            <a:ext cx="7838665" cy="60347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函数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7713" y="864084"/>
            <a:ext cx="7515687" cy="5694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98" y="2103780"/>
            <a:ext cx="7260603" cy="3061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输入、输出重定向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13" y="852128"/>
            <a:ext cx="8087854" cy="51537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 rotWithShape="true">
          <a:blip r:embed="rId2"/>
          <a:srcRect r="42861"/>
          <a:stretch>
            <a:fillRect/>
          </a:stretch>
        </p:blipFill>
        <p:spPr>
          <a:xfrm>
            <a:off x="7335806" y="2405847"/>
            <a:ext cx="3818063" cy="26011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输入、输出重定向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65" y="1045542"/>
            <a:ext cx="8021169" cy="18195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3" y="2865071"/>
            <a:ext cx="8068801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输入、输出重定向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934" y="833355"/>
            <a:ext cx="7484362" cy="602464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输入、输出重定向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838359"/>
            <a:ext cx="7366486" cy="540093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输入、输出重定向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263" y="1070101"/>
            <a:ext cx="8068801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文件包含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1306053"/>
            <a:ext cx="8068801" cy="238158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447060" y="1365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文件包含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060" y="908155"/>
            <a:ext cx="7532344" cy="5949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简单实践</a:t>
            </a:r>
            <a:endParaRPr lang="zh-CN" altLang="en-US" sz="2800" dirty="0"/>
          </a:p>
        </p:txBody>
      </p:sp>
      <p:pic>
        <p:nvPicPr>
          <p:cNvPr id="20" name="图片 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022" y="1233384"/>
            <a:ext cx="8116433" cy="4124901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7424420" y="3652520"/>
            <a:ext cx="30314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1. . example.sh</a:t>
            </a:r>
            <a:endParaRPr lang="" altLang="en-US">
              <a:solidFill>
                <a:srgbClr val="FF0000"/>
              </a:solidFill>
            </a:endParaRPr>
          </a:p>
          <a:p>
            <a:r>
              <a:rPr lang="" altLang="en-US">
                <a:solidFill>
                  <a:srgbClr val="FF0000"/>
                </a:solidFill>
              </a:rPr>
              <a:t>2. source example.sh</a:t>
            </a:r>
            <a:endParaRPr lang="" altLang="en-US">
              <a:solidFill>
                <a:srgbClr val="FF0000"/>
              </a:solidFill>
            </a:endParaRPr>
          </a:p>
          <a:p>
            <a:r>
              <a:rPr lang="" altLang="en-US">
                <a:solidFill>
                  <a:srgbClr val="FF0000"/>
                </a:solidFill>
              </a:rPr>
              <a:t>3.  ./example.sh</a:t>
            </a:r>
            <a:endParaRPr lang="" altLang="en-US">
              <a:solidFill>
                <a:srgbClr val="FF0000"/>
              </a:solidFill>
            </a:endParaRPr>
          </a:p>
          <a:p>
            <a:r>
              <a:rPr lang="" altLang="en-US">
                <a:solidFill>
                  <a:srgbClr val="FF0000"/>
                </a:solidFill>
              </a:rPr>
              <a:t>4. /usr/bin/sh example.sh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321" y="835619"/>
            <a:ext cx="8028764" cy="5425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431" y="1062853"/>
            <a:ext cx="8116433" cy="15718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1" y="2384722"/>
            <a:ext cx="8078327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0AE43F3-8E61-4D04-AB21-EDEEDC8357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忽必烈李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5072B4-561E-4937-A5F0-4675451677D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399321" y="22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630" y="1019352"/>
            <a:ext cx="8199564" cy="4819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Presentation</Application>
  <PresentationFormat>宽屏</PresentationFormat>
  <Paragraphs>453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</vt:lpstr>
      <vt:lpstr>宋体</vt:lpstr>
      <vt:lpstr>Wingdings</vt:lpstr>
      <vt:lpstr>DejaVu Sans</vt:lpstr>
      <vt:lpstr>Abadi</vt:lpstr>
      <vt:lpstr>Garuda</vt:lpstr>
      <vt:lpstr>等线</vt:lpstr>
      <vt:lpstr>Gubbi</vt:lpstr>
      <vt:lpstr>宋体</vt:lpstr>
      <vt:lpstr>Droid Sans Fallback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会</dc:creator>
  <cp:lastModifiedBy>Hubery Lee</cp:lastModifiedBy>
  <cp:revision>12</cp:revision>
  <dcterms:created xsi:type="dcterms:W3CDTF">2021-11-28T14:25:06Z</dcterms:created>
  <dcterms:modified xsi:type="dcterms:W3CDTF">2021-11-28T14:25:06Z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