
<file path=[Content_Types].xml><?xml version="1.0" encoding="utf-8"?>
<Types xmlns="http://schemas.openxmlformats.org/package/2006/content-types">
  <Default Extension="jpeg" ContentType="image/jpeg"/>
  <Default Extension="jp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4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9C7D37-4CD7-4891-B519-FDC8D398F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E3930AB-D15C-4823-AEE4-C9004FA044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EB77B4-E0B1-47DA-9AF8-9EF7452A3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975B-BD4F-424C-8E25-F28CE47049BC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2D590E-5382-4C7D-AC6F-C4EA53640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F362FA-00D0-4813-9C0D-B60279281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B71D0-E9B2-4379-B3EA-E77582FB36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771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F0CF6-3CEB-4157-A43F-D86978317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A674A4-5E96-4FE4-8454-11995FCFE4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F3F7E8-3AE5-4065-800F-62FFB58DF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975B-BD4F-424C-8E25-F28CE47049BC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D046E0-F3FA-45A1-98A1-E492C265B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3D567C-A704-4905-BF0D-94413BE29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B71D0-E9B2-4379-B3EA-E77582FB36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66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FC85E2C-2484-4BCC-BEAC-42388E7A8E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3F06B3-48CC-4818-B2D3-D3C53ECB6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A19098-382F-45BC-AF6F-7A373B73B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975B-BD4F-424C-8E25-F28CE47049BC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7F1102-3BEA-4380-8232-41AA2E270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1771D5-2457-49A8-BC32-5592FCDB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B71D0-E9B2-4379-B3EA-E77582FB36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686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81E2F7-52B9-47E6-8C7C-914C13DE9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71A207-5653-4A9E-BEA3-F1C4F4B84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BA0016-92A1-42E6-A450-44F8AFD4E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975B-BD4F-424C-8E25-F28CE47049BC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2BCEF4-EE06-4A95-86BB-26ACAAF14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1D1815-C9BF-4767-BA39-7D5B9199E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B71D0-E9B2-4379-B3EA-E77582FB36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199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ADFC1-60B1-4C21-A56E-59F7FC5E5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0143A8-87F1-4650-A6E0-90E7FFC6C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7CC53C-C210-490A-9F76-EFD334C44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975B-BD4F-424C-8E25-F28CE47049BC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98CC41-8EA3-4ECA-A696-BC6F7B6F6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C49D2E-87DB-4457-853C-E0FDF00C2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B71D0-E9B2-4379-B3EA-E77582FB36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305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106BE3-0A62-4F52-98AA-53C64402B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6127BE-1A23-4052-BD94-6353DA71A7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658A29-73CD-48F2-A9F8-E025305C3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BA0613-0227-442A-A973-005EDE876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975B-BD4F-424C-8E25-F28CE47049BC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B2D405-E969-496F-8CE2-9C1541C37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F2C2DA-C2D7-42C7-8592-77402C3C2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B71D0-E9B2-4379-B3EA-E77582FB36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257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EB6C7-1A97-407E-A526-3B3F001A1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9859DF-9237-4873-8F5F-A5E6CCE11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CC3548-CCF4-4D32-89D7-189DB4416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A18726C-DD8B-4E00-B88C-A34A1BB29E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1F44367-8704-4821-A76F-582B6628E9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14D145-6506-4377-9F14-AC8545DB5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975B-BD4F-424C-8E25-F28CE47049BC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7A7B520-F202-4928-A0FF-57FB962F9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4599B51-675D-431A-8FDC-74906F308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B71D0-E9B2-4379-B3EA-E77582FB36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217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DD10CE-FDBE-4595-9168-C757EB85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7B17E2-52A7-4EAD-AA3B-AAB5DAE5C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975B-BD4F-424C-8E25-F28CE47049BC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515373-5A6C-4573-8ACE-C8955C0BA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3EFEB6-7CAE-4D74-B7FE-3AE700048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B71D0-E9B2-4379-B3EA-E77582FB36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173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A1E7EB-BAB7-4342-884B-A069BA08D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975B-BD4F-424C-8E25-F28CE47049BC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B60F51D-36FD-43DC-B841-172FB998E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158FC9-06F6-434F-8950-4B1FD2B77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B71D0-E9B2-4379-B3EA-E77582FB36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967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F45CBF-8F67-4696-8822-3801BE02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8D6995-3E02-4D26-BE2C-1F3EE30B7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88F2FF-9A85-4650-B899-C39739B99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C85BC5-80E1-4FD0-8F59-38A74B763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975B-BD4F-424C-8E25-F28CE47049BC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019B75-D2A0-412D-AB1F-5FCAD38C1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50FFC8-87AA-49C6-9449-D12D7E517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B71D0-E9B2-4379-B3EA-E77582FB36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562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38122A-779E-44AF-AF71-3E82140F0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A824E0E-0394-4C7F-9795-B5EFE2D577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43A345-6896-4720-AD48-4BBABBDA3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D168B4-13D6-4470-B29B-757885004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975B-BD4F-424C-8E25-F28CE47049BC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356D2F-0311-4772-9757-BE3CAB104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9DBA6A-3E52-4226-BFB6-59BC6350C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B71D0-E9B2-4379-B3EA-E77582FB36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528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4012884-ED60-4E5B-B724-E5D053784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11233A-ED56-4972-8E67-E1EFC5940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B593E9-31BC-405C-93CE-6753ECA1EA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C975B-BD4F-424C-8E25-F28CE47049BC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ADD8FE-C3B3-4682-A187-DB6990F251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AEFF0E-14F4-44D5-9B17-31B1614A73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B71D0-E9B2-4379-B3EA-E77582FB36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251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A4C83DB9-7BC3-4445-98E2-05E5AA7E21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2715" y="2233680"/>
            <a:ext cx="9144000" cy="1655762"/>
          </a:xfrm>
        </p:spPr>
        <p:txBody>
          <a:bodyPr>
            <a:normAutofit/>
          </a:bodyPr>
          <a:lstStyle/>
          <a:p>
            <a:r>
              <a:rPr lang="zh-CN" altLang="en-US" sz="6600" dirty="0"/>
              <a:t>反对多继承</a:t>
            </a:r>
          </a:p>
        </p:txBody>
      </p:sp>
    </p:spTree>
    <p:extLst>
      <p:ext uri="{BB962C8B-B14F-4D97-AF65-F5344CB8AC3E}">
        <p14:creationId xmlns:p14="http://schemas.microsoft.com/office/powerpoint/2010/main" val="2947429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B8571-B6DD-40C1-B1F6-7C640CA1C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1004" y="760185"/>
            <a:ext cx="5627914" cy="1398134"/>
          </a:xfrm>
        </p:spPr>
        <p:txBody>
          <a:bodyPr>
            <a:normAutofit/>
          </a:bodyPr>
          <a:lstStyle/>
          <a:p>
            <a:r>
              <a:rPr lang="zh-CN" altLang="en-US" sz="5400" dirty="0"/>
              <a:t>多继承的利弊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E4743E-042E-4641-87B3-5121CFB60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087" y="2527970"/>
            <a:ext cx="9775371" cy="244634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单继承：一个子类只能有一个父类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多继承：一个子类可以有很多个父类</a:t>
            </a:r>
            <a:endParaRPr lang="en-US" altLang="zh-CN" sz="3200" dirty="0"/>
          </a:p>
          <a:p>
            <a:endParaRPr lang="en-US" altLang="zh-CN" sz="3200" dirty="0"/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89605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B04ADF-47E0-4B85-8686-AD26A22E4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3491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多继承的优点：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	</a:t>
            </a:r>
            <a:r>
              <a:rPr lang="zh-CN" altLang="en-US" dirty="0"/>
              <a:t>多继承的优点很明显，就是对象可以调用多个基类中的接口。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多继承的缺点：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	</a:t>
            </a:r>
            <a:r>
              <a:rPr lang="zh-CN" altLang="en-US" dirty="0"/>
              <a:t>如果派生类继承的多个基类中有相同的成员，那么此时使用子类对象去访问的时候就会无法辨别，也就是会产生二义性。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0482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D740E2-5ED4-4557-8FE2-9410287A5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2" y="313871"/>
            <a:ext cx="8153400" cy="734332"/>
          </a:xfrm>
        </p:spPr>
        <p:txBody>
          <a:bodyPr/>
          <a:lstStyle/>
          <a:p>
            <a:r>
              <a:rPr lang="zh-CN" altLang="en-US" dirty="0"/>
              <a:t>菱形继承</a:t>
            </a:r>
          </a:p>
        </p:txBody>
      </p:sp>
      <p:pic>
        <p:nvPicPr>
          <p:cNvPr id="5" name="内容占位符 4" descr="图示&#10;&#10;描述已自动生成">
            <a:extLst>
              <a:ext uri="{FF2B5EF4-FFF2-40B4-BE49-F238E27FC236}">
                <a16:creationId xmlns:a16="http://schemas.microsoft.com/office/drawing/2014/main" id="{92E09784-977B-4C57-888C-23765D81D1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3065"/>
            <a:ext cx="5018314" cy="4441777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66B680B-C22A-4C52-8C43-FBE47F80BFD3}"/>
              </a:ext>
            </a:extLst>
          </p:cNvPr>
          <p:cNvSpPr txBox="1"/>
          <p:nvPr/>
        </p:nvSpPr>
        <p:spPr>
          <a:xfrm>
            <a:off x="5181600" y="852260"/>
            <a:ext cx="6792686" cy="3904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    如左图：马类和驴类都继承动物类，而骡子类又同时继承驴类和马类，如果此时驴类和马类都有一个</a:t>
            </a:r>
            <a:r>
              <a:rPr lang="en-US" altLang="zh-CN" sz="2800" dirty="0"/>
              <a:t>age</a:t>
            </a:r>
            <a:r>
              <a:rPr lang="zh-CN" altLang="en-US" sz="2800" dirty="0"/>
              <a:t>属性，那么骡子类继承之后，这个</a:t>
            </a:r>
            <a:r>
              <a:rPr lang="en-US" altLang="zh-CN" sz="2800" dirty="0"/>
              <a:t>age</a:t>
            </a:r>
            <a:r>
              <a:rPr lang="zh-CN" altLang="en-US" sz="2800" dirty="0"/>
              <a:t>属性会有两份，但是显而易见，此时我们只需要一份</a:t>
            </a:r>
            <a:r>
              <a:rPr lang="en-US" altLang="zh-CN" sz="2800" dirty="0"/>
              <a:t>age</a:t>
            </a:r>
            <a:r>
              <a:rPr lang="zh-CN" altLang="en-US" sz="2800" dirty="0"/>
              <a:t>数据，会产生二义性，并造成资源浪费。</a:t>
            </a:r>
          </a:p>
        </p:txBody>
      </p:sp>
    </p:spTree>
    <p:extLst>
      <p:ext uri="{BB962C8B-B14F-4D97-AF65-F5344CB8AC3E}">
        <p14:creationId xmlns:p14="http://schemas.microsoft.com/office/powerpoint/2010/main" val="199228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DD033D-EE10-4322-AF87-4D231036F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8000"/>
            <a:ext cx="10515600" cy="5651306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altLang="zh-CN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 algn="l">
              <a:buNone/>
            </a:pP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-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按照逻辑上来说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单继承更明确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一个子类就应该是其父类代表的事物中的某个更具体的类别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不应该即是这种东西又是那种东西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b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而从实用角度上来说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单继承易读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易维护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语义清晰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逻辑清楚</a:t>
            </a:r>
          </a:p>
          <a:p>
            <a:pPr marL="0" indent="0" algn="l">
              <a:buNone/>
            </a:pPr>
            <a:endParaRPr lang="zh-CN" alt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dirty="0"/>
              <a:t>-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先举一个多重继承的例子，我们定义一个动物（类）既是狗（父类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1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）也是猫（父类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2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），两个父类都有“叫”这个方法。那么当我们调用“叫”这个方法时，它就不知道是狗叫还是猫叫了，这就是多重继承的冲突。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1421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7E5791-6D8E-482C-8A2D-456DDF945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1302"/>
            <a:ext cx="10515600" cy="5455396"/>
          </a:xfrm>
        </p:spPr>
        <p:txBody>
          <a:bodyPr>
            <a:normAutofit/>
          </a:bodyPr>
          <a:lstStyle/>
          <a:p>
            <a:r>
              <a:rPr lang="zh-CN" altLang="en-US" dirty="0"/>
              <a:t>个物体的本质只能有一个。一个动物只能是狗或只能是猫。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如果你想创造一个会玩毛线球并且会玩皮球的狗，那么只需要创造一个描述这类行为的接口（“玩耍</a:t>
            </a:r>
            <a:r>
              <a:rPr lang="en-US" altLang="zh-CN" dirty="0"/>
              <a:t>”</a:t>
            </a:r>
            <a:r>
              <a:rPr lang="zh-CN" altLang="en-US" dirty="0"/>
              <a:t>）。</a:t>
            </a:r>
            <a:endParaRPr lang="en-US" altLang="zh-CN" dirty="0"/>
          </a:p>
          <a:p>
            <a:r>
              <a:rPr lang="zh-CN" altLang="en-US" dirty="0"/>
              <a:t>在自己的类里面实现“玩耍”接口，具体实现这些玩的行为，最终你同样会得到一个既像狗又像猫的动物。如果你想让这个动物叫起来像猫而不是狗，那么使用覆写（</a:t>
            </a:r>
            <a:r>
              <a:rPr lang="en-US" altLang="zh-CN" dirty="0"/>
              <a:t>override</a:t>
            </a:r>
            <a:r>
              <a:rPr lang="zh-CN" altLang="en-US" dirty="0"/>
              <a:t>）机制，子类里重新定义“叫”这个行为即可。但是无论如何，这样得到的类是绝对不会有多重继承的冲突的。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3732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442</Words>
  <Application>Microsoft Office PowerPoint</Application>
  <PresentationFormat>宽屏</PresentationFormat>
  <Paragraphs>20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Verdana</vt:lpstr>
      <vt:lpstr>Office 主题​​</vt:lpstr>
      <vt:lpstr>PowerPoint 演示文稿</vt:lpstr>
      <vt:lpstr>多继承的利弊</vt:lpstr>
      <vt:lpstr>PowerPoint 演示文稿</vt:lpstr>
      <vt:lpstr>菱形继承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多继承的利弊</dc:title>
  <dc:creator>杨一达</dc:creator>
  <cp:lastModifiedBy>Xiao Hubery</cp:lastModifiedBy>
  <cp:revision>7</cp:revision>
  <dcterms:created xsi:type="dcterms:W3CDTF">2021-04-14T11:10:49Z</dcterms:created>
  <dcterms:modified xsi:type="dcterms:W3CDTF">2021-04-14T12:10:59Z</dcterms:modified>
</cp:coreProperties>
</file>