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0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0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23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5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6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35DB1F-4821-422E-8B8D-9ECB0F55833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49E5EF-9C29-4568-8310-8ABE102E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991B-B857-41B1-B911-042D957AA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4429510"/>
            <a:ext cx="4603084" cy="695739"/>
          </a:xfrm>
        </p:spPr>
        <p:txBody>
          <a:bodyPr/>
          <a:lstStyle/>
          <a:p>
            <a:r>
              <a:rPr lang="en-US" sz="3600" dirty="0"/>
              <a:t>Welcome</a:t>
            </a:r>
            <a:r>
              <a:rPr lang="en-US" dirty="0"/>
              <a:t> </a:t>
            </a:r>
            <a:r>
              <a:rPr lang="en-US" sz="3500" dirty="0"/>
              <a:t>to</a:t>
            </a:r>
            <a:r>
              <a:rPr lang="en-US" dirty="0"/>
              <a:t> </a:t>
            </a:r>
            <a:r>
              <a:rPr lang="en-US" sz="3500" dirty="0"/>
              <a:t>Palma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19BD2-F168-4E47-9F60-B1A6561C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9" y="5125249"/>
            <a:ext cx="3487048" cy="695739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Palma</a:t>
            </a:r>
            <a:r>
              <a:rPr lang="en-US" dirty="0"/>
              <a:t> </a:t>
            </a:r>
            <a:r>
              <a:rPr lang="en-US" cap="none" dirty="0">
                <a:solidFill>
                  <a:schemeClr val="bg1"/>
                </a:solidFill>
              </a:rPr>
              <a:t>|</a:t>
            </a:r>
            <a:r>
              <a:rPr lang="en-US" dirty="0"/>
              <a:t> </a:t>
            </a:r>
            <a:r>
              <a:rPr lang="en-US" cap="none" dirty="0">
                <a:solidFill>
                  <a:schemeClr val="bg1"/>
                </a:solidFill>
              </a:rPr>
              <a:t>Android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cap="none" dirty="0">
                <a:solidFill>
                  <a:schemeClr val="bg1"/>
                </a:solidFill>
              </a:rPr>
              <a:t>Pc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81EC2-FB35-466B-A07D-234973C19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6" y="1132340"/>
            <a:ext cx="5924183" cy="3297170"/>
          </a:xfrm>
          <a:prstGeom prst="roundRect">
            <a:avLst>
              <a:gd name="adj" fmla="val 672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3721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Welcome to Palma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Hubyp Hubyp</dc:creator>
  <cp:lastModifiedBy>Hubyp Hubyp</cp:lastModifiedBy>
  <cp:revision>3</cp:revision>
  <dcterms:created xsi:type="dcterms:W3CDTF">2023-03-01T22:00:19Z</dcterms:created>
  <dcterms:modified xsi:type="dcterms:W3CDTF">2023-03-01T22:28:51Z</dcterms:modified>
</cp:coreProperties>
</file>