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8" r:id="rId3"/>
    <p:sldId id="260" r:id="rId4"/>
    <p:sldId id="366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2" r:id="rId18"/>
    <p:sldId id="384" r:id="rId19"/>
    <p:sldId id="386" r:id="rId20"/>
    <p:sldId id="385" r:id="rId21"/>
    <p:sldId id="387" r:id="rId22"/>
  </p:sldIdLst>
  <p:sldSz cx="9144000" cy="5143500" type="screen16x9"/>
  <p:notesSz cx="6858000" cy="9144000"/>
  <p:embeddedFontLst>
    <p:embeddedFont>
      <p:font typeface="Commissioner" pitchFamily="2" charset="0"/>
      <p:regular r:id="rId24"/>
      <p:bold r:id="rId25"/>
    </p:embeddedFont>
    <p:embeddedFont>
      <p:font typeface="Golos Text" panose="020B0503020202020204" pitchFamily="34" charset="0"/>
      <p:regular r:id="rId26"/>
      <p:bold r:id="rId27"/>
    </p:embeddedFont>
    <p:embeddedFont>
      <p:font typeface="Golos Text SemiBold" panose="020B0503020202020204" pitchFamily="34" charset="0"/>
      <p:regular r:id="rId28"/>
      <p:bold r:id="rId29"/>
    </p:embeddedFont>
    <p:embeddedFont>
      <p:font typeface="NanumGothic" panose="020D0604000000000000" pitchFamily="34" charset="-12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EE305-1000-9F46-8953-E7A50124A0DA}" v="679" dt="2024-09-14T01:28:12.059"/>
  </p1510:revLst>
</p1510:revInfo>
</file>

<file path=ppt/tableStyles.xml><?xml version="1.0" encoding="utf-8"?>
<a:tblStyleLst xmlns:a="http://schemas.openxmlformats.org/drawingml/2006/main" def="{801AB75D-282C-4A0C-8650-C292D0ADAA04}">
  <a:tblStyle styleId="{801AB75D-282C-4A0C-8650-C292D0ADA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6198"/>
  </p:normalViewPr>
  <p:slideViewPr>
    <p:cSldViewPr snapToGrid="0">
      <p:cViewPr>
        <p:scale>
          <a:sx n="158" d="100"/>
          <a:sy n="158" d="100"/>
        </p:scale>
        <p:origin x="4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치영" userId="3ac433f8-4898-4a88-8ec7-aa402a55f896" providerId="ADAL" clId="{6A0EE305-1000-9F46-8953-E7A50124A0DA}"/>
    <pc:docChg chg="undo redo custSel addSld delSld modSld sldOrd modMainMaster">
      <pc:chgData name="허치영" userId="3ac433f8-4898-4a88-8ec7-aa402a55f896" providerId="ADAL" clId="{6A0EE305-1000-9F46-8953-E7A50124A0DA}" dt="2024-09-14T01:30:00.628" v="5399" actId="20577"/>
      <pc:docMkLst>
        <pc:docMk/>
      </pc:docMkLst>
      <pc:sldChg chg="modSp mod">
        <pc:chgData name="허치영" userId="3ac433f8-4898-4a88-8ec7-aa402a55f896" providerId="ADAL" clId="{6A0EE305-1000-9F46-8953-E7A50124A0DA}" dt="2024-09-11T01:49:18.186" v="982" actId="2711"/>
        <pc:sldMkLst>
          <pc:docMk/>
          <pc:sldMk cId="0" sldId="256"/>
        </pc:sldMkLst>
        <pc:spChg chg="mod">
          <ac:chgData name="허치영" userId="3ac433f8-4898-4a88-8ec7-aa402a55f896" providerId="ADAL" clId="{6A0EE305-1000-9F46-8953-E7A50124A0DA}" dt="2024-09-11T01:49:18.186" v="982" actId="2711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18.186" v="982" actId="2711"/>
          <ac:spMkLst>
            <pc:docMk/>
            <pc:sldMk cId="0" sldId="256"/>
            <ac:spMk id="291" creationId="{00000000-0000-0000-0000-000000000000}"/>
          </ac:spMkLst>
        </pc:spChg>
      </pc:sldChg>
      <pc:sldChg chg="modSp mod">
        <pc:chgData name="허치영" userId="3ac433f8-4898-4a88-8ec7-aa402a55f896" providerId="ADAL" clId="{6A0EE305-1000-9F46-8953-E7A50124A0DA}" dt="2024-09-11T01:49:02.332" v="980" actId="2711"/>
        <pc:sldMkLst>
          <pc:docMk/>
          <pc:sldMk cId="0" sldId="258"/>
        </pc:sldMkLst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02.332" v="980" actId="2711"/>
          <ac:spMkLst>
            <pc:docMk/>
            <pc:sldMk cId="0" sldId="258"/>
            <ac:spMk id="321" creationId="{00000000-0000-0000-0000-000000000000}"/>
          </ac:spMkLst>
        </pc:spChg>
      </pc:sldChg>
      <pc:sldChg chg="modSp mod">
        <pc:chgData name="허치영" userId="3ac433f8-4898-4a88-8ec7-aa402a55f896" providerId="ADAL" clId="{6A0EE305-1000-9F46-8953-E7A50124A0DA}" dt="2024-09-11T01:48:54.899" v="979" actId="2711"/>
        <pc:sldMkLst>
          <pc:docMk/>
          <pc:sldMk cId="0" sldId="260"/>
        </pc:sldMkLst>
        <pc:spChg chg="mod">
          <ac:chgData name="허치영" userId="3ac433f8-4898-4a88-8ec7-aa402a55f896" providerId="ADAL" clId="{6A0EE305-1000-9F46-8953-E7A50124A0DA}" dt="2024-09-11T01:48:54.899" v="979" actId="2711"/>
          <ac:spMkLst>
            <pc:docMk/>
            <pc:sldMk cId="0" sldId="260"/>
            <ac:spMk id="33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8:42.125" v="976" actId="2711"/>
          <ac:spMkLst>
            <pc:docMk/>
            <pc:sldMk cId="0" sldId="260"/>
            <ac:spMk id="336" creationId="{00000000-0000-0000-0000-000000000000}"/>
          </ac:spMkLst>
        </pc:spChg>
      </pc:sldChg>
      <pc:sldChg chg="addSp delSp modSp mod">
        <pc:chgData name="허치영" userId="3ac433f8-4898-4a88-8ec7-aa402a55f896" providerId="ADAL" clId="{6A0EE305-1000-9F46-8953-E7A50124A0DA}" dt="2024-09-11T08:01:15.411" v="3770" actId="21"/>
        <pc:sldMkLst>
          <pc:docMk/>
          <pc:sldMk cId="0" sldId="263"/>
        </pc:sldMkLst>
        <pc:spChg chg="mod">
          <ac:chgData name="허치영" userId="3ac433f8-4898-4a88-8ec7-aa402a55f896" providerId="ADAL" clId="{6A0EE305-1000-9F46-8953-E7A50124A0DA}" dt="2024-09-11T01:49:28.176" v="983" actId="2711"/>
          <ac:spMkLst>
            <pc:docMk/>
            <pc:sldMk cId="0" sldId="263"/>
            <ac:spMk id="35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28.176" v="983" actId="2711"/>
          <ac:spMkLst>
            <pc:docMk/>
            <pc:sldMk cId="0" sldId="263"/>
            <ac:spMk id="356" creationId="{00000000-0000-0000-0000-000000000000}"/>
          </ac:spMkLst>
        </pc:spChg>
        <pc:picChg chg="add del mod">
          <ac:chgData name="허치영" userId="3ac433f8-4898-4a88-8ec7-aa402a55f896" providerId="ADAL" clId="{6A0EE305-1000-9F46-8953-E7A50124A0DA}" dt="2024-09-11T08:01:15.411" v="3770" actId="21"/>
          <ac:picMkLst>
            <pc:docMk/>
            <pc:sldMk cId="0" sldId="263"/>
            <ac:picMk id="2" creationId="{44B42914-8E99-CCAF-2A31-A65D5A75EADB}"/>
          </ac:picMkLst>
        </pc:picChg>
      </pc:sldChg>
      <pc:sldChg chg="modSp mod">
        <pc:chgData name="허치영" userId="3ac433f8-4898-4a88-8ec7-aa402a55f896" providerId="ADAL" clId="{6A0EE305-1000-9F46-8953-E7A50124A0DA}" dt="2024-09-11T01:50:55.898" v="995" actId="2711"/>
        <pc:sldMkLst>
          <pc:docMk/>
          <pc:sldMk cId="0" sldId="268"/>
        </pc:sldMkLst>
        <pc:spChg chg="mod">
          <ac:chgData name="허치영" userId="3ac433f8-4898-4a88-8ec7-aa402a55f896" providerId="ADAL" clId="{6A0EE305-1000-9F46-8953-E7A50124A0DA}" dt="2024-09-11T01:49:46.076" v="985" actId="2711"/>
          <ac:spMkLst>
            <pc:docMk/>
            <pc:sldMk cId="0" sldId="268"/>
            <ac:spMk id="500" creationId="{00000000-0000-0000-0000-000000000000}"/>
          </ac:spMkLst>
        </pc:spChg>
        <pc:graphicFrameChg chg="modGraphic">
          <ac:chgData name="허치영" userId="3ac433f8-4898-4a88-8ec7-aa402a55f896" providerId="ADAL" clId="{6A0EE305-1000-9F46-8953-E7A50124A0DA}" dt="2024-09-11T01:50:55.898" v="995" actId="2711"/>
          <ac:graphicFrameMkLst>
            <pc:docMk/>
            <pc:sldMk cId="0" sldId="268"/>
            <ac:graphicFrameMk id="501" creationId="{00000000-0000-0000-0000-000000000000}"/>
          </ac:graphicFrameMkLst>
        </pc:graphicFrameChg>
      </pc:sldChg>
      <pc:sldChg chg="modSp mod">
        <pc:chgData name="허치영" userId="3ac433f8-4898-4a88-8ec7-aa402a55f896" providerId="ADAL" clId="{6A0EE305-1000-9F46-8953-E7A50124A0DA}" dt="2024-09-11T01:49:33.712" v="984" actId="2711"/>
        <pc:sldMkLst>
          <pc:docMk/>
          <pc:sldMk cId="0" sldId="292"/>
        </pc:sldMkLst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09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11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14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1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19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21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23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28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30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3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9:33.712" v="984" actId="2711"/>
          <ac:spMkLst>
            <pc:docMk/>
            <pc:sldMk cId="0" sldId="292"/>
            <ac:spMk id="5237" creationId="{00000000-0000-0000-0000-000000000000}"/>
          </ac:spMkLst>
        </pc:spChg>
      </pc:sldChg>
      <pc:sldChg chg="modSp mod">
        <pc:chgData name="허치영" userId="3ac433f8-4898-4a88-8ec7-aa402a55f896" providerId="ADAL" clId="{6A0EE305-1000-9F46-8953-E7A50124A0DA}" dt="2024-09-11T11:14:54.503" v="4882"/>
        <pc:sldMkLst>
          <pc:docMk/>
          <pc:sldMk cId="782578561" sldId="312"/>
        </pc:sldMkLst>
        <pc:graphicFrameChg chg="mod modGraphic">
          <ac:chgData name="허치영" userId="3ac433f8-4898-4a88-8ec7-aa402a55f896" providerId="ADAL" clId="{6A0EE305-1000-9F46-8953-E7A50124A0DA}" dt="2024-09-11T11:14:54.503" v="4882"/>
          <ac:graphicFrameMkLst>
            <pc:docMk/>
            <pc:sldMk cId="782578561" sldId="312"/>
            <ac:graphicFrameMk id="501" creationId="{00000000-0000-0000-0000-000000000000}"/>
          </ac:graphicFrameMkLst>
        </pc:graphicFrameChg>
      </pc:sldChg>
      <pc:sldChg chg="modSp">
        <pc:chgData name="허치영" userId="3ac433f8-4898-4a88-8ec7-aa402a55f896" providerId="ADAL" clId="{6A0EE305-1000-9F46-8953-E7A50124A0DA}" dt="2024-09-11T01:49:10.357" v="981" actId="2711"/>
        <pc:sldMkLst>
          <pc:docMk/>
          <pc:sldMk cId="3997567372" sldId="314"/>
        </pc:sldMkLst>
        <pc:spChg chg="mod">
          <ac:chgData name="허치영" userId="3ac433f8-4898-4a88-8ec7-aa402a55f896" providerId="ADAL" clId="{6A0EE305-1000-9F46-8953-E7A50124A0DA}" dt="2024-09-11T01:49:10.357" v="981" actId="2711"/>
          <ac:spMkLst>
            <pc:docMk/>
            <pc:sldMk cId="3997567372" sldId="314"/>
            <ac:spMk id="6" creationId="{AAAE70BC-C9FE-3A88-F12E-594707944A9C}"/>
          </ac:spMkLst>
        </pc:spChg>
        <pc:spChg chg="mod">
          <ac:chgData name="허치영" userId="3ac433f8-4898-4a88-8ec7-aa402a55f896" providerId="ADAL" clId="{6A0EE305-1000-9F46-8953-E7A50124A0DA}" dt="2024-09-11T01:49:10.357" v="981" actId="2711"/>
          <ac:spMkLst>
            <pc:docMk/>
            <pc:sldMk cId="3997567372" sldId="314"/>
            <ac:spMk id="7" creationId="{21DBABC9-2A71-8A9B-E9DD-5B4282E5BC39}"/>
          </ac:spMkLst>
        </pc:spChg>
        <pc:picChg chg="mod">
          <ac:chgData name="허치영" userId="3ac433f8-4898-4a88-8ec7-aa402a55f896" providerId="ADAL" clId="{6A0EE305-1000-9F46-8953-E7A50124A0DA}" dt="2024-09-11T01:49:10.357" v="981" actId="2711"/>
          <ac:picMkLst>
            <pc:docMk/>
            <pc:sldMk cId="3997567372" sldId="314"/>
            <ac:picMk id="5" creationId="{F5B88836-C483-7EF3-D832-F51F35BD3125}"/>
          </ac:picMkLst>
        </pc:picChg>
        <pc:picChg chg="mod">
          <ac:chgData name="허치영" userId="3ac433f8-4898-4a88-8ec7-aa402a55f896" providerId="ADAL" clId="{6A0EE305-1000-9F46-8953-E7A50124A0DA}" dt="2024-09-11T01:49:10.357" v="981" actId="2711"/>
          <ac:picMkLst>
            <pc:docMk/>
            <pc:sldMk cId="3997567372" sldId="314"/>
            <ac:picMk id="2050" creationId="{C8B5B67D-06A2-0690-9303-2F37F14BA826}"/>
          </ac:picMkLst>
        </pc:picChg>
      </pc:sldChg>
      <pc:sldChg chg="modSp mod">
        <pc:chgData name="허치영" userId="3ac433f8-4898-4a88-8ec7-aa402a55f896" providerId="ADAL" clId="{6A0EE305-1000-9F46-8953-E7A50124A0DA}" dt="2024-09-11T01:48:24.164" v="973" actId="2711"/>
        <pc:sldMkLst>
          <pc:docMk/>
          <pc:sldMk cId="1389317631" sldId="315"/>
        </pc:sldMkLst>
        <pc:spChg chg="mod">
          <ac:chgData name="허치영" userId="3ac433f8-4898-4a88-8ec7-aa402a55f896" providerId="ADAL" clId="{6A0EE305-1000-9F46-8953-E7A50124A0DA}" dt="2024-09-11T01:48:24.164" v="973" actId="2711"/>
          <ac:spMkLst>
            <pc:docMk/>
            <pc:sldMk cId="1389317631" sldId="315"/>
            <ac:spMk id="335" creationId="{00000000-0000-0000-0000-000000000000}"/>
          </ac:spMkLst>
        </pc:spChg>
        <pc:spChg chg="mod">
          <ac:chgData name="허치영" userId="3ac433f8-4898-4a88-8ec7-aa402a55f896" providerId="ADAL" clId="{6A0EE305-1000-9F46-8953-E7A50124A0DA}" dt="2024-09-11T01:48:24.164" v="973" actId="2711"/>
          <ac:spMkLst>
            <pc:docMk/>
            <pc:sldMk cId="1389317631" sldId="315"/>
            <ac:spMk id="336" creationId="{00000000-0000-0000-0000-000000000000}"/>
          </ac:spMkLst>
        </pc:spChg>
        <pc:grpChg chg="mod">
          <ac:chgData name="허치영" userId="3ac433f8-4898-4a88-8ec7-aa402a55f896" providerId="ADAL" clId="{6A0EE305-1000-9F46-8953-E7A50124A0DA}" dt="2024-09-11T01:48:20.009" v="972" actId="1076"/>
          <ac:grpSpMkLst>
            <pc:docMk/>
            <pc:sldMk cId="1389317631" sldId="315"/>
            <ac:grpSpMk id="332" creationId="{00000000-0000-0000-0000-000000000000}"/>
          </ac:grpSpMkLst>
        </pc:grpChg>
      </pc:sldChg>
      <pc:sldChg chg="modSp mod">
        <pc:chgData name="허치영" userId="3ac433f8-4898-4a88-8ec7-aa402a55f896" providerId="ADAL" clId="{6A0EE305-1000-9F46-8953-E7A50124A0DA}" dt="2024-09-11T01:48:29.888" v="974" actId="2711"/>
        <pc:sldMkLst>
          <pc:docMk/>
          <pc:sldMk cId="1239747119" sldId="316"/>
        </pc:sldMkLst>
        <pc:graphicFrameChg chg="modGraphic">
          <ac:chgData name="허치영" userId="3ac433f8-4898-4a88-8ec7-aa402a55f896" providerId="ADAL" clId="{6A0EE305-1000-9F46-8953-E7A50124A0DA}" dt="2024-09-11T01:48:29.888" v="974" actId="2711"/>
          <ac:graphicFrameMkLst>
            <pc:docMk/>
            <pc:sldMk cId="1239747119" sldId="316"/>
            <ac:graphicFrameMk id="501" creationId="{00000000-0000-0000-0000-000000000000}"/>
          </ac:graphicFrameMkLst>
        </pc:graphicFrameChg>
      </pc:sldChg>
      <pc:sldChg chg="modSp">
        <pc:chgData name="허치영" userId="3ac433f8-4898-4a88-8ec7-aa402a55f896" providerId="ADAL" clId="{6A0EE305-1000-9F46-8953-E7A50124A0DA}" dt="2024-09-11T01:48:09.776" v="970" actId="2711"/>
        <pc:sldMkLst>
          <pc:docMk/>
          <pc:sldMk cId="3272775108" sldId="319"/>
        </pc:sldMkLst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5" creationId="{4A389F7C-82B6-E98E-2308-06810EAA9CA0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7" creationId="{3FEBCF87-A2FC-117B-0098-7CE984C4F0A6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37" creationId="{EA4A0BEB-CACC-BDC4-24F9-5D5B5F6B73F9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38" creationId="{4BF6EF96-3E1B-BEE4-C0E2-191F6B6C2FCA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42" creationId="{5091E2BB-1CC7-70C7-761E-99E56F659B64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43" creationId="{504E5D14-CCFE-23D6-B12A-295AC7334B99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48" creationId="{F5C15DC2-8281-0437-BF0D-CA870584BFC1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49" creationId="{391AD315-5993-4392-6F95-EA311ED3FDAD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50" creationId="{4B81F39C-00F3-AD2A-F4C5-0374D843F501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51" creationId="{D2B8FA1C-11CE-4CE0-E671-0172C2AD45BB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52" creationId="{43FB6EEE-A971-43C4-33BF-B19DB76EC789}"/>
          </ac:spMkLst>
        </pc:spChg>
        <pc:spChg chg="mod">
          <ac:chgData name="허치영" userId="3ac433f8-4898-4a88-8ec7-aa402a55f896" providerId="ADAL" clId="{6A0EE305-1000-9F46-8953-E7A50124A0DA}" dt="2024-09-11T01:48:09.776" v="970" actId="2711"/>
          <ac:spMkLst>
            <pc:docMk/>
            <pc:sldMk cId="3272775108" sldId="319"/>
            <ac:spMk id="53" creationId="{B552E0E5-44EA-EB1F-7315-D2E8EC08175A}"/>
          </ac:spMkLst>
        </pc:spChg>
        <pc:graphicFrameChg chg="mod">
          <ac:chgData name="허치영" userId="3ac433f8-4898-4a88-8ec7-aa402a55f896" providerId="ADAL" clId="{6A0EE305-1000-9F46-8953-E7A50124A0DA}" dt="2024-09-11T01:48:09.776" v="970" actId="2711"/>
          <ac:graphicFrameMkLst>
            <pc:docMk/>
            <pc:sldMk cId="3272775108" sldId="319"/>
            <ac:graphicFrameMk id="2" creationId="{09E6D416-B21D-1452-65A2-633CEBC1A62A}"/>
          </ac:graphicFrameMkLst>
        </pc:graphicFrameChg>
        <pc:picChg chg="mod">
          <ac:chgData name="허치영" userId="3ac433f8-4898-4a88-8ec7-aa402a55f896" providerId="ADAL" clId="{6A0EE305-1000-9F46-8953-E7A50124A0DA}" dt="2024-09-11T01:48:09.776" v="970" actId="2711"/>
          <ac:picMkLst>
            <pc:docMk/>
            <pc:sldMk cId="3272775108" sldId="319"/>
            <ac:picMk id="6" creationId="{B4E3FD1B-4C53-AC7C-9E65-DC220A24D81A}"/>
          </ac:picMkLst>
        </pc:pic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29" creationId="{5FDA2F7F-1209-0E8F-AE04-5E6C07A6A414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32" creationId="{7D4DB6CC-FAE2-086F-C615-4EB34100EC96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36" creationId="{FB309A78-DA13-95BA-3C67-C3F915E85680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39" creationId="{8EFF4694-0596-12C6-FF4B-FFE1EFC54E6C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40" creationId="{C7C9229D-9421-3B0B-2CDD-AE532F04E77F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41" creationId="{C7A31631-4648-F4F1-AA32-F9D8AA4DE655}"/>
          </ac:cxnSpMkLst>
        </pc:cxnChg>
        <pc:cxnChg chg="mod">
          <ac:chgData name="허치영" userId="3ac433f8-4898-4a88-8ec7-aa402a55f896" providerId="ADAL" clId="{6A0EE305-1000-9F46-8953-E7A50124A0DA}" dt="2024-09-11T01:48:09.776" v="970" actId="2711"/>
          <ac:cxnSpMkLst>
            <pc:docMk/>
            <pc:sldMk cId="3272775108" sldId="319"/>
            <ac:cxnSpMk id="47" creationId="{A3C3BE6C-615A-BA01-D031-6058CEC4E7C7}"/>
          </ac:cxnSpMkLst>
        </pc:cxnChg>
      </pc:sldChg>
      <pc:sldChg chg="modSp mod">
        <pc:chgData name="허치영" userId="3ac433f8-4898-4a88-8ec7-aa402a55f896" providerId="ADAL" clId="{6A0EE305-1000-9F46-8953-E7A50124A0DA}" dt="2024-09-11T01:50:31.232" v="994" actId="2711"/>
        <pc:sldMkLst>
          <pc:docMk/>
          <pc:sldMk cId="3569899668" sldId="320"/>
        </pc:sldMkLst>
        <pc:spChg chg="mod">
          <ac:chgData name="허치영" userId="3ac433f8-4898-4a88-8ec7-aa402a55f896" providerId="ADAL" clId="{6A0EE305-1000-9F46-8953-E7A50124A0DA}" dt="2024-09-11T01:50:31.232" v="994" actId="2711"/>
          <ac:spMkLst>
            <pc:docMk/>
            <pc:sldMk cId="3569899668" sldId="320"/>
            <ac:spMk id="2" creationId="{8D32F218-C346-097E-D0E5-9E22A199543F}"/>
          </ac:spMkLst>
        </pc:spChg>
        <pc:spChg chg="mod">
          <ac:chgData name="허치영" userId="3ac433f8-4898-4a88-8ec7-aa402a55f896" providerId="ADAL" clId="{6A0EE305-1000-9F46-8953-E7A50124A0DA}" dt="2024-09-11T01:50:31.232" v="994" actId="2711"/>
          <ac:spMkLst>
            <pc:docMk/>
            <pc:sldMk cId="3569899668" sldId="320"/>
            <ac:spMk id="8" creationId="{5902A767-9797-D0DA-BEEF-F6ABE60B7E85}"/>
          </ac:spMkLst>
        </pc:spChg>
        <pc:spChg chg="mod">
          <ac:chgData name="허치영" userId="3ac433f8-4898-4a88-8ec7-aa402a55f896" providerId="ADAL" clId="{6A0EE305-1000-9F46-8953-E7A50124A0DA}" dt="2024-09-11T01:50:31.232" v="994" actId="2711"/>
          <ac:spMkLst>
            <pc:docMk/>
            <pc:sldMk cId="3569899668" sldId="320"/>
            <ac:spMk id="9" creationId="{F07B2417-62E7-27D3-8FF2-F0415FC03C67}"/>
          </ac:spMkLst>
        </pc:spChg>
        <pc:spChg chg="mod">
          <ac:chgData name="허치영" userId="3ac433f8-4898-4a88-8ec7-aa402a55f896" providerId="ADAL" clId="{6A0EE305-1000-9F46-8953-E7A50124A0DA}" dt="2024-09-11T01:50:31.232" v="994" actId="2711"/>
          <ac:spMkLst>
            <pc:docMk/>
            <pc:sldMk cId="3569899668" sldId="320"/>
            <ac:spMk id="11" creationId="{46317470-7F8E-2D0B-581B-872AB8A5C096}"/>
          </ac:spMkLst>
        </pc:spChg>
      </pc:sldChg>
      <pc:sldChg chg="del">
        <pc:chgData name="허치영" userId="3ac433f8-4898-4a88-8ec7-aa402a55f896" providerId="ADAL" clId="{6A0EE305-1000-9F46-8953-E7A50124A0DA}" dt="2024-09-10T11:14:05.453" v="0" actId="2696"/>
        <pc:sldMkLst>
          <pc:docMk/>
          <pc:sldMk cId="22619162" sldId="321"/>
        </pc:sldMkLst>
      </pc:sldChg>
      <pc:sldChg chg="addSp modSp mod">
        <pc:chgData name="허치영" userId="3ac433f8-4898-4a88-8ec7-aa402a55f896" providerId="ADAL" clId="{6A0EE305-1000-9F46-8953-E7A50124A0DA}" dt="2024-09-11T02:47:27.688" v="1996" actId="20577"/>
        <pc:sldMkLst>
          <pc:docMk/>
          <pc:sldMk cId="3218917777" sldId="322"/>
        </pc:sldMkLst>
        <pc:spChg chg="add mod">
          <ac:chgData name="허치영" userId="3ac433f8-4898-4a88-8ec7-aa402a55f896" providerId="ADAL" clId="{6A0EE305-1000-9F46-8953-E7A50124A0DA}" dt="2024-09-11T01:50:22.820" v="993" actId="2711"/>
          <ac:spMkLst>
            <pc:docMk/>
            <pc:sldMk cId="3218917777" sldId="322"/>
            <ac:spMk id="3" creationId="{28A80EA6-AA64-5066-0255-68C1CF9E5137}"/>
          </ac:spMkLst>
        </pc:spChg>
        <pc:spChg chg="mod">
          <ac:chgData name="허치영" userId="3ac433f8-4898-4a88-8ec7-aa402a55f896" providerId="ADAL" clId="{6A0EE305-1000-9F46-8953-E7A50124A0DA}" dt="2024-09-11T02:47:27.688" v="1996" actId="20577"/>
          <ac:spMkLst>
            <pc:docMk/>
            <pc:sldMk cId="3218917777" sldId="322"/>
            <ac:spMk id="4" creationId="{2457F9FC-A015-46F1-D8A2-88560B5D52D4}"/>
          </ac:spMkLst>
        </pc:spChg>
        <pc:spChg chg="add mod">
          <ac:chgData name="허치영" userId="3ac433f8-4898-4a88-8ec7-aa402a55f896" providerId="ADAL" clId="{6A0EE305-1000-9F46-8953-E7A50124A0DA}" dt="2024-09-11T01:50:22.820" v="993" actId="2711"/>
          <ac:spMkLst>
            <pc:docMk/>
            <pc:sldMk cId="3218917777" sldId="322"/>
            <ac:spMk id="6" creationId="{673C2BD5-F663-7707-5F6E-3BFB834103C8}"/>
          </ac:spMkLst>
        </pc:spChg>
        <pc:spChg chg="add mod">
          <ac:chgData name="허치영" userId="3ac433f8-4898-4a88-8ec7-aa402a55f896" providerId="ADAL" clId="{6A0EE305-1000-9F46-8953-E7A50124A0DA}" dt="2024-09-11T01:50:22.820" v="993" actId="2711"/>
          <ac:spMkLst>
            <pc:docMk/>
            <pc:sldMk cId="3218917777" sldId="322"/>
            <ac:spMk id="8" creationId="{402C5C06-A613-9552-C56C-C6735C02C824}"/>
          </ac:spMkLst>
        </pc:spChg>
        <pc:spChg chg="mod">
          <ac:chgData name="허치영" userId="3ac433f8-4898-4a88-8ec7-aa402a55f896" providerId="ADAL" clId="{6A0EE305-1000-9F46-8953-E7A50124A0DA}" dt="2024-09-11T01:50:22.820" v="993" actId="2711"/>
          <ac:spMkLst>
            <pc:docMk/>
            <pc:sldMk cId="3218917777" sldId="322"/>
            <ac:spMk id="336" creationId="{00000000-0000-0000-0000-000000000000}"/>
          </ac:spMkLst>
        </pc:spChg>
      </pc:sldChg>
      <pc:sldChg chg="modSp del mod">
        <pc:chgData name="허치영" userId="3ac433f8-4898-4a88-8ec7-aa402a55f896" providerId="ADAL" clId="{6A0EE305-1000-9F46-8953-E7A50124A0DA}" dt="2024-09-11T07:43:58.368" v="3420" actId="2696"/>
        <pc:sldMkLst>
          <pc:docMk/>
          <pc:sldMk cId="1670908920" sldId="323"/>
        </pc:sldMkLst>
        <pc:spChg chg="mod">
          <ac:chgData name="허치영" userId="3ac433f8-4898-4a88-8ec7-aa402a55f896" providerId="ADAL" clId="{6A0EE305-1000-9F46-8953-E7A50124A0DA}" dt="2024-09-11T01:49:56.362" v="986" actId="2711"/>
          <ac:spMkLst>
            <pc:docMk/>
            <pc:sldMk cId="1670908920" sldId="323"/>
            <ac:spMk id="2" creationId="{B946359F-BD91-E159-1339-90ED3A202417}"/>
          </ac:spMkLst>
        </pc:spChg>
      </pc:sldChg>
      <pc:sldChg chg="addSp delSp modSp new del mod">
        <pc:chgData name="허치영" userId="3ac433f8-4898-4a88-8ec7-aa402a55f896" providerId="ADAL" clId="{6A0EE305-1000-9F46-8953-E7A50124A0DA}" dt="2024-09-11T07:43:57.591" v="3419" actId="2696"/>
        <pc:sldMkLst>
          <pc:docMk/>
          <pc:sldMk cId="872072074" sldId="325"/>
        </pc:sldMkLst>
        <pc:spChg chg="mod">
          <ac:chgData name="허치영" userId="3ac433f8-4898-4a88-8ec7-aa402a55f896" providerId="ADAL" clId="{6A0EE305-1000-9F46-8953-E7A50124A0DA}" dt="2024-09-11T01:50:02.515" v="990" actId="2711"/>
          <ac:spMkLst>
            <pc:docMk/>
            <pc:sldMk cId="872072074" sldId="325"/>
            <ac:spMk id="2" creationId="{9E890D74-2320-6AFA-EBC0-C8A1FA1BF2DA}"/>
          </ac:spMkLst>
        </pc:spChg>
        <pc:spChg chg="add del mod">
          <ac:chgData name="허치영" userId="3ac433f8-4898-4a88-8ec7-aa402a55f896" providerId="ADAL" clId="{6A0EE305-1000-9F46-8953-E7A50124A0DA}" dt="2024-09-10T11:40:58.053" v="226" actId="478"/>
          <ac:spMkLst>
            <pc:docMk/>
            <pc:sldMk cId="872072074" sldId="325"/>
            <ac:spMk id="3" creationId="{4391D641-F36A-6166-720D-77D36704A997}"/>
          </ac:spMkLst>
        </pc:spChg>
        <pc:spChg chg="mod">
          <ac:chgData name="허치영" userId="3ac433f8-4898-4a88-8ec7-aa402a55f896" providerId="ADAL" clId="{6A0EE305-1000-9F46-8953-E7A50124A0DA}" dt="2024-09-10T11:41:41.620" v="269" actId="1076"/>
          <ac:spMkLst>
            <pc:docMk/>
            <pc:sldMk cId="872072074" sldId="325"/>
            <ac:spMk id="4" creationId="{9F551767-42FD-8852-D1E4-84F423098D1C}"/>
          </ac:spMkLst>
        </pc:spChg>
        <pc:spChg chg="add mod">
          <ac:chgData name="허치영" userId="3ac433f8-4898-4a88-8ec7-aa402a55f896" providerId="ADAL" clId="{6A0EE305-1000-9F46-8953-E7A50124A0DA}" dt="2024-09-10T11:40:48.921" v="207"/>
          <ac:spMkLst>
            <pc:docMk/>
            <pc:sldMk cId="872072074" sldId="325"/>
            <ac:spMk id="5" creationId="{2533AAD5-BE69-A9C0-2CF5-0A18A18A0A75}"/>
          </ac:spMkLst>
        </pc:spChg>
        <pc:spChg chg="add del mod">
          <ac:chgData name="허치영" userId="3ac433f8-4898-4a88-8ec7-aa402a55f896" providerId="ADAL" clId="{6A0EE305-1000-9F46-8953-E7A50124A0DA}" dt="2024-09-10T11:40:59.695" v="227" actId="478"/>
          <ac:spMkLst>
            <pc:docMk/>
            <pc:sldMk cId="872072074" sldId="325"/>
            <ac:spMk id="7" creationId="{50FA7136-40C1-DDCE-7AAB-3D8D65CFF8AD}"/>
          </ac:spMkLst>
        </pc:spChg>
      </pc:sldChg>
      <pc:sldChg chg="modSp add del mod">
        <pc:chgData name="허치영" userId="3ac433f8-4898-4a88-8ec7-aa402a55f896" providerId="ADAL" clId="{6A0EE305-1000-9F46-8953-E7A50124A0DA}" dt="2024-09-11T02:47:13.465" v="1987" actId="2696"/>
        <pc:sldMkLst>
          <pc:docMk/>
          <pc:sldMk cId="862964616" sldId="326"/>
        </pc:sldMkLst>
        <pc:spChg chg="mod">
          <ac:chgData name="허치영" userId="3ac433f8-4898-4a88-8ec7-aa402a55f896" providerId="ADAL" clId="{6A0EE305-1000-9F46-8953-E7A50124A0DA}" dt="2024-09-11T01:50:17.038" v="992" actId="2711"/>
          <ac:spMkLst>
            <pc:docMk/>
            <pc:sldMk cId="862964616" sldId="326"/>
            <ac:spMk id="355" creationId="{943415E5-4CEF-81A8-A5B0-933AA70020A9}"/>
          </ac:spMkLst>
        </pc:spChg>
        <pc:spChg chg="mod">
          <ac:chgData name="허치영" userId="3ac433f8-4898-4a88-8ec7-aa402a55f896" providerId="ADAL" clId="{6A0EE305-1000-9F46-8953-E7A50124A0DA}" dt="2024-09-11T01:47:56.280" v="968" actId="2711"/>
          <ac:spMkLst>
            <pc:docMk/>
            <pc:sldMk cId="862964616" sldId="326"/>
            <ac:spMk id="356" creationId="{CBE3A082-4307-C17D-FC90-3C19F34654C0}"/>
          </ac:spMkLst>
        </pc:spChg>
      </pc:sldChg>
      <pc:sldChg chg="addSp delSp modSp add mod">
        <pc:chgData name="허치영" userId="3ac433f8-4898-4a88-8ec7-aa402a55f896" providerId="ADAL" clId="{6A0EE305-1000-9F46-8953-E7A50124A0DA}" dt="2024-09-11T01:57:37.314" v="1059" actId="1076"/>
        <pc:sldMkLst>
          <pc:docMk/>
          <pc:sldMk cId="815136871" sldId="327"/>
        </pc:sldMkLst>
        <pc:spChg chg="add del mod">
          <ac:chgData name="허치영" userId="3ac433f8-4898-4a88-8ec7-aa402a55f896" providerId="ADAL" clId="{6A0EE305-1000-9F46-8953-E7A50124A0DA}" dt="2024-09-11T01:53:52.844" v="1013" actId="478"/>
          <ac:spMkLst>
            <pc:docMk/>
            <pc:sldMk cId="815136871" sldId="327"/>
            <ac:spMk id="2" creationId="{3E1AD4C6-9DAA-03CD-3F9C-2BBCE255064B}"/>
          </ac:spMkLst>
        </pc:spChg>
        <pc:spChg chg="add del mod">
          <ac:chgData name="허치영" userId="3ac433f8-4898-4a88-8ec7-aa402a55f896" providerId="ADAL" clId="{6A0EE305-1000-9F46-8953-E7A50124A0DA}" dt="2024-09-10T11:59:17.617" v="879" actId="478"/>
          <ac:spMkLst>
            <pc:docMk/>
            <pc:sldMk cId="815136871" sldId="327"/>
            <ac:spMk id="2" creationId="{D2E9DBF3-E544-CA85-BE95-024F82518BBF}"/>
          </ac:spMkLst>
        </pc:spChg>
        <pc:spChg chg="add del mod">
          <ac:chgData name="허치영" userId="3ac433f8-4898-4a88-8ec7-aa402a55f896" providerId="ADAL" clId="{6A0EE305-1000-9F46-8953-E7A50124A0DA}" dt="2024-09-10T12:00:04.782" v="966" actId="478"/>
          <ac:spMkLst>
            <pc:docMk/>
            <pc:sldMk cId="815136871" sldId="327"/>
            <ac:spMk id="3" creationId="{81CBAD3E-7677-3904-5CD2-5254ED1BB8BE}"/>
          </ac:spMkLst>
        </pc:spChg>
        <pc:spChg chg="add del mod">
          <ac:chgData name="허치영" userId="3ac433f8-4898-4a88-8ec7-aa402a55f896" providerId="ADAL" clId="{6A0EE305-1000-9F46-8953-E7A50124A0DA}" dt="2024-09-11T01:56:24.593" v="1052" actId="478"/>
          <ac:spMkLst>
            <pc:docMk/>
            <pc:sldMk cId="815136871" sldId="327"/>
            <ac:spMk id="3" creationId="{ABAC9EB3-1119-6D64-FBA4-77AD4A304C67}"/>
          </ac:spMkLst>
        </pc:spChg>
        <pc:spChg chg="add del">
          <ac:chgData name="허치영" userId="3ac433f8-4898-4a88-8ec7-aa402a55f896" providerId="ADAL" clId="{6A0EE305-1000-9F46-8953-E7A50124A0DA}" dt="2024-09-11T01:57:13.183" v="1054" actId="478"/>
          <ac:spMkLst>
            <pc:docMk/>
            <pc:sldMk cId="815136871" sldId="327"/>
            <ac:spMk id="5" creationId="{8450EF13-AD3A-A917-1234-7F3E8EB7AE32}"/>
          </ac:spMkLst>
        </pc:spChg>
        <pc:spChg chg="mod">
          <ac:chgData name="허치영" userId="3ac433f8-4898-4a88-8ec7-aa402a55f896" providerId="ADAL" clId="{6A0EE305-1000-9F46-8953-E7A50124A0DA}" dt="2024-09-11T01:57:37.314" v="1059" actId="1076"/>
          <ac:spMkLst>
            <pc:docMk/>
            <pc:sldMk cId="815136871" sldId="327"/>
            <ac:spMk id="355" creationId="{D730D084-C316-7151-8CB8-B3EB44C85088}"/>
          </ac:spMkLst>
        </pc:spChg>
        <pc:spChg chg="mod">
          <ac:chgData name="허치영" userId="3ac433f8-4898-4a88-8ec7-aa402a55f896" providerId="ADAL" clId="{6A0EE305-1000-9F46-8953-E7A50124A0DA}" dt="2024-09-11T01:53:22.327" v="997" actId="1076"/>
          <ac:spMkLst>
            <pc:docMk/>
            <pc:sldMk cId="815136871" sldId="327"/>
            <ac:spMk id="356" creationId="{1EB06C6B-B972-BBE1-0793-9ED6FE70540A}"/>
          </ac:spMkLst>
        </pc:spChg>
        <pc:picChg chg="add mod">
          <ac:chgData name="허치영" userId="3ac433f8-4898-4a88-8ec7-aa402a55f896" providerId="ADAL" clId="{6A0EE305-1000-9F46-8953-E7A50124A0DA}" dt="2024-09-11T01:57:31.013" v="1057" actId="1076"/>
          <ac:picMkLst>
            <pc:docMk/>
            <pc:sldMk cId="815136871" sldId="327"/>
            <ac:picMk id="6" creationId="{27EFC884-4370-C714-73F2-DC4A7D45CABF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2:13:39.483" v="1647" actId="1076"/>
        <pc:sldMkLst>
          <pc:docMk/>
          <pc:sldMk cId="3630074419" sldId="328"/>
        </pc:sldMkLst>
        <pc:spChg chg="add del mod">
          <ac:chgData name="허치영" userId="3ac433f8-4898-4a88-8ec7-aa402a55f896" providerId="ADAL" clId="{6A0EE305-1000-9F46-8953-E7A50124A0DA}" dt="2024-09-11T02:13:05.406" v="1644"/>
          <ac:spMkLst>
            <pc:docMk/>
            <pc:sldMk cId="3630074419" sldId="328"/>
            <ac:spMk id="2" creationId="{3675D01B-52CC-7900-6C22-7C1BB93371F9}"/>
          </ac:spMkLst>
        </pc:spChg>
        <pc:spChg chg="add del mod">
          <ac:chgData name="허치영" userId="3ac433f8-4898-4a88-8ec7-aa402a55f896" providerId="ADAL" clId="{6A0EE305-1000-9F46-8953-E7A50124A0DA}" dt="2024-09-11T02:11:57.903" v="1620" actId="478"/>
          <ac:spMkLst>
            <pc:docMk/>
            <pc:sldMk cId="3630074419" sldId="328"/>
            <ac:spMk id="4" creationId="{21A745E3-83FB-39AC-D1DE-765D4354AB92}"/>
          </ac:spMkLst>
        </pc:spChg>
        <pc:spChg chg="add mod">
          <ac:chgData name="허치영" userId="3ac433f8-4898-4a88-8ec7-aa402a55f896" providerId="ADAL" clId="{6A0EE305-1000-9F46-8953-E7A50124A0DA}" dt="2024-09-11T02:13:39.483" v="1647" actId="1076"/>
          <ac:spMkLst>
            <pc:docMk/>
            <pc:sldMk cId="3630074419" sldId="328"/>
            <ac:spMk id="8" creationId="{FD00640B-85A9-8B8F-0EE5-12A89224D35F}"/>
          </ac:spMkLst>
        </pc:spChg>
        <pc:spChg chg="add mod">
          <ac:chgData name="허치영" userId="3ac433f8-4898-4a88-8ec7-aa402a55f896" providerId="ADAL" clId="{6A0EE305-1000-9F46-8953-E7A50124A0DA}" dt="2024-09-11T02:13:28.804" v="1646" actId="1076"/>
          <ac:spMkLst>
            <pc:docMk/>
            <pc:sldMk cId="3630074419" sldId="328"/>
            <ac:spMk id="9" creationId="{751BF124-27C9-C230-9EEC-555D3344E7B8}"/>
          </ac:spMkLst>
        </pc:spChg>
        <pc:spChg chg="add mod">
          <ac:chgData name="허치영" userId="3ac433f8-4898-4a88-8ec7-aa402a55f896" providerId="ADAL" clId="{6A0EE305-1000-9F46-8953-E7A50124A0DA}" dt="2024-09-11T02:13:21.737" v="1645" actId="1076"/>
          <ac:spMkLst>
            <pc:docMk/>
            <pc:sldMk cId="3630074419" sldId="328"/>
            <ac:spMk id="10" creationId="{D618574A-32B1-CBF6-36B6-1CCFC4BE6935}"/>
          </ac:spMkLst>
        </pc:spChg>
        <pc:spChg chg="del mod">
          <ac:chgData name="허치영" userId="3ac433f8-4898-4a88-8ec7-aa402a55f896" providerId="ADAL" clId="{6A0EE305-1000-9F46-8953-E7A50124A0DA}" dt="2024-09-11T02:10:16.413" v="1539" actId="478"/>
          <ac:spMkLst>
            <pc:docMk/>
            <pc:sldMk cId="3630074419" sldId="328"/>
            <ac:spMk id="355" creationId="{2D516044-1743-C4A4-0453-E65958DD4ED8}"/>
          </ac:spMkLst>
        </pc:spChg>
        <pc:spChg chg="mod">
          <ac:chgData name="허치영" userId="3ac433f8-4898-4a88-8ec7-aa402a55f896" providerId="ADAL" clId="{6A0EE305-1000-9F46-8953-E7A50124A0DA}" dt="2024-09-11T01:58:27.071" v="1094" actId="14100"/>
          <ac:spMkLst>
            <pc:docMk/>
            <pc:sldMk cId="3630074419" sldId="328"/>
            <ac:spMk id="356" creationId="{20DA0DCF-AAD9-6B82-09F2-B672F4A47E53}"/>
          </ac:spMkLst>
        </pc:spChg>
        <pc:picChg chg="add mod">
          <ac:chgData name="허치영" userId="3ac433f8-4898-4a88-8ec7-aa402a55f896" providerId="ADAL" clId="{6A0EE305-1000-9F46-8953-E7A50124A0DA}" dt="2024-09-11T02:12:54.405" v="1640" actId="1076"/>
          <ac:picMkLst>
            <pc:docMk/>
            <pc:sldMk cId="3630074419" sldId="328"/>
            <ac:picMk id="3" creationId="{3A394009-E623-8C93-52E7-11CF102AF1B6}"/>
          </ac:picMkLst>
        </pc:picChg>
        <pc:picChg chg="add mod">
          <ac:chgData name="허치영" userId="3ac433f8-4898-4a88-8ec7-aa402a55f896" providerId="ADAL" clId="{6A0EE305-1000-9F46-8953-E7A50124A0DA}" dt="2024-09-11T02:13:03.693" v="1642" actId="1076"/>
          <ac:picMkLst>
            <pc:docMk/>
            <pc:sldMk cId="3630074419" sldId="328"/>
            <ac:picMk id="5" creationId="{D3931C74-3009-53B2-355D-50178D733B79}"/>
          </ac:picMkLst>
        </pc:picChg>
        <pc:picChg chg="del">
          <ac:chgData name="허치영" userId="3ac433f8-4898-4a88-8ec7-aa402a55f896" providerId="ADAL" clId="{6A0EE305-1000-9F46-8953-E7A50124A0DA}" dt="2024-09-11T01:58:46.198" v="1095" actId="478"/>
          <ac:picMkLst>
            <pc:docMk/>
            <pc:sldMk cId="3630074419" sldId="328"/>
            <ac:picMk id="6" creationId="{42D8DB19-B5EE-320E-79C2-BB69DF9B1E34}"/>
          </ac:picMkLst>
        </pc:picChg>
      </pc:sldChg>
      <pc:sldChg chg="add">
        <pc:chgData name="허치영" userId="3ac433f8-4898-4a88-8ec7-aa402a55f896" providerId="ADAL" clId="{6A0EE305-1000-9F46-8953-E7A50124A0DA}" dt="2024-09-11T02:13:51.356" v="1648"/>
        <pc:sldMkLst>
          <pc:docMk/>
          <pc:sldMk cId="2358071696" sldId="329"/>
        </pc:sldMkLst>
      </pc:sldChg>
      <pc:sldChg chg="addSp delSp modSp add mod">
        <pc:chgData name="허치영" userId="3ac433f8-4898-4a88-8ec7-aa402a55f896" providerId="ADAL" clId="{6A0EE305-1000-9F46-8953-E7A50124A0DA}" dt="2024-09-11T02:20:51.777" v="1908" actId="1076"/>
        <pc:sldMkLst>
          <pc:docMk/>
          <pc:sldMk cId="2650364101" sldId="330"/>
        </pc:sldMkLst>
        <pc:spChg chg="add del mod">
          <ac:chgData name="허치영" userId="3ac433f8-4898-4a88-8ec7-aa402a55f896" providerId="ADAL" clId="{6A0EE305-1000-9F46-8953-E7A50124A0DA}" dt="2024-09-11T02:15:08.570" v="1668" actId="478"/>
          <ac:spMkLst>
            <pc:docMk/>
            <pc:sldMk cId="2650364101" sldId="330"/>
            <ac:spMk id="4" creationId="{27EBE2CD-F505-DF5B-E01C-7C7FF6C43ED1}"/>
          </ac:spMkLst>
        </pc:spChg>
        <pc:spChg chg="del">
          <ac:chgData name="허치영" userId="3ac433f8-4898-4a88-8ec7-aa402a55f896" providerId="ADAL" clId="{6A0EE305-1000-9F46-8953-E7A50124A0DA}" dt="2024-09-11T02:15:05.298" v="1666" actId="478"/>
          <ac:spMkLst>
            <pc:docMk/>
            <pc:sldMk cId="2650364101" sldId="330"/>
            <ac:spMk id="8" creationId="{C0D02775-099E-FE85-FC8D-6D687EE43EE3}"/>
          </ac:spMkLst>
        </pc:spChg>
        <pc:spChg chg="del">
          <ac:chgData name="허치영" userId="3ac433f8-4898-4a88-8ec7-aa402a55f896" providerId="ADAL" clId="{6A0EE305-1000-9F46-8953-E7A50124A0DA}" dt="2024-09-11T02:15:09.964" v="1669" actId="478"/>
          <ac:spMkLst>
            <pc:docMk/>
            <pc:sldMk cId="2650364101" sldId="330"/>
            <ac:spMk id="9" creationId="{AE74ACAF-5C08-E0DE-3CF0-9886831FF773}"/>
          </ac:spMkLst>
        </pc:spChg>
        <pc:spChg chg="del mod">
          <ac:chgData name="허치영" userId="3ac433f8-4898-4a88-8ec7-aa402a55f896" providerId="ADAL" clId="{6A0EE305-1000-9F46-8953-E7A50124A0DA}" dt="2024-09-11T02:20:30.817" v="1905" actId="478"/>
          <ac:spMkLst>
            <pc:docMk/>
            <pc:sldMk cId="2650364101" sldId="330"/>
            <ac:spMk id="10" creationId="{950A4AFD-D263-D868-F967-0138A9B2CEFD}"/>
          </ac:spMkLst>
        </pc:spChg>
        <pc:spChg chg="mod">
          <ac:chgData name="허치영" userId="3ac433f8-4898-4a88-8ec7-aa402a55f896" providerId="ADAL" clId="{6A0EE305-1000-9F46-8953-E7A50124A0DA}" dt="2024-09-11T02:14:40.057" v="1663" actId="20577"/>
          <ac:spMkLst>
            <pc:docMk/>
            <pc:sldMk cId="2650364101" sldId="330"/>
            <ac:spMk id="356" creationId="{A93DCD70-CCB6-8B38-8807-6A1D730F035C}"/>
          </ac:spMkLst>
        </pc:spChg>
        <pc:picChg chg="del">
          <ac:chgData name="허치영" userId="3ac433f8-4898-4a88-8ec7-aa402a55f896" providerId="ADAL" clId="{6A0EE305-1000-9F46-8953-E7A50124A0DA}" dt="2024-09-11T02:14:58.477" v="1664" actId="478"/>
          <ac:picMkLst>
            <pc:docMk/>
            <pc:sldMk cId="2650364101" sldId="330"/>
            <ac:picMk id="3" creationId="{BE2B16FA-E5D4-954D-F9F5-1B47FF56404C}"/>
          </ac:picMkLst>
        </pc:picChg>
        <pc:picChg chg="del">
          <ac:chgData name="허치영" userId="3ac433f8-4898-4a88-8ec7-aa402a55f896" providerId="ADAL" clId="{6A0EE305-1000-9F46-8953-E7A50124A0DA}" dt="2024-09-11T02:14:59.371" v="1665" actId="478"/>
          <ac:picMkLst>
            <pc:docMk/>
            <pc:sldMk cId="2650364101" sldId="330"/>
            <ac:picMk id="5" creationId="{AEF32A2A-9DA0-A66B-30AA-E643573608C5}"/>
          </ac:picMkLst>
        </pc:picChg>
        <pc:picChg chg="add del mod">
          <ac:chgData name="허치영" userId="3ac433f8-4898-4a88-8ec7-aa402a55f896" providerId="ADAL" clId="{6A0EE305-1000-9F46-8953-E7A50124A0DA}" dt="2024-09-11T02:20:31.714" v="1906" actId="478"/>
          <ac:picMkLst>
            <pc:docMk/>
            <pc:sldMk cId="2650364101" sldId="330"/>
            <ac:picMk id="6" creationId="{6B27648A-F360-B43C-5C39-36F03A67CD7B}"/>
          </ac:picMkLst>
        </pc:picChg>
        <pc:picChg chg="add mod">
          <ac:chgData name="허치영" userId="3ac433f8-4898-4a88-8ec7-aa402a55f896" providerId="ADAL" clId="{6A0EE305-1000-9F46-8953-E7A50124A0DA}" dt="2024-09-11T02:20:51.777" v="1908" actId="1076"/>
          <ac:picMkLst>
            <pc:docMk/>
            <pc:sldMk cId="2650364101" sldId="330"/>
            <ac:picMk id="7" creationId="{B0C57651-E564-6744-AB56-3C217133F99B}"/>
          </ac:picMkLst>
        </pc:picChg>
      </pc:sldChg>
      <pc:sldChg chg="delSp new del mod">
        <pc:chgData name="허치영" userId="3ac433f8-4898-4a88-8ec7-aa402a55f896" providerId="ADAL" clId="{6A0EE305-1000-9F46-8953-E7A50124A0DA}" dt="2024-09-11T02:22:20.335" v="1912" actId="2696"/>
        <pc:sldMkLst>
          <pc:docMk/>
          <pc:sldMk cId="2724916085" sldId="331"/>
        </pc:sldMkLst>
        <pc:spChg chg="del">
          <ac:chgData name="허치영" userId="3ac433f8-4898-4a88-8ec7-aa402a55f896" providerId="ADAL" clId="{6A0EE305-1000-9F46-8953-E7A50124A0DA}" dt="2024-09-11T02:22:17.993" v="1910" actId="478"/>
          <ac:spMkLst>
            <pc:docMk/>
            <pc:sldMk cId="2724916085" sldId="331"/>
            <ac:spMk id="3" creationId="{1983E527-E78E-5EBC-4D89-CB8D1E0F9B2D}"/>
          </ac:spMkLst>
        </pc:spChg>
      </pc:sldChg>
      <pc:sldChg chg="addSp delSp modSp add mod">
        <pc:chgData name="허치영" userId="3ac433f8-4898-4a88-8ec7-aa402a55f896" providerId="ADAL" clId="{6A0EE305-1000-9F46-8953-E7A50124A0DA}" dt="2024-09-14T01:30:00.628" v="5399" actId="20577"/>
        <pc:sldMkLst>
          <pc:docMk/>
          <pc:sldMk cId="4091796097" sldId="331"/>
        </pc:sldMkLst>
        <pc:spChg chg="add del mod">
          <ac:chgData name="허치영" userId="3ac433f8-4898-4a88-8ec7-aa402a55f896" providerId="ADAL" clId="{6A0EE305-1000-9F46-8953-E7A50124A0DA}" dt="2024-09-14T01:28:01.549" v="5150" actId="478"/>
          <ac:spMkLst>
            <pc:docMk/>
            <pc:sldMk cId="4091796097" sldId="331"/>
            <ac:spMk id="3" creationId="{1CB8E027-B6A6-1518-2DDF-C7AAB359EA97}"/>
          </ac:spMkLst>
        </pc:spChg>
        <pc:spChg chg="add del mod">
          <ac:chgData name="허치영" userId="3ac433f8-4898-4a88-8ec7-aa402a55f896" providerId="ADAL" clId="{6A0EE305-1000-9F46-8953-E7A50124A0DA}" dt="2024-09-14T01:28:30.788" v="5162" actId="478"/>
          <ac:spMkLst>
            <pc:docMk/>
            <pc:sldMk cId="4091796097" sldId="331"/>
            <ac:spMk id="5" creationId="{F2BE6508-E1AE-D1F0-8A70-0D3892857FD3}"/>
          </ac:spMkLst>
        </pc:spChg>
        <pc:spChg chg="add mod">
          <ac:chgData name="허치영" userId="3ac433f8-4898-4a88-8ec7-aa402a55f896" providerId="ADAL" clId="{6A0EE305-1000-9F46-8953-E7A50124A0DA}" dt="2024-09-14T01:30:00.628" v="5399" actId="20577"/>
          <ac:spMkLst>
            <pc:docMk/>
            <pc:sldMk cId="4091796097" sldId="331"/>
            <ac:spMk id="6" creationId="{C5E9D904-C687-95C1-0221-B498BE3B4E5C}"/>
          </ac:spMkLst>
        </pc:spChg>
        <pc:spChg chg="mod">
          <ac:chgData name="허치영" userId="3ac433f8-4898-4a88-8ec7-aa402a55f896" providerId="ADAL" clId="{6A0EE305-1000-9F46-8953-E7A50124A0DA}" dt="2024-09-11T02:45:45.406" v="1929" actId="1076"/>
          <ac:spMkLst>
            <pc:docMk/>
            <pc:sldMk cId="4091796097" sldId="331"/>
            <ac:spMk id="356" creationId="{305A35C8-0E53-88F0-AD0C-2A264C826D5C}"/>
          </ac:spMkLst>
        </pc:spChg>
        <pc:picChg chg="add mod">
          <ac:chgData name="허치영" userId="3ac433f8-4898-4a88-8ec7-aa402a55f896" providerId="ADAL" clId="{6A0EE305-1000-9F46-8953-E7A50124A0DA}" dt="2024-09-14T01:29:37.985" v="5343" actId="1076"/>
          <ac:picMkLst>
            <pc:docMk/>
            <pc:sldMk cId="4091796097" sldId="331"/>
            <ac:picMk id="2" creationId="{2ABE0DFB-5096-9486-5FAE-CF5736ED649F}"/>
          </ac:picMkLst>
        </pc:picChg>
        <pc:picChg chg="add del">
          <ac:chgData name="허치영" userId="3ac433f8-4898-4a88-8ec7-aa402a55f896" providerId="ADAL" clId="{6A0EE305-1000-9F46-8953-E7A50124A0DA}" dt="2024-09-11T02:55:03.285" v="2291" actId="21"/>
          <ac:picMkLst>
            <pc:docMk/>
            <pc:sldMk cId="4091796097" sldId="331"/>
            <ac:picMk id="3" creationId="{C7FD7D05-3794-77B4-3CF3-6DB0EF53E8C5}"/>
          </ac:picMkLst>
        </pc:picChg>
        <pc:picChg chg="del">
          <ac:chgData name="허치영" userId="3ac433f8-4898-4a88-8ec7-aa402a55f896" providerId="ADAL" clId="{6A0EE305-1000-9F46-8953-E7A50124A0DA}" dt="2024-09-11T02:45:52.389" v="1930" actId="478"/>
          <ac:picMkLst>
            <pc:docMk/>
            <pc:sldMk cId="4091796097" sldId="331"/>
            <ac:picMk id="7" creationId="{05A37A8B-7347-774C-EF5E-E3CD0F0407A9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2:48:16.007" v="2001" actId="1076"/>
        <pc:sldMkLst>
          <pc:docMk/>
          <pc:sldMk cId="891717317" sldId="332"/>
        </pc:sldMkLst>
        <pc:spChg chg="mod">
          <ac:chgData name="허치영" userId="3ac433f8-4898-4a88-8ec7-aa402a55f896" providerId="ADAL" clId="{6A0EE305-1000-9F46-8953-E7A50124A0DA}" dt="2024-09-11T02:46:49.360" v="1986" actId="14100"/>
          <ac:spMkLst>
            <pc:docMk/>
            <pc:sldMk cId="891717317" sldId="332"/>
            <ac:spMk id="356" creationId="{D38EF671-236A-891C-16D6-C372EADF9784}"/>
          </ac:spMkLst>
        </pc:spChg>
        <pc:picChg chg="add mod">
          <ac:chgData name="허치영" userId="3ac433f8-4898-4a88-8ec7-aa402a55f896" providerId="ADAL" clId="{6A0EE305-1000-9F46-8953-E7A50124A0DA}" dt="2024-09-11T02:48:16.007" v="2001" actId="1076"/>
          <ac:picMkLst>
            <pc:docMk/>
            <pc:sldMk cId="891717317" sldId="332"/>
            <ac:picMk id="2" creationId="{F07A971D-4FB0-FE28-62B5-D065518A7A46}"/>
          </ac:picMkLst>
        </pc:picChg>
        <pc:picChg chg="add del mod">
          <ac:chgData name="허치영" userId="3ac433f8-4898-4a88-8ec7-aa402a55f896" providerId="ADAL" clId="{6A0EE305-1000-9F46-8953-E7A50124A0DA}" dt="2024-09-11T02:48:09.519" v="1999" actId="478"/>
          <ac:picMkLst>
            <pc:docMk/>
            <pc:sldMk cId="891717317" sldId="332"/>
            <ac:picMk id="3" creationId="{AD447EFA-8738-9C07-063E-27C0ECE287CF}"/>
          </ac:picMkLst>
        </pc:picChg>
        <pc:picChg chg="del">
          <ac:chgData name="허치영" userId="3ac433f8-4898-4a88-8ec7-aa402a55f896" providerId="ADAL" clId="{6A0EE305-1000-9F46-8953-E7A50124A0DA}" dt="2024-09-11T02:46:21.637" v="1934" actId="478"/>
          <ac:picMkLst>
            <pc:docMk/>
            <pc:sldMk cId="891717317" sldId="332"/>
            <ac:picMk id="7" creationId="{5CCAECB6-7AB0-A8BD-F35A-382360BAD348}"/>
          </ac:picMkLst>
        </pc:picChg>
      </pc:sldChg>
      <pc:sldChg chg="delSp add del mod">
        <pc:chgData name="허치영" userId="3ac433f8-4898-4a88-8ec7-aa402a55f896" providerId="ADAL" clId="{6A0EE305-1000-9F46-8953-E7A50124A0DA}" dt="2024-09-11T02:43:43.672" v="1914" actId="2696"/>
        <pc:sldMkLst>
          <pc:docMk/>
          <pc:sldMk cId="2186270205" sldId="332"/>
        </pc:sldMkLst>
        <pc:picChg chg="del">
          <ac:chgData name="허치영" userId="3ac433f8-4898-4a88-8ec7-aa402a55f896" providerId="ADAL" clId="{6A0EE305-1000-9F46-8953-E7A50124A0DA}" dt="2024-09-11T02:22:22.208" v="1913" actId="478"/>
          <ac:picMkLst>
            <pc:docMk/>
            <pc:sldMk cId="2186270205" sldId="332"/>
            <ac:picMk id="6" creationId="{85EC6578-1687-5EB1-6E9C-4F11870CD9A5}"/>
          </ac:picMkLst>
        </pc:picChg>
      </pc:sldChg>
      <pc:sldChg chg="addSp modSp add mod">
        <pc:chgData name="허치영" userId="3ac433f8-4898-4a88-8ec7-aa402a55f896" providerId="ADAL" clId="{6A0EE305-1000-9F46-8953-E7A50124A0DA}" dt="2024-09-11T02:52:26.873" v="2253" actId="1076"/>
        <pc:sldMkLst>
          <pc:docMk/>
          <pc:sldMk cId="3333739335" sldId="333"/>
        </pc:sldMkLst>
        <pc:spChg chg="add mod">
          <ac:chgData name="허치영" userId="3ac433f8-4898-4a88-8ec7-aa402a55f896" providerId="ADAL" clId="{6A0EE305-1000-9F46-8953-E7A50124A0DA}" dt="2024-09-11T02:51:57.522" v="2249" actId="1076"/>
          <ac:spMkLst>
            <pc:docMk/>
            <pc:sldMk cId="3333739335" sldId="333"/>
            <ac:spMk id="3" creationId="{57CC0BF4-E6B4-5D34-9D5F-BD618F036DD0}"/>
          </ac:spMkLst>
        </pc:spChg>
        <pc:spChg chg="mod">
          <ac:chgData name="허치영" userId="3ac433f8-4898-4a88-8ec7-aa402a55f896" providerId="ADAL" clId="{6A0EE305-1000-9F46-8953-E7A50124A0DA}" dt="2024-09-11T02:48:28.304" v="2012" actId="14100"/>
          <ac:spMkLst>
            <pc:docMk/>
            <pc:sldMk cId="3333739335" sldId="333"/>
            <ac:spMk id="356" creationId="{82122CE0-C2EB-6298-7099-80D914F70496}"/>
          </ac:spMkLst>
        </pc:spChg>
        <pc:picChg chg="mod">
          <ac:chgData name="허치영" userId="3ac433f8-4898-4a88-8ec7-aa402a55f896" providerId="ADAL" clId="{6A0EE305-1000-9F46-8953-E7A50124A0DA}" dt="2024-09-11T02:48:31.877" v="2013" actId="1076"/>
          <ac:picMkLst>
            <pc:docMk/>
            <pc:sldMk cId="3333739335" sldId="333"/>
            <ac:picMk id="2" creationId="{4A10A690-22E8-9E0D-773E-55EF5B25483F}"/>
          </ac:picMkLst>
        </pc:picChg>
        <pc:picChg chg="add mod">
          <ac:chgData name="허치영" userId="3ac433f8-4898-4a88-8ec7-aa402a55f896" providerId="ADAL" clId="{6A0EE305-1000-9F46-8953-E7A50124A0DA}" dt="2024-09-11T02:52:26.873" v="2253" actId="1076"/>
          <ac:picMkLst>
            <pc:docMk/>
            <pc:sldMk cId="3333739335" sldId="333"/>
            <ac:picMk id="4" creationId="{AEAE3344-985B-59AE-2D1B-0DF403CB167C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2:53:34.293" v="2284" actId="1076"/>
        <pc:sldMkLst>
          <pc:docMk/>
          <pc:sldMk cId="1904240179" sldId="334"/>
        </pc:sldMkLst>
        <pc:spChg chg="del mod">
          <ac:chgData name="허치영" userId="3ac433f8-4898-4a88-8ec7-aa402a55f896" providerId="ADAL" clId="{6A0EE305-1000-9F46-8953-E7A50124A0DA}" dt="2024-09-11T02:53:16.034" v="2276" actId="478"/>
          <ac:spMkLst>
            <pc:docMk/>
            <pc:sldMk cId="1904240179" sldId="334"/>
            <ac:spMk id="3" creationId="{EFB0E570-E806-4C60-96A0-651894751965}"/>
          </ac:spMkLst>
        </pc:spChg>
        <pc:spChg chg="mod">
          <ac:chgData name="허치영" userId="3ac433f8-4898-4a88-8ec7-aa402a55f896" providerId="ADAL" clId="{6A0EE305-1000-9F46-8953-E7A50124A0DA}" dt="2024-09-11T02:52:55.691" v="2272" actId="14100"/>
          <ac:spMkLst>
            <pc:docMk/>
            <pc:sldMk cId="1904240179" sldId="334"/>
            <ac:spMk id="356" creationId="{62AD0D4D-9FE5-81A0-E085-94B7B7D3EE5C}"/>
          </ac:spMkLst>
        </pc:spChg>
        <pc:picChg chg="mod">
          <ac:chgData name="허치영" userId="3ac433f8-4898-4a88-8ec7-aa402a55f896" providerId="ADAL" clId="{6A0EE305-1000-9F46-8953-E7A50124A0DA}" dt="2024-09-11T02:53:27.027" v="2281" actId="1076"/>
          <ac:picMkLst>
            <pc:docMk/>
            <pc:sldMk cId="1904240179" sldId="334"/>
            <ac:picMk id="2" creationId="{E2CA13D2-4578-79C4-BCA9-7D312D5E4079}"/>
          </ac:picMkLst>
        </pc:picChg>
        <pc:picChg chg="del">
          <ac:chgData name="허치영" userId="3ac433f8-4898-4a88-8ec7-aa402a55f896" providerId="ADAL" clId="{6A0EE305-1000-9F46-8953-E7A50124A0DA}" dt="2024-09-11T02:53:12.090" v="2273" actId="478"/>
          <ac:picMkLst>
            <pc:docMk/>
            <pc:sldMk cId="1904240179" sldId="334"/>
            <ac:picMk id="4" creationId="{6366BE19-1106-525E-882B-171692740B02}"/>
          </ac:picMkLst>
        </pc:picChg>
        <pc:picChg chg="add mod">
          <ac:chgData name="허치영" userId="3ac433f8-4898-4a88-8ec7-aa402a55f896" providerId="ADAL" clId="{6A0EE305-1000-9F46-8953-E7A50124A0DA}" dt="2024-09-11T02:53:34.293" v="2284" actId="1076"/>
          <ac:picMkLst>
            <pc:docMk/>
            <pc:sldMk cId="1904240179" sldId="334"/>
            <ac:picMk id="5" creationId="{1316B934-4349-6D70-175C-77798FD23175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2:55:11.876" v="2296" actId="1076"/>
        <pc:sldMkLst>
          <pc:docMk/>
          <pc:sldMk cId="671731035" sldId="335"/>
        </pc:sldMkLst>
        <pc:spChg chg="mod">
          <ac:chgData name="허치영" userId="3ac433f8-4898-4a88-8ec7-aa402a55f896" providerId="ADAL" clId="{6A0EE305-1000-9F46-8953-E7A50124A0DA}" dt="2024-09-11T02:55:00.760" v="2289" actId="20577"/>
          <ac:spMkLst>
            <pc:docMk/>
            <pc:sldMk cId="671731035" sldId="335"/>
            <ac:spMk id="356" creationId="{D0C8AF11-0E63-D772-04DC-693AE3A2611C}"/>
          </ac:spMkLst>
        </pc:spChg>
        <pc:picChg chg="del">
          <ac:chgData name="허치영" userId="3ac433f8-4898-4a88-8ec7-aa402a55f896" providerId="ADAL" clId="{6A0EE305-1000-9F46-8953-E7A50124A0DA}" dt="2024-09-11T02:55:02.005" v="2290" actId="478"/>
          <ac:picMkLst>
            <pc:docMk/>
            <pc:sldMk cId="671731035" sldId="335"/>
            <ac:picMk id="2" creationId="{774EA9B2-F5CB-A1CD-224A-A49D3BA93C3A}"/>
          </ac:picMkLst>
        </pc:picChg>
        <pc:picChg chg="add mod">
          <ac:chgData name="허치영" userId="3ac433f8-4898-4a88-8ec7-aa402a55f896" providerId="ADAL" clId="{6A0EE305-1000-9F46-8953-E7A50124A0DA}" dt="2024-09-11T02:55:11.876" v="2296" actId="1076"/>
          <ac:picMkLst>
            <pc:docMk/>
            <pc:sldMk cId="671731035" sldId="335"/>
            <ac:picMk id="3" creationId="{67F8AC3E-3218-34FF-6676-3DAE2098D125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2:59:24.572" v="2366" actId="1076"/>
        <pc:sldMkLst>
          <pc:docMk/>
          <pc:sldMk cId="4265384168" sldId="336"/>
        </pc:sldMkLst>
        <pc:spChg chg="add del mod">
          <ac:chgData name="허치영" userId="3ac433f8-4898-4a88-8ec7-aa402a55f896" providerId="ADAL" clId="{6A0EE305-1000-9F46-8953-E7A50124A0DA}" dt="2024-09-11T02:58:05.315" v="2348" actId="478"/>
          <ac:spMkLst>
            <pc:docMk/>
            <pc:sldMk cId="4265384168" sldId="336"/>
            <ac:spMk id="4" creationId="{73132BEF-D6CF-A0F8-42E1-5FC1E9738928}"/>
          </ac:spMkLst>
        </pc:spChg>
        <pc:spChg chg="add del mod">
          <ac:chgData name="허치영" userId="3ac433f8-4898-4a88-8ec7-aa402a55f896" providerId="ADAL" clId="{6A0EE305-1000-9F46-8953-E7A50124A0DA}" dt="2024-09-11T02:58:51.319" v="2360" actId="478"/>
          <ac:spMkLst>
            <pc:docMk/>
            <pc:sldMk cId="4265384168" sldId="336"/>
            <ac:spMk id="6" creationId="{B843D216-492E-3B5E-C0DA-EED94EE29B65}"/>
          </ac:spMkLst>
        </pc:spChg>
        <pc:spChg chg="add del mod">
          <ac:chgData name="허치영" userId="3ac433f8-4898-4a88-8ec7-aa402a55f896" providerId="ADAL" clId="{6A0EE305-1000-9F46-8953-E7A50124A0DA}" dt="2024-09-11T02:58:18.425" v="2351" actId="478"/>
          <ac:spMkLst>
            <pc:docMk/>
            <pc:sldMk cId="4265384168" sldId="336"/>
            <ac:spMk id="8" creationId="{FFD55066-07A3-FC9A-F008-1330818755D9}"/>
          </ac:spMkLst>
        </pc:spChg>
        <pc:spChg chg="mod">
          <ac:chgData name="허치영" userId="3ac433f8-4898-4a88-8ec7-aa402a55f896" providerId="ADAL" clId="{6A0EE305-1000-9F46-8953-E7A50124A0DA}" dt="2024-09-11T02:55:45.055" v="2306" actId="14100"/>
          <ac:spMkLst>
            <pc:docMk/>
            <pc:sldMk cId="4265384168" sldId="336"/>
            <ac:spMk id="356" creationId="{30922616-65F4-1531-5FEC-585C14E1119E}"/>
          </ac:spMkLst>
        </pc:spChg>
        <pc:picChg chg="del">
          <ac:chgData name="허치영" userId="3ac433f8-4898-4a88-8ec7-aa402a55f896" providerId="ADAL" clId="{6A0EE305-1000-9F46-8953-E7A50124A0DA}" dt="2024-09-11T02:55:46.474" v="2307" actId="478"/>
          <ac:picMkLst>
            <pc:docMk/>
            <pc:sldMk cId="4265384168" sldId="336"/>
            <ac:picMk id="2" creationId="{AD6BBA47-2EDE-2C2E-D835-2F5390E6711E}"/>
          </ac:picMkLst>
        </pc:picChg>
        <pc:picChg chg="add mod">
          <ac:chgData name="허치영" userId="3ac433f8-4898-4a88-8ec7-aa402a55f896" providerId="ADAL" clId="{6A0EE305-1000-9F46-8953-E7A50124A0DA}" dt="2024-09-11T02:56:20.574" v="2311" actId="1076"/>
          <ac:picMkLst>
            <pc:docMk/>
            <pc:sldMk cId="4265384168" sldId="336"/>
            <ac:picMk id="3" creationId="{13671A76-2C17-5D38-E898-4047273D3FA6}"/>
          </ac:picMkLst>
        </pc:picChg>
        <pc:picChg chg="add mod">
          <ac:chgData name="허치영" userId="3ac433f8-4898-4a88-8ec7-aa402a55f896" providerId="ADAL" clId="{6A0EE305-1000-9F46-8953-E7A50124A0DA}" dt="2024-09-11T02:57:44.287" v="2336" actId="1076"/>
          <ac:picMkLst>
            <pc:docMk/>
            <pc:sldMk cId="4265384168" sldId="336"/>
            <ac:picMk id="5" creationId="{13AFC7E6-AA4F-1074-8BE0-FF052526AEFF}"/>
          </ac:picMkLst>
        </pc:picChg>
        <pc:picChg chg="add mod">
          <ac:chgData name="허치영" userId="3ac433f8-4898-4a88-8ec7-aa402a55f896" providerId="ADAL" clId="{6A0EE305-1000-9F46-8953-E7A50124A0DA}" dt="2024-09-11T02:59:24.572" v="2366" actId="1076"/>
          <ac:picMkLst>
            <pc:docMk/>
            <pc:sldMk cId="4265384168" sldId="336"/>
            <ac:picMk id="10" creationId="{C9AD0C92-6D9F-F402-A510-5B4A69A644EF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35:47.847" v="3302" actId="1076"/>
        <pc:sldMkLst>
          <pc:docMk/>
          <pc:sldMk cId="2113414908" sldId="337"/>
        </pc:sldMkLst>
        <pc:spChg chg="add mod">
          <ac:chgData name="허치영" userId="3ac433f8-4898-4a88-8ec7-aa402a55f896" providerId="ADAL" clId="{6A0EE305-1000-9F46-8953-E7A50124A0DA}" dt="2024-09-11T07:35:47.847" v="3302" actId="1076"/>
          <ac:spMkLst>
            <pc:docMk/>
            <pc:sldMk cId="2113414908" sldId="337"/>
            <ac:spMk id="2" creationId="{67686049-45BE-D1EE-2000-04620313C86E}"/>
          </ac:spMkLst>
        </pc:spChg>
        <pc:spChg chg="mod">
          <ac:chgData name="허치영" userId="3ac433f8-4898-4a88-8ec7-aa402a55f896" providerId="ADAL" clId="{6A0EE305-1000-9F46-8953-E7A50124A0DA}" dt="2024-09-11T07:25:45.195" v="2391" actId="20577"/>
          <ac:spMkLst>
            <pc:docMk/>
            <pc:sldMk cId="2113414908" sldId="337"/>
            <ac:spMk id="356" creationId="{E6F1F50B-A68A-8E02-0865-70BB71DF6CB9}"/>
          </ac:spMkLst>
        </pc:spChg>
        <pc:picChg chg="del">
          <ac:chgData name="허치영" userId="3ac433f8-4898-4a88-8ec7-aa402a55f896" providerId="ADAL" clId="{6A0EE305-1000-9F46-8953-E7A50124A0DA}" dt="2024-09-11T07:25:49.760" v="2392" actId="478"/>
          <ac:picMkLst>
            <pc:docMk/>
            <pc:sldMk cId="2113414908" sldId="337"/>
            <ac:picMk id="3" creationId="{B51B9BB1-8B98-21A8-BFDD-42688A5F4A49}"/>
          </ac:picMkLst>
        </pc:picChg>
        <pc:picChg chg="del">
          <ac:chgData name="허치영" userId="3ac433f8-4898-4a88-8ec7-aa402a55f896" providerId="ADAL" clId="{6A0EE305-1000-9F46-8953-E7A50124A0DA}" dt="2024-09-11T07:25:50.794" v="2393" actId="478"/>
          <ac:picMkLst>
            <pc:docMk/>
            <pc:sldMk cId="2113414908" sldId="337"/>
            <ac:picMk id="5" creationId="{E8D67128-B836-48AF-7D3C-F5B7AD82EDCA}"/>
          </ac:picMkLst>
        </pc:picChg>
        <pc:picChg chg="del">
          <ac:chgData name="허치영" userId="3ac433f8-4898-4a88-8ec7-aa402a55f896" providerId="ADAL" clId="{6A0EE305-1000-9F46-8953-E7A50124A0DA}" dt="2024-09-11T07:25:51.853" v="2394" actId="478"/>
          <ac:picMkLst>
            <pc:docMk/>
            <pc:sldMk cId="2113414908" sldId="337"/>
            <ac:picMk id="10" creationId="{206B3944-B763-9E25-8214-F9FD9D953930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36:23.655" v="3324" actId="478"/>
        <pc:sldMkLst>
          <pc:docMk/>
          <pc:sldMk cId="1370634364" sldId="338"/>
        </pc:sldMkLst>
        <pc:spChg chg="mod">
          <ac:chgData name="허치영" userId="3ac433f8-4898-4a88-8ec7-aa402a55f896" providerId="ADAL" clId="{6A0EE305-1000-9F46-8953-E7A50124A0DA}" dt="2024-09-11T07:36:03.954" v="3320" actId="20577"/>
          <ac:spMkLst>
            <pc:docMk/>
            <pc:sldMk cId="1370634364" sldId="338"/>
            <ac:spMk id="356" creationId="{7D7FB35E-2A86-197D-1AD9-B73675FDC8F5}"/>
          </ac:spMkLst>
        </pc:spChg>
        <pc:picChg chg="add mod">
          <ac:chgData name="허치영" userId="3ac433f8-4898-4a88-8ec7-aa402a55f896" providerId="ADAL" clId="{6A0EE305-1000-9F46-8953-E7A50124A0DA}" dt="2024-09-11T07:36:20.583" v="3322"/>
          <ac:picMkLst>
            <pc:docMk/>
            <pc:sldMk cId="1370634364" sldId="338"/>
            <ac:picMk id="2" creationId="{5D8EFCAE-1998-DC9A-5AF7-280087F8FEF0}"/>
          </ac:picMkLst>
        </pc:picChg>
        <pc:picChg chg="del">
          <ac:chgData name="허치영" userId="3ac433f8-4898-4a88-8ec7-aa402a55f896" providerId="ADAL" clId="{6A0EE305-1000-9F46-8953-E7A50124A0DA}" dt="2024-09-11T07:36:04.926" v="3321" actId="478"/>
          <ac:picMkLst>
            <pc:docMk/>
            <pc:sldMk cId="1370634364" sldId="338"/>
            <ac:picMk id="3" creationId="{D0365989-E403-BB5E-EB04-9E487F9A06BC}"/>
          </ac:picMkLst>
        </pc:picChg>
        <pc:picChg chg="del">
          <ac:chgData name="허치영" userId="3ac433f8-4898-4a88-8ec7-aa402a55f896" providerId="ADAL" clId="{6A0EE305-1000-9F46-8953-E7A50124A0DA}" dt="2024-09-11T07:36:22.693" v="3323" actId="478"/>
          <ac:picMkLst>
            <pc:docMk/>
            <pc:sldMk cId="1370634364" sldId="338"/>
            <ac:picMk id="5" creationId="{4C8D67B7-444F-FE43-1583-AC6EED23699F}"/>
          </ac:picMkLst>
        </pc:picChg>
        <pc:picChg chg="del">
          <ac:chgData name="허치영" userId="3ac433f8-4898-4a88-8ec7-aa402a55f896" providerId="ADAL" clId="{6A0EE305-1000-9F46-8953-E7A50124A0DA}" dt="2024-09-11T07:36:23.655" v="3324" actId="478"/>
          <ac:picMkLst>
            <pc:docMk/>
            <pc:sldMk cId="1370634364" sldId="338"/>
            <ac:picMk id="10" creationId="{A6170160-4A61-9ECD-4DAE-AD41ADB6E309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39:38.405" v="3346" actId="478"/>
        <pc:sldMkLst>
          <pc:docMk/>
          <pc:sldMk cId="4215427257" sldId="339"/>
        </pc:sldMkLst>
        <pc:spChg chg="mod">
          <ac:chgData name="허치영" userId="3ac433f8-4898-4a88-8ec7-aa402a55f896" providerId="ADAL" clId="{6A0EE305-1000-9F46-8953-E7A50124A0DA}" dt="2024-09-11T07:37:55.694" v="3333" actId="20577"/>
          <ac:spMkLst>
            <pc:docMk/>
            <pc:sldMk cId="4215427257" sldId="339"/>
            <ac:spMk id="356" creationId="{FD0C18A5-C0B1-1277-E41D-13A9357B7213}"/>
          </ac:spMkLst>
        </pc:spChg>
        <pc:picChg chg="add mod">
          <ac:chgData name="허치영" userId="3ac433f8-4898-4a88-8ec7-aa402a55f896" providerId="ADAL" clId="{6A0EE305-1000-9F46-8953-E7A50124A0DA}" dt="2024-09-11T07:38:43.492" v="3338" actId="1076"/>
          <ac:picMkLst>
            <pc:docMk/>
            <pc:sldMk cId="4215427257" sldId="339"/>
            <ac:picMk id="2" creationId="{549C978F-61DA-1C54-F8FD-0C937864C931}"/>
          </ac:picMkLst>
        </pc:picChg>
        <pc:picChg chg="del">
          <ac:chgData name="허치영" userId="3ac433f8-4898-4a88-8ec7-aa402a55f896" providerId="ADAL" clId="{6A0EE305-1000-9F46-8953-E7A50124A0DA}" dt="2024-09-11T07:37:56.467" v="3334" actId="478"/>
          <ac:picMkLst>
            <pc:docMk/>
            <pc:sldMk cId="4215427257" sldId="339"/>
            <ac:picMk id="3" creationId="{165078FC-E728-F4AA-2D67-9EF87A363561}"/>
          </ac:picMkLst>
        </pc:picChg>
        <pc:picChg chg="add del mod">
          <ac:chgData name="허치영" userId="3ac433f8-4898-4a88-8ec7-aa402a55f896" providerId="ADAL" clId="{6A0EE305-1000-9F46-8953-E7A50124A0DA}" dt="2024-09-11T07:39:38.405" v="3346" actId="478"/>
          <ac:picMkLst>
            <pc:docMk/>
            <pc:sldMk cId="4215427257" sldId="339"/>
            <ac:picMk id="4" creationId="{3EC64CC3-CFC3-CF25-87F6-067B7894EE3D}"/>
          </ac:picMkLst>
        </pc:picChg>
        <pc:picChg chg="add mod">
          <ac:chgData name="허치영" userId="3ac433f8-4898-4a88-8ec7-aa402a55f896" providerId="ADAL" clId="{6A0EE305-1000-9F46-8953-E7A50124A0DA}" dt="2024-09-11T07:39:22.643" v="3341"/>
          <ac:picMkLst>
            <pc:docMk/>
            <pc:sldMk cId="4215427257" sldId="339"/>
            <ac:picMk id="5" creationId="{26F2408B-6600-5FF8-3031-6AC1B5A8AF0F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0:26.549" v="3399" actId="1076"/>
        <pc:sldMkLst>
          <pc:docMk/>
          <pc:sldMk cId="2227089230" sldId="340"/>
        </pc:sldMkLst>
        <pc:spChg chg="mod">
          <ac:chgData name="허치영" userId="3ac433f8-4898-4a88-8ec7-aa402a55f896" providerId="ADAL" clId="{6A0EE305-1000-9F46-8953-E7A50124A0DA}" dt="2024-09-11T07:40:04.002" v="3395" actId="14100"/>
          <ac:spMkLst>
            <pc:docMk/>
            <pc:sldMk cId="2227089230" sldId="340"/>
            <ac:spMk id="356" creationId="{051AA8A1-CD11-619A-8BC9-B6055D5C2CBB}"/>
          </ac:spMkLst>
        </pc:spChg>
        <pc:picChg chg="del">
          <ac:chgData name="허치영" userId="3ac433f8-4898-4a88-8ec7-aa402a55f896" providerId="ADAL" clId="{6A0EE305-1000-9F46-8953-E7A50124A0DA}" dt="2024-09-11T07:40:04.865" v="3396" actId="478"/>
          <ac:picMkLst>
            <pc:docMk/>
            <pc:sldMk cId="2227089230" sldId="340"/>
            <ac:picMk id="2" creationId="{1DEFE374-784A-D574-B4A3-3E46801EC243}"/>
          </ac:picMkLst>
        </pc:picChg>
        <pc:picChg chg="add mod">
          <ac:chgData name="허치영" userId="3ac433f8-4898-4a88-8ec7-aa402a55f896" providerId="ADAL" clId="{6A0EE305-1000-9F46-8953-E7A50124A0DA}" dt="2024-09-11T07:40:26.549" v="3399" actId="1076"/>
          <ac:picMkLst>
            <pc:docMk/>
            <pc:sldMk cId="2227089230" sldId="340"/>
            <ac:picMk id="3" creationId="{716D16DA-4632-F7F5-2399-12D9EB2E7FD4}"/>
          </ac:picMkLst>
        </pc:picChg>
        <pc:picChg chg="del">
          <ac:chgData name="허치영" userId="3ac433f8-4898-4a88-8ec7-aa402a55f896" providerId="ADAL" clId="{6A0EE305-1000-9F46-8953-E7A50124A0DA}" dt="2024-09-11T07:39:28.392" v="3344" actId="478"/>
          <ac:picMkLst>
            <pc:docMk/>
            <pc:sldMk cId="2227089230" sldId="340"/>
            <ac:picMk id="4" creationId="{BC0E2F75-4909-20BA-4D85-CDB0BA769C56}"/>
          </ac:picMkLst>
        </pc:picChg>
      </pc:sldChg>
      <pc:sldChg chg="delSp add del mod">
        <pc:chgData name="허치영" userId="3ac433f8-4898-4a88-8ec7-aa402a55f896" providerId="ADAL" clId="{6A0EE305-1000-9F46-8953-E7A50124A0DA}" dt="2024-09-11T07:41:20.492" v="3402" actId="2696"/>
        <pc:sldMkLst>
          <pc:docMk/>
          <pc:sldMk cId="684943634" sldId="341"/>
        </pc:sldMkLst>
        <pc:picChg chg="del">
          <ac:chgData name="허치영" userId="3ac433f8-4898-4a88-8ec7-aa402a55f896" providerId="ADAL" clId="{6A0EE305-1000-9F46-8953-E7A50124A0DA}" dt="2024-09-11T07:39:29.968" v="3345" actId="478"/>
          <ac:picMkLst>
            <pc:docMk/>
            <pc:sldMk cId="684943634" sldId="341"/>
            <ac:picMk id="4" creationId="{A4187A94-79A2-2DE6-F99E-6A004DC9EF04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1:51.724" v="3410" actId="1076"/>
        <pc:sldMkLst>
          <pc:docMk/>
          <pc:sldMk cId="2316477792" sldId="342"/>
        </pc:sldMkLst>
        <pc:spChg chg="mod">
          <ac:chgData name="허치영" userId="3ac433f8-4898-4a88-8ec7-aa402a55f896" providerId="ADAL" clId="{6A0EE305-1000-9F46-8953-E7A50124A0DA}" dt="2024-09-11T07:41:23.820" v="3404" actId="20577"/>
          <ac:spMkLst>
            <pc:docMk/>
            <pc:sldMk cId="2316477792" sldId="342"/>
            <ac:spMk id="356" creationId="{7C3B9761-D537-6350-A603-AE294958E78E}"/>
          </ac:spMkLst>
        </pc:spChg>
        <pc:picChg chg="add mod">
          <ac:chgData name="허치영" userId="3ac433f8-4898-4a88-8ec7-aa402a55f896" providerId="ADAL" clId="{6A0EE305-1000-9F46-8953-E7A50124A0DA}" dt="2024-09-11T07:41:51.724" v="3410" actId="1076"/>
          <ac:picMkLst>
            <pc:docMk/>
            <pc:sldMk cId="2316477792" sldId="342"/>
            <ac:picMk id="2" creationId="{FB8BC314-0BF2-4827-4790-0BB7081549BA}"/>
          </ac:picMkLst>
        </pc:picChg>
        <pc:picChg chg="del">
          <ac:chgData name="허치영" userId="3ac433f8-4898-4a88-8ec7-aa402a55f896" providerId="ADAL" clId="{6A0EE305-1000-9F46-8953-E7A50124A0DA}" dt="2024-09-11T07:41:24.658" v="3405" actId="478"/>
          <ac:picMkLst>
            <pc:docMk/>
            <pc:sldMk cId="2316477792" sldId="342"/>
            <ac:picMk id="3" creationId="{8C875C86-F969-B457-60E9-ECFBE18F6323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2:44.812" v="3417" actId="1076"/>
        <pc:sldMkLst>
          <pc:docMk/>
          <pc:sldMk cId="1235692163" sldId="343"/>
        </pc:sldMkLst>
        <pc:spChg chg="mod">
          <ac:chgData name="허치영" userId="3ac433f8-4898-4a88-8ec7-aa402a55f896" providerId="ADAL" clId="{6A0EE305-1000-9F46-8953-E7A50124A0DA}" dt="2024-09-11T07:41:57.118" v="3412" actId="20577"/>
          <ac:spMkLst>
            <pc:docMk/>
            <pc:sldMk cId="1235692163" sldId="343"/>
            <ac:spMk id="356" creationId="{89827D3A-C084-2F98-231A-57BAAC59DBBF}"/>
          </ac:spMkLst>
        </pc:spChg>
        <pc:picChg chg="add mod">
          <ac:chgData name="허치영" userId="3ac433f8-4898-4a88-8ec7-aa402a55f896" providerId="ADAL" clId="{6A0EE305-1000-9F46-8953-E7A50124A0DA}" dt="2024-09-11T07:42:44.812" v="3417" actId="1076"/>
          <ac:picMkLst>
            <pc:docMk/>
            <pc:sldMk cId="1235692163" sldId="343"/>
            <ac:picMk id="2" creationId="{C0B7F07A-484B-41A8-FEE5-29E659E152D5}"/>
          </ac:picMkLst>
        </pc:picChg>
        <pc:picChg chg="del">
          <ac:chgData name="허치영" userId="3ac433f8-4898-4a88-8ec7-aa402a55f896" providerId="ADAL" clId="{6A0EE305-1000-9F46-8953-E7A50124A0DA}" dt="2024-09-11T07:41:59.240" v="3413" actId="478"/>
          <ac:picMkLst>
            <pc:docMk/>
            <pc:sldMk cId="1235692163" sldId="343"/>
            <ac:picMk id="3" creationId="{3DAE8A9A-E6C7-9FCA-F6A3-DAD73FFA17EC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4:48.650" v="3454" actId="1076"/>
        <pc:sldMkLst>
          <pc:docMk/>
          <pc:sldMk cId="4219450587" sldId="344"/>
        </pc:sldMkLst>
        <pc:spChg chg="mod">
          <ac:chgData name="허치영" userId="3ac433f8-4898-4a88-8ec7-aa402a55f896" providerId="ADAL" clId="{6A0EE305-1000-9F46-8953-E7A50124A0DA}" dt="2024-09-11T07:44:10.642" v="3450" actId="14100"/>
          <ac:spMkLst>
            <pc:docMk/>
            <pc:sldMk cId="4219450587" sldId="344"/>
            <ac:spMk id="356" creationId="{B37492E1-D85B-CDDB-3035-6025A5500CB9}"/>
          </ac:spMkLst>
        </pc:spChg>
        <pc:picChg chg="del">
          <ac:chgData name="허치영" userId="3ac433f8-4898-4a88-8ec7-aa402a55f896" providerId="ADAL" clId="{6A0EE305-1000-9F46-8953-E7A50124A0DA}" dt="2024-09-11T07:44:12.499" v="3451" actId="478"/>
          <ac:picMkLst>
            <pc:docMk/>
            <pc:sldMk cId="4219450587" sldId="344"/>
            <ac:picMk id="2" creationId="{D77D48F9-B51B-E3D1-CA2A-E9DC1FB16EEB}"/>
          </ac:picMkLst>
        </pc:picChg>
        <pc:picChg chg="add mod">
          <ac:chgData name="허치영" userId="3ac433f8-4898-4a88-8ec7-aa402a55f896" providerId="ADAL" clId="{6A0EE305-1000-9F46-8953-E7A50124A0DA}" dt="2024-09-11T07:44:48.650" v="3454" actId="1076"/>
          <ac:picMkLst>
            <pc:docMk/>
            <pc:sldMk cId="4219450587" sldId="344"/>
            <ac:picMk id="3" creationId="{EC3AECE6-17A9-CE75-10F6-200FCF13EE7B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6:10.253" v="3459" actId="1076"/>
        <pc:sldMkLst>
          <pc:docMk/>
          <pc:sldMk cId="2300561573" sldId="345"/>
        </pc:sldMkLst>
        <pc:picChg chg="add mod">
          <ac:chgData name="허치영" userId="3ac433f8-4898-4a88-8ec7-aa402a55f896" providerId="ADAL" clId="{6A0EE305-1000-9F46-8953-E7A50124A0DA}" dt="2024-09-11T07:46:10.253" v="3459" actId="1076"/>
          <ac:picMkLst>
            <pc:docMk/>
            <pc:sldMk cId="2300561573" sldId="345"/>
            <ac:picMk id="2" creationId="{9875242D-A881-4C05-4FE9-65F6FD19F38A}"/>
          </ac:picMkLst>
        </pc:picChg>
        <pc:picChg chg="del">
          <ac:chgData name="허치영" userId="3ac433f8-4898-4a88-8ec7-aa402a55f896" providerId="ADAL" clId="{6A0EE305-1000-9F46-8953-E7A50124A0DA}" dt="2024-09-11T07:45:49.318" v="3456" actId="478"/>
          <ac:picMkLst>
            <pc:docMk/>
            <pc:sldMk cId="2300561573" sldId="345"/>
            <ac:picMk id="3" creationId="{2EA761AB-6DD3-73D1-D251-494E22AECE85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8:09.971" v="3474" actId="1076"/>
        <pc:sldMkLst>
          <pc:docMk/>
          <pc:sldMk cId="2429455624" sldId="346"/>
        </pc:sldMkLst>
        <pc:spChg chg="mod">
          <ac:chgData name="허치영" userId="3ac433f8-4898-4a88-8ec7-aa402a55f896" providerId="ADAL" clId="{6A0EE305-1000-9F46-8953-E7A50124A0DA}" dt="2024-09-11T07:47:46.250" v="3470" actId="1076"/>
          <ac:spMkLst>
            <pc:docMk/>
            <pc:sldMk cId="2429455624" sldId="346"/>
            <ac:spMk id="356" creationId="{C3820A9A-CF19-65F7-4795-B832950C71FA}"/>
          </ac:spMkLst>
        </pc:spChg>
        <pc:picChg chg="del">
          <ac:chgData name="허치영" userId="3ac433f8-4898-4a88-8ec7-aa402a55f896" providerId="ADAL" clId="{6A0EE305-1000-9F46-8953-E7A50124A0DA}" dt="2024-09-11T07:47:47.339" v="3471" actId="478"/>
          <ac:picMkLst>
            <pc:docMk/>
            <pc:sldMk cId="2429455624" sldId="346"/>
            <ac:picMk id="2" creationId="{949E5731-EC21-02BC-0F55-BBB840666D34}"/>
          </ac:picMkLst>
        </pc:picChg>
        <pc:picChg chg="add mod">
          <ac:chgData name="허치영" userId="3ac433f8-4898-4a88-8ec7-aa402a55f896" providerId="ADAL" clId="{6A0EE305-1000-9F46-8953-E7A50124A0DA}" dt="2024-09-11T07:48:09.971" v="3474" actId="1076"/>
          <ac:picMkLst>
            <pc:docMk/>
            <pc:sldMk cId="2429455624" sldId="346"/>
            <ac:picMk id="3" creationId="{9F5DC10B-6A9E-50A8-DCF1-81ECCE294858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7:49:01.584" v="3498" actId="1076"/>
        <pc:sldMkLst>
          <pc:docMk/>
          <pc:sldMk cId="2852526273" sldId="347"/>
        </pc:sldMkLst>
        <pc:spChg chg="mod">
          <ac:chgData name="허치영" userId="3ac433f8-4898-4a88-8ec7-aa402a55f896" providerId="ADAL" clId="{6A0EE305-1000-9F46-8953-E7A50124A0DA}" dt="2024-09-11T07:48:39.424" v="3494" actId="20577"/>
          <ac:spMkLst>
            <pc:docMk/>
            <pc:sldMk cId="2852526273" sldId="347"/>
            <ac:spMk id="356" creationId="{FCB7D597-D449-2528-2E55-8F4C9E8E3400}"/>
          </ac:spMkLst>
        </pc:spChg>
        <pc:picChg chg="del">
          <ac:chgData name="허치영" userId="3ac433f8-4898-4a88-8ec7-aa402a55f896" providerId="ADAL" clId="{6A0EE305-1000-9F46-8953-E7A50124A0DA}" dt="2024-09-11T07:48:40.584" v="3495" actId="478"/>
          <ac:picMkLst>
            <pc:docMk/>
            <pc:sldMk cId="2852526273" sldId="347"/>
            <ac:picMk id="2" creationId="{0BD55C50-CE32-A197-D97F-4631F3028FFC}"/>
          </ac:picMkLst>
        </pc:picChg>
        <pc:picChg chg="add mod">
          <ac:chgData name="허치영" userId="3ac433f8-4898-4a88-8ec7-aa402a55f896" providerId="ADAL" clId="{6A0EE305-1000-9F46-8953-E7A50124A0DA}" dt="2024-09-11T07:49:01.584" v="3498" actId="1076"/>
          <ac:picMkLst>
            <pc:docMk/>
            <pc:sldMk cId="2852526273" sldId="347"/>
            <ac:picMk id="3" creationId="{29393553-2B0E-7FEC-5241-84B30E4D270D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2T01:33:05.920" v="4947" actId="20577"/>
        <pc:sldMkLst>
          <pc:docMk/>
          <pc:sldMk cId="637984451" sldId="348"/>
        </pc:sldMkLst>
        <pc:spChg chg="add mod">
          <ac:chgData name="허치영" userId="3ac433f8-4898-4a88-8ec7-aa402a55f896" providerId="ADAL" clId="{6A0EE305-1000-9F46-8953-E7A50124A0DA}" dt="2024-09-12T01:33:05.920" v="4947" actId="20577"/>
          <ac:spMkLst>
            <pc:docMk/>
            <pc:sldMk cId="637984451" sldId="348"/>
            <ac:spMk id="4" creationId="{87370AB2-0F27-DB61-D2EE-10CAEEF45AB1}"/>
          </ac:spMkLst>
        </pc:spChg>
        <pc:spChg chg="mod">
          <ac:chgData name="허치영" userId="3ac433f8-4898-4a88-8ec7-aa402a55f896" providerId="ADAL" clId="{6A0EE305-1000-9F46-8953-E7A50124A0DA}" dt="2024-09-11T07:49:23.636" v="3508" actId="1076"/>
          <ac:spMkLst>
            <pc:docMk/>
            <pc:sldMk cId="637984451" sldId="348"/>
            <ac:spMk id="356" creationId="{72CA2A99-B853-C7A4-31F4-BBF8C2705A0A}"/>
          </ac:spMkLst>
        </pc:spChg>
        <pc:picChg chg="add mod">
          <ac:chgData name="허치영" userId="3ac433f8-4898-4a88-8ec7-aa402a55f896" providerId="ADAL" clId="{6A0EE305-1000-9F46-8953-E7A50124A0DA}" dt="2024-09-11T07:50:02.602" v="3516" actId="1076"/>
          <ac:picMkLst>
            <pc:docMk/>
            <pc:sldMk cId="637984451" sldId="348"/>
            <ac:picMk id="2" creationId="{1D547E69-AC8A-AB98-FEA4-377FE81BED67}"/>
          </ac:picMkLst>
        </pc:picChg>
        <pc:picChg chg="del">
          <ac:chgData name="허치영" userId="3ac433f8-4898-4a88-8ec7-aa402a55f896" providerId="ADAL" clId="{6A0EE305-1000-9F46-8953-E7A50124A0DA}" dt="2024-09-11T07:49:27.047" v="3509" actId="478"/>
          <ac:picMkLst>
            <pc:docMk/>
            <pc:sldMk cId="637984451" sldId="348"/>
            <ac:picMk id="3" creationId="{AF4E7D9B-4F04-CB85-DE25-6773E599D3D2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01:27.947" v="3775" actId="478"/>
        <pc:sldMkLst>
          <pc:docMk/>
          <pc:sldMk cId="2984917174" sldId="349"/>
        </pc:sldMkLst>
        <pc:spChg chg="del">
          <ac:chgData name="허치영" userId="3ac433f8-4898-4a88-8ec7-aa402a55f896" providerId="ADAL" clId="{6A0EE305-1000-9F46-8953-E7A50124A0DA}" dt="2024-09-11T08:01:27.947" v="3775" actId="478"/>
          <ac:spMkLst>
            <pc:docMk/>
            <pc:sldMk cId="2984917174" sldId="349"/>
            <ac:spMk id="4" creationId="{46840D14-4B92-A8E0-B64C-0C7824FC3F01}"/>
          </ac:spMkLst>
        </pc:spChg>
        <pc:picChg chg="del">
          <ac:chgData name="허치영" userId="3ac433f8-4898-4a88-8ec7-aa402a55f896" providerId="ADAL" clId="{6A0EE305-1000-9F46-8953-E7A50124A0DA}" dt="2024-09-11T08:01:13.172" v="3769" actId="478"/>
          <ac:picMkLst>
            <pc:docMk/>
            <pc:sldMk cId="2984917174" sldId="349"/>
            <ac:picMk id="2" creationId="{079FE50D-2C5F-842E-2898-D6524F9B133D}"/>
          </ac:picMkLst>
        </pc:picChg>
        <pc:picChg chg="add mod">
          <ac:chgData name="허치영" userId="3ac433f8-4898-4a88-8ec7-aa402a55f896" providerId="ADAL" clId="{6A0EE305-1000-9F46-8953-E7A50124A0DA}" dt="2024-09-11T08:01:25.234" v="3774" actId="1076"/>
          <ac:picMkLst>
            <pc:docMk/>
            <pc:sldMk cId="2984917174" sldId="349"/>
            <ac:picMk id="3" creationId="{4FD36476-1FF7-81C7-F600-0240CED07CB0}"/>
          </ac:picMkLst>
        </pc:picChg>
      </pc:sldChg>
      <pc:sldChg chg="addSp delSp modSp add mod ord">
        <pc:chgData name="허치영" userId="3ac433f8-4898-4a88-8ec7-aa402a55f896" providerId="ADAL" clId="{6A0EE305-1000-9F46-8953-E7A50124A0DA}" dt="2024-09-11T08:05:08.371" v="3798" actId="20578"/>
        <pc:sldMkLst>
          <pc:docMk/>
          <pc:sldMk cId="1772141094" sldId="350"/>
        </pc:sldMkLst>
        <pc:spChg chg="mod">
          <ac:chgData name="허치영" userId="3ac433f8-4898-4a88-8ec7-aa402a55f896" providerId="ADAL" clId="{6A0EE305-1000-9F46-8953-E7A50124A0DA}" dt="2024-09-11T08:04:29.761" v="3794" actId="14100"/>
          <ac:spMkLst>
            <pc:docMk/>
            <pc:sldMk cId="1772141094" sldId="350"/>
            <ac:spMk id="356" creationId="{6B17870A-5748-7662-27C9-87B2652C016F}"/>
          </ac:spMkLst>
        </pc:spChg>
        <pc:picChg chg="del">
          <ac:chgData name="허치영" userId="3ac433f8-4898-4a88-8ec7-aa402a55f896" providerId="ADAL" clId="{6A0EE305-1000-9F46-8953-E7A50124A0DA}" dt="2024-09-11T08:04:20.976" v="3777" actId="478"/>
          <ac:picMkLst>
            <pc:docMk/>
            <pc:sldMk cId="1772141094" sldId="350"/>
            <ac:picMk id="2" creationId="{EF1BD8F7-33D2-9197-463D-DB2B965C0C82}"/>
          </ac:picMkLst>
        </pc:picChg>
        <pc:picChg chg="add mod">
          <ac:chgData name="허치영" userId="3ac433f8-4898-4a88-8ec7-aa402a55f896" providerId="ADAL" clId="{6A0EE305-1000-9F46-8953-E7A50124A0DA}" dt="2024-09-11T08:04:55.778" v="3797" actId="1076"/>
          <ac:picMkLst>
            <pc:docMk/>
            <pc:sldMk cId="1772141094" sldId="350"/>
            <ac:picMk id="3" creationId="{6A336198-031C-FDE2-B306-D3D4D58A6E6F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17:18.262" v="4062"/>
        <pc:sldMkLst>
          <pc:docMk/>
          <pc:sldMk cId="1191774538" sldId="351"/>
        </pc:sldMkLst>
        <pc:spChg chg="add mod">
          <ac:chgData name="허치영" userId="3ac433f8-4898-4a88-8ec7-aa402a55f896" providerId="ADAL" clId="{6A0EE305-1000-9F46-8953-E7A50124A0DA}" dt="2024-09-11T08:17:05.578" v="4061" actId="14100"/>
          <ac:spMkLst>
            <pc:docMk/>
            <pc:sldMk cId="1191774538" sldId="351"/>
            <ac:spMk id="4" creationId="{17C3CC2B-E90C-2B84-DFDD-555D22D5DD23}"/>
          </ac:spMkLst>
        </pc:spChg>
        <pc:spChg chg="add mod">
          <ac:chgData name="허치영" userId="3ac433f8-4898-4a88-8ec7-aa402a55f896" providerId="ADAL" clId="{6A0EE305-1000-9F46-8953-E7A50124A0DA}" dt="2024-09-11T08:17:18.262" v="4062"/>
          <ac:spMkLst>
            <pc:docMk/>
            <pc:sldMk cId="1191774538" sldId="351"/>
            <ac:spMk id="5" creationId="{6D8049E5-6100-3A18-8957-ED2777F5C298}"/>
          </ac:spMkLst>
        </pc:spChg>
        <pc:spChg chg="mod">
          <ac:chgData name="허치영" userId="3ac433f8-4898-4a88-8ec7-aa402a55f896" providerId="ADAL" clId="{6A0EE305-1000-9F46-8953-E7A50124A0DA}" dt="2024-09-11T08:13:25.906" v="3832" actId="1076"/>
          <ac:spMkLst>
            <pc:docMk/>
            <pc:sldMk cId="1191774538" sldId="351"/>
            <ac:spMk id="356" creationId="{0A418044-E2A5-9A0A-F24A-15EF1E8D5175}"/>
          </ac:spMkLst>
        </pc:spChg>
        <pc:picChg chg="add mod">
          <ac:chgData name="허치영" userId="3ac433f8-4898-4a88-8ec7-aa402a55f896" providerId="ADAL" clId="{6A0EE305-1000-9F46-8953-E7A50124A0DA}" dt="2024-09-11T08:16:59.372" v="4059" actId="1076"/>
          <ac:picMkLst>
            <pc:docMk/>
            <pc:sldMk cId="1191774538" sldId="351"/>
            <ac:picMk id="2" creationId="{6CE4CE57-6E65-BC2F-C6AC-5BF67A014D09}"/>
          </ac:picMkLst>
        </pc:picChg>
        <pc:picChg chg="del">
          <ac:chgData name="허치영" userId="3ac433f8-4898-4a88-8ec7-aa402a55f896" providerId="ADAL" clId="{6A0EE305-1000-9F46-8953-E7A50124A0DA}" dt="2024-09-11T08:13:06.941" v="3800" actId="478"/>
          <ac:picMkLst>
            <pc:docMk/>
            <pc:sldMk cId="1191774538" sldId="351"/>
            <ac:picMk id="3" creationId="{52883282-5738-8BA7-12EC-613A2A353AD1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20:25.338" v="4221" actId="1076"/>
        <pc:sldMkLst>
          <pc:docMk/>
          <pc:sldMk cId="1016144294" sldId="352"/>
        </pc:sldMkLst>
        <pc:spChg chg="mod">
          <ac:chgData name="허치영" userId="3ac433f8-4898-4a88-8ec7-aa402a55f896" providerId="ADAL" clId="{6A0EE305-1000-9F46-8953-E7A50124A0DA}" dt="2024-09-11T08:19:29.069" v="4217" actId="20577"/>
          <ac:spMkLst>
            <pc:docMk/>
            <pc:sldMk cId="1016144294" sldId="352"/>
            <ac:spMk id="356" creationId="{1CFEA7D6-6A9D-3DE7-19B7-3A73FB2839A4}"/>
          </ac:spMkLst>
        </pc:spChg>
        <pc:picChg chg="add mod">
          <ac:chgData name="허치영" userId="3ac433f8-4898-4a88-8ec7-aa402a55f896" providerId="ADAL" clId="{6A0EE305-1000-9F46-8953-E7A50124A0DA}" dt="2024-09-11T08:20:25.338" v="4221" actId="1076"/>
          <ac:picMkLst>
            <pc:docMk/>
            <pc:sldMk cId="1016144294" sldId="352"/>
            <ac:picMk id="2" creationId="{AC0C3571-DE5A-7765-05E5-0302994E4A9C}"/>
          </ac:picMkLst>
        </pc:picChg>
        <pc:picChg chg="del">
          <ac:chgData name="허치영" userId="3ac433f8-4898-4a88-8ec7-aa402a55f896" providerId="ADAL" clId="{6A0EE305-1000-9F46-8953-E7A50124A0DA}" dt="2024-09-11T08:19:30.952" v="4218" actId="478"/>
          <ac:picMkLst>
            <pc:docMk/>
            <pc:sldMk cId="1016144294" sldId="352"/>
            <ac:picMk id="3" creationId="{DBE26AAB-5A07-8C05-525C-A5308CCA6069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21:48.121" v="4238" actId="21"/>
        <pc:sldMkLst>
          <pc:docMk/>
          <pc:sldMk cId="1918725431" sldId="353"/>
        </pc:sldMkLst>
        <pc:spChg chg="mod">
          <ac:chgData name="허치영" userId="3ac433f8-4898-4a88-8ec7-aa402a55f896" providerId="ADAL" clId="{6A0EE305-1000-9F46-8953-E7A50124A0DA}" dt="2024-09-11T08:20:34.600" v="4226" actId="20577"/>
          <ac:spMkLst>
            <pc:docMk/>
            <pc:sldMk cId="1918725431" sldId="353"/>
            <ac:spMk id="356" creationId="{035F448C-BFCC-05B8-558E-0D1CBE5DDA6B}"/>
          </ac:spMkLst>
        </pc:spChg>
        <pc:picChg chg="del">
          <ac:chgData name="허치영" userId="3ac433f8-4898-4a88-8ec7-aa402a55f896" providerId="ADAL" clId="{6A0EE305-1000-9F46-8953-E7A50124A0DA}" dt="2024-09-11T08:20:37.594" v="4227" actId="478"/>
          <ac:picMkLst>
            <pc:docMk/>
            <pc:sldMk cId="1918725431" sldId="353"/>
            <ac:picMk id="2" creationId="{93F1B823-87E0-A490-C929-BE2027D644A6}"/>
          </ac:picMkLst>
        </pc:picChg>
        <pc:picChg chg="add mod">
          <ac:chgData name="허치영" userId="3ac433f8-4898-4a88-8ec7-aa402a55f896" providerId="ADAL" clId="{6A0EE305-1000-9F46-8953-E7A50124A0DA}" dt="2024-09-11T08:20:54.989" v="4230" actId="1076"/>
          <ac:picMkLst>
            <pc:docMk/>
            <pc:sldMk cId="1918725431" sldId="353"/>
            <ac:picMk id="3" creationId="{D3D7B82B-C197-40AE-A147-D30F03B003B1}"/>
          </ac:picMkLst>
        </pc:picChg>
        <pc:picChg chg="add del">
          <ac:chgData name="허치영" userId="3ac433f8-4898-4a88-8ec7-aa402a55f896" providerId="ADAL" clId="{6A0EE305-1000-9F46-8953-E7A50124A0DA}" dt="2024-09-11T08:21:48.121" v="4238" actId="21"/>
          <ac:picMkLst>
            <pc:docMk/>
            <pc:sldMk cId="1918725431" sldId="353"/>
            <ac:picMk id="4" creationId="{DD15504B-C6D7-9265-9152-CCF065B9B199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21:57.278" v="4241" actId="1076"/>
        <pc:sldMkLst>
          <pc:docMk/>
          <pc:sldMk cId="2314421851" sldId="354"/>
        </pc:sldMkLst>
        <pc:spChg chg="mod">
          <ac:chgData name="허치영" userId="3ac433f8-4898-4a88-8ec7-aa402a55f896" providerId="ADAL" clId="{6A0EE305-1000-9F46-8953-E7A50124A0DA}" dt="2024-09-11T08:21:45.660" v="4236" actId="20577"/>
          <ac:spMkLst>
            <pc:docMk/>
            <pc:sldMk cId="2314421851" sldId="354"/>
            <ac:spMk id="356" creationId="{5BDE4A99-FDD1-4390-3625-98B5F1F6ECA7}"/>
          </ac:spMkLst>
        </pc:spChg>
        <pc:picChg chg="del">
          <ac:chgData name="허치영" userId="3ac433f8-4898-4a88-8ec7-aa402a55f896" providerId="ADAL" clId="{6A0EE305-1000-9F46-8953-E7A50124A0DA}" dt="2024-09-11T08:21:46.820" v="4237" actId="478"/>
          <ac:picMkLst>
            <pc:docMk/>
            <pc:sldMk cId="2314421851" sldId="354"/>
            <ac:picMk id="2" creationId="{4AFEA9EF-49CE-64AC-140D-74582A0207FE}"/>
          </ac:picMkLst>
        </pc:picChg>
        <pc:picChg chg="add mod">
          <ac:chgData name="허치영" userId="3ac433f8-4898-4a88-8ec7-aa402a55f896" providerId="ADAL" clId="{6A0EE305-1000-9F46-8953-E7A50124A0DA}" dt="2024-09-11T08:21:57.278" v="4241" actId="1076"/>
          <ac:picMkLst>
            <pc:docMk/>
            <pc:sldMk cId="2314421851" sldId="354"/>
            <ac:picMk id="3" creationId="{17A23F7C-F611-E99E-2A83-5EDAF6B65549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24:58.290" v="4250" actId="1076"/>
        <pc:sldMkLst>
          <pc:docMk/>
          <pc:sldMk cId="4013317526" sldId="355"/>
        </pc:sldMkLst>
        <pc:spChg chg="mod">
          <ac:chgData name="허치영" userId="3ac433f8-4898-4a88-8ec7-aa402a55f896" providerId="ADAL" clId="{6A0EE305-1000-9F46-8953-E7A50124A0DA}" dt="2024-09-11T08:22:23.735" v="4246" actId="20577"/>
          <ac:spMkLst>
            <pc:docMk/>
            <pc:sldMk cId="4013317526" sldId="355"/>
            <ac:spMk id="356" creationId="{B6F6AD7B-46BB-778E-1DFD-DD75B9B9B470}"/>
          </ac:spMkLst>
        </pc:spChg>
        <pc:picChg chg="add mod">
          <ac:chgData name="허치영" userId="3ac433f8-4898-4a88-8ec7-aa402a55f896" providerId="ADAL" clId="{6A0EE305-1000-9F46-8953-E7A50124A0DA}" dt="2024-09-11T08:24:58.290" v="4250" actId="1076"/>
          <ac:picMkLst>
            <pc:docMk/>
            <pc:sldMk cId="4013317526" sldId="355"/>
            <ac:picMk id="2" creationId="{66F54AFF-ECA1-2FFD-D9AD-855ADFA8890F}"/>
          </ac:picMkLst>
        </pc:picChg>
        <pc:picChg chg="del">
          <ac:chgData name="허치영" userId="3ac433f8-4898-4a88-8ec7-aa402a55f896" providerId="ADAL" clId="{6A0EE305-1000-9F46-8953-E7A50124A0DA}" dt="2024-09-11T08:22:24.805" v="4247" actId="478"/>
          <ac:picMkLst>
            <pc:docMk/>
            <pc:sldMk cId="4013317526" sldId="355"/>
            <ac:picMk id="3" creationId="{7EAF30F5-3C7F-4FD9-4168-3B7AA78EC8BA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27:16.557" v="4288"/>
        <pc:sldMkLst>
          <pc:docMk/>
          <pc:sldMk cId="1336758961" sldId="356"/>
        </pc:sldMkLst>
        <pc:spChg chg="del mod">
          <ac:chgData name="허치영" userId="3ac433f8-4898-4a88-8ec7-aa402a55f896" providerId="ADAL" clId="{6A0EE305-1000-9F46-8953-E7A50124A0DA}" dt="2024-09-11T08:26:18.110" v="4284" actId="478"/>
          <ac:spMkLst>
            <pc:docMk/>
            <pc:sldMk cId="1336758961" sldId="356"/>
            <ac:spMk id="4" creationId="{7E969612-A741-3E3E-8932-6911F21931D3}"/>
          </ac:spMkLst>
        </pc:spChg>
        <pc:spChg chg="mod">
          <ac:chgData name="허치영" userId="3ac433f8-4898-4a88-8ec7-aa402a55f896" providerId="ADAL" clId="{6A0EE305-1000-9F46-8953-E7A50124A0DA}" dt="2024-09-11T08:25:42.356" v="4276" actId="14100"/>
          <ac:spMkLst>
            <pc:docMk/>
            <pc:sldMk cId="1336758961" sldId="356"/>
            <ac:spMk id="356" creationId="{0833430F-9F79-E4CC-8B6D-E83A0ADE2CE6}"/>
          </ac:spMkLst>
        </pc:spChg>
        <pc:picChg chg="del">
          <ac:chgData name="허치영" userId="3ac433f8-4898-4a88-8ec7-aa402a55f896" providerId="ADAL" clId="{6A0EE305-1000-9F46-8953-E7A50124A0DA}" dt="2024-09-11T08:25:44.572" v="4277" actId="478"/>
          <ac:picMkLst>
            <pc:docMk/>
            <pc:sldMk cId="1336758961" sldId="356"/>
            <ac:picMk id="2" creationId="{375551C0-E832-38B9-7A67-74E17F56BB1D}"/>
          </ac:picMkLst>
        </pc:picChg>
        <pc:picChg chg="add mod">
          <ac:chgData name="허치영" userId="3ac433f8-4898-4a88-8ec7-aa402a55f896" providerId="ADAL" clId="{6A0EE305-1000-9F46-8953-E7A50124A0DA}" dt="2024-09-11T08:26:22.908" v="4286" actId="1076"/>
          <ac:picMkLst>
            <pc:docMk/>
            <pc:sldMk cId="1336758961" sldId="356"/>
            <ac:picMk id="3" creationId="{9ED6C65D-97B2-BD5C-D967-8411543A987B}"/>
          </ac:picMkLst>
        </pc:picChg>
        <pc:picChg chg="add mod">
          <ac:chgData name="허치영" userId="3ac433f8-4898-4a88-8ec7-aa402a55f896" providerId="ADAL" clId="{6A0EE305-1000-9F46-8953-E7A50124A0DA}" dt="2024-09-11T08:27:16.557" v="4288"/>
          <ac:picMkLst>
            <pc:docMk/>
            <pc:sldMk cId="1336758961" sldId="356"/>
            <ac:picMk id="5" creationId="{AA9EDBD3-8D61-144A-08EB-101F22F35364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32:08.389" v="4725" actId="21"/>
        <pc:sldMkLst>
          <pc:docMk/>
          <pc:sldMk cId="4075555335" sldId="357"/>
        </pc:sldMkLst>
        <pc:spChg chg="add mod">
          <ac:chgData name="허치영" userId="3ac433f8-4898-4a88-8ec7-aa402a55f896" providerId="ADAL" clId="{6A0EE305-1000-9F46-8953-E7A50124A0DA}" dt="2024-09-11T08:30:30.708" v="4688" actId="20577"/>
          <ac:spMkLst>
            <pc:docMk/>
            <pc:sldMk cId="4075555335" sldId="357"/>
            <ac:spMk id="4" creationId="{454186E9-CF91-7FCD-9E6A-826E06FA2D06}"/>
          </ac:spMkLst>
        </pc:spChg>
        <pc:spChg chg="mod">
          <ac:chgData name="허치영" userId="3ac433f8-4898-4a88-8ec7-aa402a55f896" providerId="ADAL" clId="{6A0EE305-1000-9F46-8953-E7A50124A0DA}" dt="2024-09-11T08:27:21.887" v="4295" actId="20577"/>
          <ac:spMkLst>
            <pc:docMk/>
            <pc:sldMk cId="4075555335" sldId="357"/>
            <ac:spMk id="356" creationId="{C7D3050F-BC7E-18A8-266B-FD379F98AC93}"/>
          </ac:spMkLst>
        </pc:spChg>
        <pc:picChg chg="add mod">
          <ac:chgData name="허치영" userId="3ac433f8-4898-4a88-8ec7-aa402a55f896" providerId="ADAL" clId="{6A0EE305-1000-9F46-8953-E7A50124A0DA}" dt="2024-09-11T08:28:16.605" v="4306" actId="14100"/>
          <ac:picMkLst>
            <pc:docMk/>
            <pc:sldMk cId="4075555335" sldId="357"/>
            <ac:picMk id="2" creationId="{4E8D1F50-1459-DC49-5FD8-52135DDE1DE6}"/>
          </ac:picMkLst>
        </pc:picChg>
        <pc:picChg chg="del">
          <ac:chgData name="허치영" userId="3ac433f8-4898-4a88-8ec7-aa402a55f896" providerId="ADAL" clId="{6A0EE305-1000-9F46-8953-E7A50124A0DA}" dt="2024-09-11T08:27:22.650" v="4296" actId="478"/>
          <ac:picMkLst>
            <pc:docMk/>
            <pc:sldMk cId="4075555335" sldId="357"/>
            <ac:picMk id="3" creationId="{9DDB7913-D7EC-E644-C86E-B9D7DC4AC41A}"/>
          </ac:picMkLst>
        </pc:picChg>
        <pc:picChg chg="add del mod">
          <ac:chgData name="허치영" userId="3ac433f8-4898-4a88-8ec7-aa402a55f896" providerId="ADAL" clId="{6A0EE305-1000-9F46-8953-E7A50124A0DA}" dt="2024-09-11T08:32:08.389" v="4725" actId="21"/>
          <ac:picMkLst>
            <pc:docMk/>
            <pc:sldMk cId="4075555335" sldId="357"/>
            <ac:picMk id="5" creationId="{6664C9D9-AD8B-864B-19BF-3B75874D3AF6}"/>
          </ac:picMkLst>
        </pc:picChg>
      </pc:sldChg>
      <pc:sldChg chg="add del">
        <pc:chgData name="허치영" userId="3ac433f8-4898-4a88-8ec7-aa402a55f896" providerId="ADAL" clId="{6A0EE305-1000-9F46-8953-E7A50124A0DA}" dt="2024-09-11T08:31:36.108" v="4691"/>
        <pc:sldMkLst>
          <pc:docMk/>
          <pc:sldMk cId="1578998591" sldId="358"/>
        </pc:sldMkLst>
      </pc:sldChg>
      <pc:sldChg chg="addSp delSp modSp add mod">
        <pc:chgData name="허치영" userId="3ac433f8-4898-4a88-8ec7-aa402a55f896" providerId="ADAL" clId="{6A0EE305-1000-9F46-8953-E7A50124A0DA}" dt="2024-09-11T08:33:52.362" v="4727"/>
        <pc:sldMkLst>
          <pc:docMk/>
          <pc:sldMk cId="3306803820" sldId="358"/>
        </pc:sldMkLst>
        <pc:spChg chg="mod">
          <ac:chgData name="허치영" userId="3ac433f8-4898-4a88-8ec7-aa402a55f896" providerId="ADAL" clId="{6A0EE305-1000-9F46-8953-E7A50124A0DA}" dt="2024-09-11T08:32:05.995" v="4723" actId="1076"/>
          <ac:spMkLst>
            <pc:docMk/>
            <pc:sldMk cId="3306803820" sldId="358"/>
            <ac:spMk id="356" creationId="{31D46466-3D37-B37E-567B-ED5085DB60AD}"/>
          </ac:spMkLst>
        </pc:spChg>
        <pc:picChg chg="del">
          <ac:chgData name="허치영" userId="3ac433f8-4898-4a88-8ec7-aa402a55f896" providerId="ADAL" clId="{6A0EE305-1000-9F46-8953-E7A50124A0DA}" dt="2024-09-11T08:32:06.946" v="4724" actId="478"/>
          <ac:picMkLst>
            <pc:docMk/>
            <pc:sldMk cId="3306803820" sldId="358"/>
            <ac:picMk id="2" creationId="{C23F6CCE-EE35-C7BD-F0A8-6C842222B2E1}"/>
          </ac:picMkLst>
        </pc:picChg>
        <pc:picChg chg="add mod">
          <ac:chgData name="허치영" userId="3ac433f8-4898-4a88-8ec7-aa402a55f896" providerId="ADAL" clId="{6A0EE305-1000-9F46-8953-E7A50124A0DA}" dt="2024-09-11T08:32:09.544" v="4726"/>
          <ac:picMkLst>
            <pc:docMk/>
            <pc:sldMk cId="3306803820" sldId="358"/>
            <ac:picMk id="3" creationId="{09459D5C-6659-DA3F-C7F7-6733AB9D47F3}"/>
          </ac:picMkLst>
        </pc:picChg>
        <pc:picChg chg="add mod">
          <ac:chgData name="허치영" userId="3ac433f8-4898-4a88-8ec7-aa402a55f896" providerId="ADAL" clId="{6A0EE305-1000-9F46-8953-E7A50124A0DA}" dt="2024-09-11T08:33:52.362" v="4727"/>
          <ac:picMkLst>
            <pc:docMk/>
            <pc:sldMk cId="3306803820" sldId="358"/>
            <ac:picMk id="4" creationId="{3A4DCBA1-6815-A17F-B615-FD6620C06588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34:41.813" v="4767" actId="1076"/>
        <pc:sldMkLst>
          <pc:docMk/>
          <pc:sldMk cId="2751911941" sldId="359"/>
        </pc:sldMkLst>
        <pc:spChg chg="mod">
          <ac:chgData name="허치영" userId="3ac433f8-4898-4a88-8ec7-aa402a55f896" providerId="ADAL" clId="{6A0EE305-1000-9F46-8953-E7A50124A0DA}" dt="2024-09-11T08:34:13.316" v="4764" actId="14100"/>
          <ac:spMkLst>
            <pc:docMk/>
            <pc:sldMk cId="2751911941" sldId="359"/>
            <ac:spMk id="356" creationId="{55C41B4D-105C-019B-4690-18DC6B1953DF}"/>
          </ac:spMkLst>
        </pc:spChg>
        <pc:picChg chg="add mod">
          <ac:chgData name="허치영" userId="3ac433f8-4898-4a88-8ec7-aa402a55f896" providerId="ADAL" clId="{6A0EE305-1000-9F46-8953-E7A50124A0DA}" dt="2024-09-11T08:34:41.813" v="4767" actId="1076"/>
          <ac:picMkLst>
            <pc:docMk/>
            <pc:sldMk cId="2751911941" sldId="359"/>
            <ac:picMk id="2" creationId="{52B66B8A-0229-DF5C-FF80-AC5BA78EE331}"/>
          </ac:picMkLst>
        </pc:picChg>
        <pc:picChg chg="del">
          <ac:chgData name="허치영" userId="3ac433f8-4898-4a88-8ec7-aa402a55f896" providerId="ADAL" clId="{6A0EE305-1000-9F46-8953-E7A50124A0DA}" dt="2024-09-11T08:34:05.543" v="4749" actId="478"/>
          <ac:picMkLst>
            <pc:docMk/>
            <pc:sldMk cId="2751911941" sldId="359"/>
            <ac:picMk id="3" creationId="{E87C4B49-F95B-AB7B-5C1D-4C55D8CC2791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46:45.062" v="4843"/>
        <pc:sldMkLst>
          <pc:docMk/>
          <pc:sldMk cId="3442636687" sldId="360"/>
        </pc:sldMkLst>
        <pc:spChg chg="mod">
          <ac:chgData name="허치영" userId="3ac433f8-4898-4a88-8ec7-aa402a55f896" providerId="ADAL" clId="{6A0EE305-1000-9F46-8953-E7A50124A0DA}" dt="2024-09-11T08:46:45.062" v="4843"/>
          <ac:spMkLst>
            <pc:docMk/>
            <pc:sldMk cId="3442636687" sldId="360"/>
            <ac:spMk id="356" creationId="{3D3464BB-80BB-E121-D20B-7DFB09A004F7}"/>
          </ac:spMkLst>
        </pc:spChg>
        <pc:picChg chg="del">
          <ac:chgData name="허치영" userId="3ac433f8-4898-4a88-8ec7-aa402a55f896" providerId="ADAL" clId="{6A0EE305-1000-9F46-8953-E7A50124A0DA}" dt="2024-09-11T08:38:55.106" v="4770" actId="478"/>
          <ac:picMkLst>
            <pc:docMk/>
            <pc:sldMk cId="3442636687" sldId="360"/>
            <ac:picMk id="2" creationId="{06808BB6-A5F5-E299-F1DE-893DE2EEFB3B}"/>
          </ac:picMkLst>
        </pc:picChg>
        <pc:picChg chg="add mod">
          <ac:chgData name="허치영" userId="3ac433f8-4898-4a88-8ec7-aa402a55f896" providerId="ADAL" clId="{6A0EE305-1000-9F46-8953-E7A50124A0DA}" dt="2024-09-11T08:39:20.062" v="4774" actId="1076"/>
          <ac:picMkLst>
            <pc:docMk/>
            <pc:sldMk cId="3442636687" sldId="360"/>
            <ac:picMk id="3" creationId="{1FE42B1B-FA10-1CB6-D1B8-5DCCF3AA132E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46:42.583" v="4842"/>
        <pc:sldMkLst>
          <pc:docMk/>
          <pc:sldMk cId="3804281664" sldId="361"/>
        </pc:sldMkLst>
        <pc:spChg chg="mod">
          <ac:chgData name="허치영" userId="3ac433f8-4898-4a88-8ec7-aa402a55f896" providerId="ADAL" clId="{6A0EE305-1000-9F46-8953-E7A50124A0DA}" dt="2024-09-11T08:46:42.583" v="4842"/>
          <ac:spMkLst>
            <pc:docMk/>
            <pc:sldMk cId="3804281664" sldId="361"/>
            <ac:spMk id="356" creationId="{E06AEAE1-090C-4F17-9A1D-6AF7DC9B6A77}"/>
          </ac:spMkLst>
        </pc:spChg>
        <pc:picChg chg="add mod">
          <ac:chgData name="허치영" userId="3ac433f8-4898-4a88-8ec7-aa402a55f896" providerId="ADAL" clId="{6A0EE305-1000-9F46-8953-E7A50124A0DA}" dt="2024-09-11T08:39:47.173" v="4780" actId="1076"/>
          <ac:picMkLst>
            <pc:docMk/>
            <pc:sldMk cId="3804281664" sldId="361"/>
            <ac:picMk id="2" creationId="{21BA95B2-C4D1-B2FD-2372-D834D9E621AC}"/>
          </ac:picMkLst>
        </pc:picChg>
        <pc:picChg chg="del">
          <ac:chgData name="허치영" userId="3ac433f8-4898-4a88-8ec7-aa402a55f896" providerId="ADAL" clId="{6A0EE305-1000-9F46-8953-E7A50124A0DA}" dt="2024-09-11T08:39:28.169" v="4777" actId="478"/>
          <ac:picMkLst>
            <pc:docMk/>
            <pc:sldMk cId="3804281664" sldId="361"/>
            <ac:picMk id="3" creationId="{55562AE5-9443-DD3A-9FA9-AD52144676AB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46:41.088" v="4841"/>
        <pc:sldMkLst>
          <pc:docMk/>
          <pc:sldMk cId="3448714978" sldId="362"/>
        </pc:sldMkLst>
        <pc:spChg chg="mod">
          <ac:chgData name="허치영" userId="3ac433f8-4898-4a88-8ec7-aa402a55f896" providerId="ADAL" clId="{6A0EE305-1000-9F46-8953-E7A50124A0DA}" dt="2024-09-11T08:46:41.088" v="4841"/>
          <ac:spMkLst>
            <pc:docMk/>
            <pc:sldMk cId="3448714978" sldId="362"/>
            <ac:spMk id="356" creationId="{3C8755A9-F727-1F34-2E31-9351F70C38ED}"/>
          </ac:spMkLst>
        </pc:spChg>
        <pc:picChg chg="add del mod">
          <ac:chgData name="허치영" userId="3ac433f8-4898-4a88-8ec7-aa402a55f896" providerId="ADAL" clId="{6A0EE305-1000-9F46-8953-E7A50124A0DA}" dt="2024-09-11T08:43:37.525" v="4788" actId="478"/>
          <ac:picMkLst>
            <pc:docMk/>
            <pc:sldMk cId="3448714978" sldId="362"/>
            <ac:picMk id="2" creationId="{00C1DFBC-01F3-8514-9470-0CCE655756BE}"/>
          </ac:picMkLst>
        </pc:picChg>
        <pc:picChg chg="del">
          <ac:chgData name="허치영" userId="3ac433f8-4898-4a88-8ec7-aa402a55f896" providerId="ADAL" clId="{6A0EE305-1000-9F46-8953-E7A50124A0DA}" dt="2024-09-11T08:39:56.258" v="4782" actId="478"/>
          <ac:picMkLst>
            <pc:docMk/>
            <pc:sldMk cId="3448714978" sldId="362"/>
            <ac:picMk id="3" creationId="{95CB5318-F30A-3D6B-223B-0F307687E1DD}"/>
          </ac:picMkLst>
        </pc:picChg>
        <pc:picChg chg="add mod">
          <ac:chgData name="허치영" userId="3ac433f8-4898-4a88-8ec7-aa402a55f896" providerId="ADAL" clId="{6A0EE305-1000-9F46-8953-E7A50124A0DA}" dt="2024-09-11T08:44:12.768" v="4791" actId="1076"/>
          <ac:picMkLst>
            <pc:docMk/>
            <pc:sldMk cId="3448714978" sldId="362"/>
            <ac:picMk id="4" creationId="{AC377E61-54F3-92DC-F838-A1AB2EB6AE98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46:39.554" v="4840"/>
        <pc:sldMkLst>
          <pc:docMk/>
          <pc:sldMk cId="2471836419" sldId="363"/>
        </pc:sldMkLst>
        <pc:spChg chg="mod">
          <ac:chgData name="허치영" userId="3ac433f8-4898-4a88-8ec7-aa402a55f896" providerId="ADAL" clId="{6A0EE305-1000-9F46-8953-E7A50124A0DA}" dt="2024-09-11T08:46:39.554" v="4840"/>
          <ac:spMkLst>
            <pc:docMk/>
            <pc:sldMk cId="2471836419" sldId="363"/>
            <ac:spMk id="356" creationId="{3ECA2D9F-8668-696F-E24A-EF044D33B22D}"/>
          </ac:spMkLst>
        </pc:spChg>
        <pc:picChg chg="del">
          <ac:chgData name="허치영" userId="3ac433f8-4898-4a88-8ec7-aa402a55f896" providerId="ADAL" clId="{6A0EE305-1000-9F46-8953-E7A50124A0DA}" dt="2024-09-11T08:40:27.893" v="4787" actId="478"/>
          <ac:picMkLst>
            <pc:docMk/>
            <pc:sldMk cId="2471836419" sldId="363"/>
            <ac:picMk id="2" creationId="{3869B1ED-B040-AD2A-70FB-C0CD4C80FB48}"/>
          </ac:picMkLst>
        </pc:picChg>
        <pc:picChg chg="add mod">
          <ac:chgData name="허치영" userId="3ac433f8-4898-4a88-8ec7-aa402a55f896" providerId="ADAL" clId="{6A0EE305-1000-9F46-8953-E7A50124A0DA}" dt="2024-09-11T08:45:30.226" v="4794" actId="1076"/>
          <ac:picMkLst>
            <pc:docMk/>
            <pc:sldMk cId="2471836419" sldId="363"/>
            <ac:picMk id="3" creationId="{87AD644D-FC2D-79CB-C6C5-5039A506D673}"/>
          </ac:picMkLst>
        </pc:picChg>
      </pc:sldChg>
      <pc:sldChg chg="addSp delSp modSp add mod">
        <pc:chgData name="허치영" userId="3ac433f8-4898-4a88-8ec7-aa402a55f896" providerId="ADAL" clId="{6A0EE305-1000-9F46-8953-E7A50124A0DA}" dt="2024-09-11T08:47:13.805" v="4846" actId="1076"/>
        <pc:sldMkLst>
          <pc:docMk/>
          <pc:sldMk cId="1849570993" sldId="364"/>
        </pc:sldMkLst>
        <pc:spChg chg="mod">
          <ac:chgData name="허치영" userId="3ac433f8-4898-4a88-8ec7-aa402a55f896" providerId="ADAL" clId="{6A0EE305-1000-9F46-8953-E7A50124A0DA}" dt="2024-09-11T08:46:34.710" v="4838" actId="20577"/>
          <ac:spMkLst>
            <pc:docMk/>
            <pc:sldMk cId="1849570993" sldId="364"/>
            <ac:spMk id="356" creationId="{E79C9E75-AC8C-5629-AD9E-0EE626D5BF58}"/>
          </ac:spMkLst>
        </pc:spChg>
        <pc:picChg chg="add mod">
          <ac:chgData name="허치영" userId="3ac433f8-4898-4a88-8ec7-aa402a55f896" providerId="ADAL" clId="{6A0EE305-1000-9F46-8953-E7A50124A0DA}" dt="2024-09-11T08:47:13.805" v="4846" actId="1076"/>
          <ac:picMkLst>
            <pc:docMk/>
            <pc:sldMk cId="1849570993" sldId="364"/>
            <ac:picMk id="2" creationId="{95449C1B-DA07-8134-FF14-3AE1B710350C}"/>
          </ac:picMkLst>
        </pc:picChg>
        <pc:picChg chg="del">
          <ac:chgData name="허치영" userId="3ac433f8-4898-4a88-8ec7-aa402a55f896" providerId="ADAL" clId="{6A0EE305-1000-9F46-8953-E7A50124A0DA}" dt="2024-09-11T08:46:36.728" v="4839" actId="478"/>
          <ac:picMkLst>
            <pc:docMk/>
            <pc:sldMk cId="1849570993" sldId="364"/>
            <ac:picMk id="3" creationId="{F58BEEB7-6D74-7CB4-C351-FB6DA522DFB6}"/>
          </ac:picMkLst>
        </pc:picChg>
      </pc:sldChg>
      <pc:sldMasterChg chg="modSldLayout">
        <pc:chgData name="허치영" userId="3ac433f8-4898-4a88-8ec7-aa402a55f896" providerId="ADAL" clId="{6A0EE305-1000-9F46-8953-E7A50124A0DA}" dt="2024-09-10T11:54:48.339" v="582" actId="20577"/>
        <pc:sldMasterMkLst>
          <pc:docMk/>
          <pc:sldMasterMk cId="0" sldId="2147483685"/>
        </pc:sldMasterMkLst>
        <pc:sldLayoutChg chg="modSp mod">
          <pc:chgData name="허치영" userId="3ac433f8-4898-4a88-8ec7-aa402a55f896" providerId="ADAL" clId="{6A0EE305-1000-9F46-8953-E7A50124A0DA}" dt="2024-09-10T11:54:48.339" v="582" actId="20577"/>
          <pc:sldLayoutMkLst>
            <pc:docMk/>
            <pc:sldMasterMk cId="0" sldId="2147483685"/>
            <pc:sldLayoutMk cId="0" sldId="2147483649"/>
          </pc:sldLayoutMkLst>
          <pc:spChg chg="mod">
            <ac:chgData name="허치영" userId="3ac433f8-4898-4a88-8ec7-aa402a55f896" providerId="ADAL" clId="{6A0EE305-1000-9F46-8953-E7A50124A0DA}" dt="2024-09-10T11:54:48.339" v="582" actId="20577"/>
            <ac:spMkLst>
              <pc:docMk/>
              <pc:sldMasterMk cId="0" sldId="2147483685"/>
              <pc:sldLayoutMk cId="0" sldId="2147483649"/>
              <ac:spMk id="1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952A8C0E-0EF4-7EB4-0CAB-1A4B9628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AA421AEC-2D1C-3007-BDE8-64797CDF77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3728A2D9-E893-1D66-3C27-9A4DEE0B7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60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249E1064-9199-E31C-526C-2263D6B2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C4DA9243-C985-1190-EC86-75C701A62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5A152772-FC53-00BF-C42D-84430FD20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4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C9424AAC-B84D-BB6F-237E-CBD397185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3DB0D420-1761-AC77-98B7-12491B54D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1094CB8E-3ECF-CD5D-0EA5-2C05FE696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769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3759F1BA-0075-176A-91BD-5DF92FC6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063E274C-1B15-84E6-2134-3A2DBA0B6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E885AB02-00B6-0EB1-A830-CAAA73666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3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70F58B52-A37A-E114-790D-42877F84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C8A24113-7236-D48E-5D50-5EC9ED4722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1FD9C3E0-35D9-36F5-665B-18218CB9E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CDD9BC2E-FF3F-D4B1-B295-E6159A77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50360211-1E57-66D6-726F-7E1E76C88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907B0B09-D1C9-884D-9923-CB3B9A450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403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392A5167-CBFC-B876-AB83-1CA444DC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77626DB1-8A43-2C84-7747-62BA924AC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6FFF2885-A849-E561-0DE8-6E3E6C8C5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DDEA8460-8B15-23AC-F8E7-DFCA2798F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CC5A91F9-90F2-86F8-2129-8E6A7A568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BEA69BEA-110B-0FDE-DF37-201985480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6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E73BAE5E-571A-946C-3241-D23D6AA65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B906D9DD-03D0-D16C-38A9-B5500CFF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A6645AB7-0603-625A-4A5D-EEC022C4F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718E2101-2C03-58A2-59CE-EDBD37C3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CE014E3C-5413-F6EE-166C-5310417526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B122FAC4-699C-850B-EE89-080C6DFD8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50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469BE2B1-D3F9-22B7-0FD0-F9B69F43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524FFE93-6171-767A-BC4B-ADF75AF2F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65765C0A-E2AC-0F44-180B-02FD3951F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77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EB55C985-EC1D-0C9E-48B1-BD4B6CDF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D3FD1E8A-BF9D-BDD9-8CDA-21FDEF9282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82567401-A263-7617-9203-1294128F1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1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A9469706-7965-EDC3-6101-EC25A4A1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9DC2C7DA-C062-34B6-B64C-952B18EAB2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78E377EC-C730-B70A-7F94-5B9FE9537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7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DE982860-2EBF-3E9A-66EB-D7F2AB55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14AC233E-894C-D072-67F4-EA3CBF620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38ACB447-D87E-A6D0-CF96-E460B969B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7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0F86676D-EA2D-5FE2-9DBB-9C15FCD9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8238232E-D545-8D5C-1D65-D1D1A287D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271A9EE2-C199-685B-E840-C063DF42D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FF9EDB31-4CC5-9573-8EAE-C35A0C4AF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>
            <a:extLst>
              <a:ext uri="{FF2B5EF4-FFF2-40B4-BE49-F238E27FC236}">
                <a16:creationId xmlns:a16="http://schemas.microsoft.com/office/drawing/2014/main" id="{19A645F2-E4FD-ED69-D99E-4943C7BFF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>
            <a:extLst>
              <a:ext uri="{FF2B5EF4-FFF2-40B4-BE49-F238E27FC236}">
                <a16:creationId xmlns:a16="http://schemas.microsoft.com/office/drawing/2014/main" id="{2746D004-E78E-5DA8-C5A8-10409669A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69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B2B9AECC-2CCC-B6F9-50B0-E7E9EA2B6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B58B008A-6C1F-A12B-53FB-2BD40D434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017A9595-9B91-FAF3-B8EE-F8168D631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rPr lang="en-US" dirty="0" err="1"/>
              <a:t>fdsafdsa</a:t>
            </a: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dirty="0"/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485058" cy="152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100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임베디드 실험 및 실습</a:t>
            </a:r>
            <a:br>
              <a:rPr lang="en-US" altLang="ko-KR" sz="4100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sz="4100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9</a:t>
            </a:r>
            <a:r>
              <a:rPr lang="ko-KR" altLang="en-US" sz="4100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주차 예비 발표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0489B1-21C9-8BFC-4487-BDE514BE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49658"/>
              </p:ext>
            </p:extLst>
          </p:nvPr>
        </p:nvGraphicFramePr>
        <p:xfrm>
          <a:off x="5942695" y="2964638"/>
          <a:ext cx="2339975" cy="1546225"/>
        </p:xfrm>
        <a:graphic>
          <a:graphicData uri="http://schemas.openxmlformats.org/drawingml/2006/table">
            <a:tbl>
              <a:tblPr firstRow="1" firstCol="1" bandRow="1">
                <a:tableStyleId>{801AB75D-282C-4A0C-8650-C292D0ADAA04}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1090898183"/>
                    </a:ext>
                  </a:extLst>
                </a:gridCol>
              </a:tblGrid>
              <a:tr h="819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</a:t>
                      </a:r>
                      <a:endParaRPr lang="en-US" sz="10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202055606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주우성</a:t>
                      </a:r>
                      <a:endParaRPr lang="en-KR" sz="12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202055623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허치영</a:t>
                      </a:r>
                      <a:endParaRPr lang="en-KR" sz="12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202255632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벌드</a:t>
                      </a:r>
                      <a:r>
                        <a:rPr lang="ko-KR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바타르</a:t>
                      </a:r>
                      <a:r>
                        <a:rPr lang="ko-KR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아마르투브신</a:t>
                      </a:r>
                      <a:endParaRPr lang="en-KR" sz="12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201724637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오치어</a:t>
                      </a:r>
                      <a:r>
                        <a:rPr lang="ko-KR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자미안퓨레브</a:t>
                      </a:r>
                      <a:endParaRPr lang="en-KR" sz="12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202055629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밧툴가</a:t>
                      </a:r>
                      <a:r>
                        <a:rPr lang="ko-KR" sz="100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sz="1000" kern="10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바잘삿</a:t>
                      </a:r>
                      <a:endParaRPr lang="en-KR" sz="120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0277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8C373FA4-0CF4-30F3-FDAD-752A35FB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B344D988-8A42-5646-EC54-049EC52A0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개요 및 특징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AC5D63-34AB-1349-E15F-17F5DD8859A7}"/>
              </a:ext>
            </a:extLst>
          </p:cNvPr>
          <p:cNvSpPr txBox="1">
            <a:spLocks/>
          </p:cNvSpPr>
          <p:nvPr/>
        </p:nvSpPr>
        <p:spPr>
          <a:xfrm>
            <a:off x="613727" y="1809266"/>
            <a:ext cx="3288782" cy="15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기존의 유선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RS232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케이블 방식을 무선으로 대체할 수 있도록 설계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Bluetooth 2.0 support</a:t>
            </a: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Bluetooth Piconets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구성 가능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AT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명령어로 제어 가능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B7FEA-7320-9EC8-0008-8BEDFCE5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94" y="1114785"/>
            <a:ext cx="4323279" cy="2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4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55B1E87B-A9DD-F035-7CCF-A99CF599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B51CC079-937A-83AB-860E-1F2131254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각 핀과 기능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4225D-4545-F32E-E0A6-E76F89E7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76234"/>
            <a:ext cx="7772400" cy="40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F441CE05-396D-9694-9E84-4BF79B46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8AF5898E-3200-F150-BBDA-EB00C6F0C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323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각 핀과 기능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D5802-A564-F59D-0B75-BB4313CD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23" y="608850"/>
            <a:ext cx="2925501" cy="15346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5013699-7BF2-6A28-456D-3C5E7954CCD9}"/>
              </a:ext>
            </a:extLst>
          </p:cNvPr>
          <p:cNvGrpSpPr/>
          <p:nvPr/>
        </p:nvGrpSpPr>
        <p:grpSpPr>
          <a:xfrm>
            <a:off x="557213" y="958051"/>
            <a:ext cx="4572000" cy="3752836"/>
            <a:chOff x="514350" y="729451"/>
            <a:chExt cx="4572000" cy="3752836"/>
          </a:xfrm>
        </p:grpSpPr>
        <p:pic>
          <p:nvPicPr>
            <p:cNvPr id="4" name="Picture 3" descr="A screen shot of a white box&#10;&#10;Description automatically generated">
              <a:extLst>
                <a:ext uri="{FF2B5EF4-FFF2-40B4-BE49-F238E27FC236}">
                  <a16:creationId xmlns:a16="http://schemas.microsoft.com/office/drawing/2014/main" id="{7593C1BD-685C-E54D-754B-4E6B64C27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729451"/>
              <a:ext cx="4572000" cy="1413673"/>
            </a:xfrm>
            <a:prstGeom prst="rect">
              <a:avLst/>
            </a:prstGeom>
          </p:spPr>
        </p:pic>
        <p:pic>
          <p:nvPicPr>
            <p:cNvPr id="6" name="Picture 5" descr="A white table with black text&#10;&#10;Description automatically generated">
              <a:extLst>
                <a:ext uri="{FF2B5EF4-FFF2-40B4-BE49-F238E27FC236}">
                  <a16:creationId xmlns:a16="http://schemas.microsoft.com/office/drawing/2014/main" id="{4CAF2424-C7EC-FF32-5A17-BF948D92A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350" y="2143124"/>
              <a:ext cx="4572000" cy="233916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3A6EAE-4BF8-DF69-02D7-F34009DA3C8D}"/>
              </a:ext>
            </a:extLst>
          </p:cNvPr>
          <p:cNvSpPr txBox="1"/>
          <p:nvPr/>
        </p:nvSpPr>
        <p:spPr>
          <a:xfrm>
            <a:off x="5672423" y="2633330"/>
            <a:ext cx="31680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- Hard Reset (Factory Reset):</a:t>
            </a:r>
            <a:b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b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CONFIG_SELECT(5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번핀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HIGH(Pull-up)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신호를 입력한 상태에서 모듈에 전원을 인가한 후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초 이상 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LOW signal(0V)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FA SET(2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번핀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입력하면 모든 설정 값이 최초 구입한 상태 로 변경 됩니다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0F2640-ADBF-478D-9EE3-76431D00C1F3}"/>
              </a:ext>
            </a:extLst>
          </p:cNvPr>
          <p:cNvCxnSpPr>
            <a:cxnSpLocks/>
          </p:cNvCxnSpPr>
          <p:nvPr/>
        </p:nvCxnSpPr>
        <p:spPr>
          <a:xfrm>
            <a:off x="695915" y="2633330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56C6BB-617D-B876-944D-6380F37F7D4A}"/>
              </a:ext>
            </a:extLst>
          </p:cNvPr>
          <p:cNvCxnSpPr>
            <a:cxnSpLocks/>
          </p:cNvCxnSpPr>
          <p:nvPr/>
        </p:nvCxnSpPr>
        <p:spPr>
          <a:xfrm>
            <a:off x="5891002" y="1491004"/>
            <a:ext cx="7929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DFBEE-1759-F236-CDF1-F90448539BAA}"/>
              </a:ext>
            </a:extLst>
          </p:cNvPr>
          <p:cNvCxnSpPr>
            <a:cxnSpLocks/>
          </p:cNvCxnSpPr>
          <p:nvPr/>
        </p:nvCxnSpPr>
        <p:spPr>
          <a:xfrm>
            <a:off x="695914" y="1691233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39A41D-9450-4BC3-B5F9-05FC7DF4AF9F}"/>
              </a:ext>
            </a:extLst>
          </p:cNvPr>
          <p:cNvCxnSpPr>
            <a:cxnSpLocks/>
          </p:cNvCxnSpPr>
          <p:nvPr/>
        </p:nvCxnSpPr>
        <p:spPr>
          <a:xfrm>
            <a:off x="5891002" y="1271171"/>
            <a:ext cx="7929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EA5526-D063-02A3-04EA-6E26D7AFEE85}"/>
              </a:ext>
            </a:extLst>
          </p:cNvPr>
          <p:cNvSpPr txBox="1"/>
          <p:nvPr/>
        </p:nvSpPr>
        <p:spPr>
          <a:xfrm>
            <a:off x="2286000" y="18645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E7C8B-A5A9-DCA9-8EEC-8899CF773398}"/>
              </a:ext>
            </a:extLst>
          </p:cNvPr>
          <p:cNvSpPr txBox="1"/>
          <p:nvPr/>
        </p:nvSpPr>
        <p:spPr>
          <a:xfrm>
            <a:off x="5672423" y="2627430"/>
            <a:ext cx="31680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STATUS port:</a:t>
            </a:r>
            <a:br>
              <a:rPr lang="en-US" dirty="0"/>
            </a:br>
            <a:r>
              <a:rPr lang="en-US" dirty="0"/>
              <a:t> FB755AX</a:t>
            </a:r>
            <a:r>
              <a:rPr lang="ko-KR" altLang="en-US" dirty="0"/>
              <a:t>의 상태를 모니터링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두 디바이스가 통신이 가능한 상태일 때 </a:t>
            </a:r>
            <a:r>
              <a:rPr lang="en-US" dirty="0"/>
              <a:t>LOW(0V)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ko-KR" altLang="en-US" dirty="0"/>
              <a:t>블루투스 연결을 대기 하거나 연결시도 및 주변의 블루투스 장치를 검색 할 때는 </a:t>
            </a:r>
            <a:r>
              <a:rPr lang="en-US" dirty="0"/>
              <a:t>LOW, HIGH</a:t>
            </a:r>
            <a:r>
              <a:rPr lang="ko-KR" altLang="en-US" dirty="0" err="1"/>
              <a:t>를</a:t>
            </a:r>
            <a:r>
              <a:rPr lang="ko-KR" altLang="en-US" dirty="0"/>
              <a:t> 반복</a:t>
            </a:r>
            <a:endParaRPr lang="en-K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41C28B-823E-769F-D983-6769FD75944C}"/>
              </a:ext>
            </a:extLst>
          </p:cNvPr>
          <p:cNvCxnSpPr>
            <a:cxnSpLocks/>
          </p:cNvCxnSpPr>
          <p:nvPr/>
        </p:nvCxnSpPr>
        <p:spPr>
          <a:xfrm>
            <a:off x="5891002" y="1188902"/>
            <a:ext cx="7929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58FB12-7838-C6D9-0F8F-E88FA0E3B20E}"/>
              </a:ext>
            </a:extLst>
          </p:cNvPr>
          <p:cNvCxnSpPr>
            <a:cxnSpLocks/>
          </p:cNvCxnSpPr>
          <p:nvPr/>
        </p:nvCxnSpPr>
        <p:spPr>
          <a:xfrm>
            <a:off x="695913" y="1376165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0E5BF0-A4BD-A46F-79F9-6D7BC64724DE}"/>
              </a:ext>
            </a:extLst>
          </p:cNvPr>
          <p:cNvSpPr txBox="1"/>
          <p:nvPr/>
        </p:nvSpPr>
        <p:spPr>
          <a:xfrm>
            <a:off x="5672423" y="2633330"/>
            <a:ext cx="31680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STREAM_CONTROL, STREAM_STATUS, MESSAGE_CONTROL, MESSAGE_STATUS:</a:t>
            </a:r>
            <a:br>
              <a:rPr lang="en-US" dirty="0"/>
            </a:br>
            <a:r>
              <a:rPr lang="en-US" dirty="0"/>
              <a:t> 1:N </a:t>
            </a:r>
            <a:r>
              <a:rPr lang="ko-KR" altLang="en-US" dirty="0"/>
              <a:t>통신을 하시기 위해서</a:t>
            </a:r>
            <a:r>
              <a:rPr lang="en-US" altLang="ko-KR" dirty="0"/>
              <a:t> </a:t>
            </a:r>
            <a:r>
              <a:rPr lang="ko-KR" altLang="en-US" dirty="0"/>
              <a:t>반드시 연결</a:t>
            </a:r>
            <a:endParaRPr lang="en-K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73F3F4-2809-D776-2860-963271A198C1}"/>
              </a:ext>
            </a:extLst>
          </p:cNvPr>
          <p:cNvCxnSpPr>
            <a:cxnSpLocks/>
          </p:cNvCxnSpPr>
          <p:nvPr/>
        </p:nvCxnSpPr>
        <p:spPr>
          <a:xfrm>
            <a:off x="695912" y="2018474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9C5B3-3162-83EC-1481-2086DEEB1876}"/>
              </a:ext>
            </a:extLst>
          </p:cNvPr>
          <p:cNvCxnSpPr>
            <a:cxnSpLocks/>
          </p:cNvCxnSpPr>
          <p:nvPr/>
        </p:nvCxnSpPr>
        <p:spPr>
          <a:xfrm>
            <a:off x="637919" y="2371724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C700B4-41F1-5056-B5D3-0AFC146F2F0C}"/>
              </a:ext>
            </a:extLst>
          </p:cNvPr>
          <p:cNvCxnSpPr>
            <a:cxnSpLocks/>
          </p:cNvCxnSpPr>
          <p:nvPr/>
        </p:nvCxnSpPr>
        <p:spPr>
          <a:xfrm>
            <a:off x="695911" y="4150623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DD3C17-C785-694B-BD04-7ADD1A649E51}"/>
              </a:ext>
            </a:extLst>
          </p:cNvPr>
          <p:cNvCxnSpPr>
            <a:cxnSpLocks/>
          </p:cNvCxnSpPr>
          <p:nvPr/>
        </p:nvCxnSpPr>
        <p:spPr>
          <a:xfrm>
            <a:off x="695910" y="4443312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7336EC-D492-EE9A-8AE5-2ABA1D8996C2}"/>
              </a:ext>
            </a:extLst>
          </p:cNvPr>
          <p:cNvCxnSpPr>
            <a:cxnSpLocks/>
          </p:cNvCxnSpPr>
          <p:nvPr/>
        </p:nvCxnSpPr>
        <p:spPr>
          <a:xfrm>
            <a:off x="7491516" y="1262163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3CEBF7-1A09-A3B2-BF4C-E8DDAD61F138}"/>
              </a:ext>
            </a:extLst>
          </p:cNvPr>
          <p:cNvCxnSpPr>
            <a:cxnSpLocks/>
          </p:cNvCxnSpPr>
          <p:nvPr/>
        </p:nvCxnSpPr>
        <p:spPr>
          <a:xfrm>
            <a:off x="7496491" y="1344637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34FD1F-AB23-8390-0AE3-2FA7E57476EF}"/>
              </a:ext>
            </a:extLst>
          </p:cNvPr>
          <p:cNvCxnSpPr>
            <a:cxnSpLocks/>
          </p:cNvCxnSpPr>
          <p:nvPr/>
        </p:nvCxnSpPr>
        <p:spPr>
          <a:xfrm>
            <a:off x="5761071" y="1331125"/>
            <a:ext cx="9183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8BFBF8-FF5D-8F32-A994-F903078BF16F}"/>
              </a:ext>
            </a:extLst>
          </p:cNvPr>
          <p:cNvCxnSpPr>
            <a:cxnSpLocks/>
          </p:cNvCxnSpPr>
          <p:nvPr/>
        </p:nvCxnSpPr>
        <p:spPr>
          <a:xfrm>
            <a:off x="5765575" y="1415958"/>
            <a:ext cx="9183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3356EC-3A42-8154-6C2E-954AE536F60D}"/>
              </a:ext>
            </a:extLst>
          </p:cNvPr>
          <p:cNvSpPr txBox="1"/>
          <p:nvPr/>
        </p:nvSpPr>
        <p:spPr>
          <a:xfrm>
            <a:off x="5672423" y="2627430"/>
            <a:ext cx="31680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CONNECT_CHECK / UART_DCD</a:t>
            </a:r>
            <a:r>
              <a:rPr lang="en-US" altLang="ko-KR" dirty="0"/>
              <a:t>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dirty="0"/>
              <a:t>Slave</a:t>
            </a:r>
            <a:r>
              <a:rPr lang="ko-KR" altLang="en-US" dirty="0"/>
              <a:t>에서 설정 된 연결 수만큼 </a:t>
            </a:r>
            <a:r>
              <a:rPr lang="en-US" dirty="0"/>
              <a:t>Master</a:t>
            </a:r>
            <a:r>
              <a:rPr lang="ko-KR" altLang="en-US" dirty="0"/>
              <a:t>장치가 연결이 이루어 지면 “</a:t>
            </a:r>
            <a:r>
              <a:rPr lang="en-US" dirty="0"/>
              <a:t>LOW”</a:t>
            </a:r>
            <a:br>
              <a:rPr lang="en-US" altLang="ko-KR" dirty="0"/>
            </a:br>
            <a:r>
              <a:rPr lang="ko-KR" altLang="en-US" dirty="0"/>
              <a:t>연결된 장치 중에 하나라 도 연결이 해지가 되면 “</a:t>
            </a:r>
            <a:r>
              <a:rPr lang="en-US" dirty="0"/>
              <a:t>HIGH”</a:t>
            </a:r>
            <a:br>
              <a:rPr lang="en-US" dirty="0"/>
            </a:b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Default “HIGH”)</a:t>
            </a:r>
            <a:endParaRPr lang="en-KR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A21484-73E8-1AA5-93A8-8F5A403D78DD}"/>
              </a:ext>
            </a:extLst>
          </p:cNvPr>
          <p:cNvCxnSpPr>
            <a:cxnSpLocks/>
          </p:cNvCxnSpPr>
          <p:nvPr/>
        </p:nvCxnSpPr>
        <p:spPr>
          <a:xfrm>
            <a:off x="695909" y="2968610"/>
            <a:ext cx="10924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C9813-8AE3-15B2-5792-89488B177603}"/>
              </a:ext>
            </a:extLst>
          </p:cNvPr>
          <p:cNvCxnSpPr>
            <a:cxnSpLocks/>
          </p:cNvCxnSpPr>
          <p:nvPr/>
        </p:nvCxnSpPr>
        <p:spPr>
          <a:xfrm>
            <a:off x="5891002" y="1573066"/>
            <a:ext cx="7929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1" grpId="0"/>
      <p:bldP spid="21" grpId="1"/>
      <p:bldP spid="24" grpId="0"/>
      <p:bldP spid="24" grpId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9835B9B8-0659-6F33-5960-5977B00F1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7199B720-49DE-8C36-DF33-42B2A9144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연결방법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64318B0-A7A9-D9B4-6FB7-500EC6DF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08850"/>
            <a:ext cx="6096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08C7EC32-F61D-5FB8-15DD-2844066B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DB47BD46-20DE-834E-8CBF-5D97D983A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연결방법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B24413DF-5271-6075-679E-991881CB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553427"/>
            <a:ext cx="6184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1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98DD03A7-AEDA-87EE-EF02-5CFB21A5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7C68EB5A-B324-CA63-50CF-3F9717AF3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연결방법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F884AFF4-759B-8ACA-5ACB-2A86DCD2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0885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D6CAE16E-1822-712A-D42F-A527259A9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415C6494-BB35-949D-4EF1-CEA0D46BD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설정과 </a:t>
            </a:r>
            <a:r>
              <a:rPr 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AT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명령어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31756-F7E6-FFAB-B03B-49F33B53180C}"/>
              </a:ext>
            </a:extLst>
          </p:cNvPr>
          <p:cNvSpPr txBox="1"/>
          <p:nvPr/>
        </p:nvSpPr>
        <p:spPr>
          <a:xfrm>
            <a:off x="735037" y="10383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부록 </a:t>
            </a:r>
            <a:r>
              <a:rPr lang="en-US" dirty="0"/>
              <a:t>A </a:t>
            </a:r>
            <a:r>
              <a:rPr lang="ko-KR" altLang="en-US" dirty="0"/>
              <a:t>환경설정 세부설명</a:t>
            </a:r>
            <a:r>
              <a:rPr lang="en-US" altLang="ko-KR" dirty="0"/>
              <a:t>:</a:t>
            </a:r>
            <a:endParaRPr lang="en-KR" dirty="0"/>
          </a:p>
          <a:p>
            <a:r>
              <a:rPr lang="en-KR" dirty="0"/>
              <a:t>https://cpuplaza.co.kr/upload/bbs/AppendixA_Kor.pdf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30A62-EDD6-B17A-344C-FF371ABA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7" y="2071252"/>
            <a:ext cx="6645382" cy="98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1EAD5-57A4-88DE-0A81-9937797A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7" y="1741246"/>
            <a:ext cx="4505178" cy="307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FF632-B275-6102-3E4F-7CBC47B2ABB5}"/>
              </a:ext>
            </a:extLst>
          </p:cNvPr>
          <p:cNvSpPr txBox="1"/>
          <p:nvPr/>
        </p:nvSpPr>
        <p:spPr>
          <a:xfrm>
            <a:off x="735037" y="33817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부록 </a:t>
            </a:r>
            <a:r>
              <a:rPr lang="en-US" dirty="0"/>
              <a:t>B AT </a:t>
            </a:r>
            <a:r>
              <a:rPr lang="ko-KR" altLang="en-US" dirty="0"/>
              <a:t>명령어 세부 설명 및 사용방법</a:t>
            </a:r>
            <a:r>
              <a:rPr lang="en-US" altLang="ko-KR" dirty="0"/>
              <a:t>:</a:t>
            </a:r>
          </a:p>
          <a:p>
            <a:r>
              <a:rPr lang="en-KR" dirty="0"/>
              <a:t>https://cpuplaza.co.kr/upload/bbs/AppendixB_Kor.pdf</a:t>
            </a:r>
          </a:p>
        </p:txBody>
      </p:sp>
    </p:spTree>
    <p:extLst>
      <p:ext uri="{BB962C8B-B14F-4D97-AF65-F5344CB8AC3E}">
        <p14:creationId xmlns:p14="http://schemas.microsoft.com/office/powerpoint/2010/main" val="371763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45A0F249-72DB-800E-4BB1-AAC010EC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C7BBF3E7-C84C-8BDB-29F1-D2CA331540F3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3CB62A57-C1A5-2724-F842-8389402FAB9A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41254A35-F09D-9290-E68C-949C4A936066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324ABD1B-2491-7EFD-97D3-E0EBE99D6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62250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납땜</a:t>
            </a:r>
            <a:endParaRPr lang="en-US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27C83893-5FF1-C5E8-F7BF-1D07CBF2917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1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03DFAB8E-0A9D-37B9-3A12-9C91F30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34094362-9455-0E21-D8F3-C82EB2780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납땜을 하는 이유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?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72B21-D7CA-5B8E-1A69-B14BE29D5FC0}"/>
              </a:ext>
            </a:extLst>
          </p:cNvPr>
          <p:cNvSpPr txBox="1"/>
          <p:nvPr/>
        </p:nvSpPr>
        <p:spPr>
          <a:xfrm>
            <a:off x="306825" y="191630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450℃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이하의 녹는점을 지닌 보충물을 사용하여 끊어진 두 개 이상의 물질을 결합하는 과정을 의미한다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b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임베디드 시스템에서 납땜은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PCB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전자 부품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저항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축전기 등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간에 전류가 흐를 수 있는 통로를 만드는 역할을 한다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A12B04F-1488-C3B3-A3F5-629CEB18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25" y="1754682"/>
            <a:ext cx="3613263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4EE63-6456-A5EE-F2D8-53D996476A97}"/>
              </a:ext>
            </a:extLst>
          </p:cNvPr>
          <p:cNvSpPr txBox="1"/>
          <p:nvPr/>
        </p:nvSpPr>
        <p:spPr>
          <a:xfrm>
            <a:off x="306824" y="4835723"/>
            <a:ext cx="5382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https://ckmakers.com/80/?bmode=view&amp;idx=4227585</a:t>
            </a:r>
          </a:p>
        </p:txBody>
      </p:sp>
    </p:spTree>
    <p:extLst>
      <p:ext uri="{BB962C8B-B14F-4D97-AF65-F5344CB8AC3E}">
        <p14:creationId xmlns:p14="http://schemas.microsoft.com/office/powerpoint/2010/main" val="15753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9A963321-3E31-3071-00F0-48A0E522F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133C5B48-5A33-DAD8-7638-41D2C1767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납땜 도구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674DB-B606-81D8-3F73-6AA2F3239885}"/>
              </a:ext>
            </a:extLst>
          </p:cNvPr>
          <p:cNvSpPr txBox="1"/>
          <p:nvPr/>
        </p:nvSpPr>
        <p:spPr>
          <a:xfrm>
            <a:off x="306824" y="4835723"/>
            <a:ext cx="5382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https://ckmakers.com/80/?bmode=view&amp;idx=4227585</a:t>
            </a:r>
          </a:p>
        </p:txBody>
      </p:sp>
      <p:pic>
        <p:nvPicPr>
          <p:cNvPr id="20482" name="Picture 2" descr="하코 인두기 FX-650 : 다나와 가격비교">
            <a:extLst>
              <a:ext uri="{FF2B5EF4-FFF2-40B4-BE49-F238E27FC236}">
                <a16:creationId xmlns:a16="http://schemas.microsoft.com/office/drawing/2014/main" id="{3E741107-1166-6EB6-08FF-E9881413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2" y="1564244"/>
            <a:ext cx="1564944" cy="15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87E97-31FB-EF52-BDDC-F9B3F487A0B2}"/>
              </a:ext>
            </a:extLst>
          </p:cNvPr>
          <p:cNvSpPr txBox="1"/>
          <p:nvPr/>
        </p:nvSpPr>
        <p:spPr>
          <a:xfrm>
            <a:off x="662800" y="3129188"/>
            <a:ext cx="1426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 err="1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인두기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b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땜납을 녹임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484" name="Picture 4" descr="하코(HAKKO) 인두팁 클리너">
            <a:extLst>
              <a:ext uri="{FF2B5EF4-FFF2-40B4-BE49-F238E27FC236}">
                <a16:creationId xmlns:a16="http://schemas.microsoft.com/office/drawing/2014/main" id="{FD9B4D7C-1418-9293-AA90-5C8FC3A6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30" y="1561592"/>
            <a:ext cx="1564944" cy="15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AC7E7-EFE8-9F98-8610-69295FB3DB6B}"/>
              </a:ext>
            </a:extLst>
          </p:cNvPr>
          <p:cNvSpPr txBox="1"/>
          <p:nvPr/>
        </p:nvSpPr>
        <p:spPr>
          <a:xfrm>
            <a:off x="5092868" y="3139012"/>
            <a:ext cx="14262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 err="1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인두팁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클리너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인두기의 팁을 닦음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488" name="Picture 8" descr="납흡입기">
            <a:extLst>
              <a:ext uri="{FF2B5EF4-FFF2-40B4-BE49-F238E27FC236}">
                <a16:creationId xmlns:a16="http://schemas.microsoft.com/office/drawing/2014/main" id="{0B6DB1E2-A495-4CCB-61C1-6B66F3D1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03" y="1564244"/>
            <a:ext cx="1564944" cy="15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A485F-85A7-1A1C-824A-DC0023D45778}"/>
              </a:ext>
            </a:extLst>
          </p:cNvPr>
          <p:cNvSpPr txBox="1"/>
          <p:nvPr/>
        </p:nvSpPr>
        <p:spPr>
          <a:xfrm>
            <a:off x="7293841" y="3139012"/>
            <a:ext cx="14262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납 흡입기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endParaRPr lang="en-KR" altLang="ko-KR" b="0" i="0" dirty="0">
              <a:solidFill>
                <a:srgbClr val="3D3D3D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rgbClr val="3D3D3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납땜을 잘못했을 때 제거</a:t>
            </a:r>
            <a:endParaRPr lang="en-US" altLang="ko-KR" b="0" i="0" dirty="0">
              <a:solidFill>
                <a:srgbClr val="3D3D3D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490" name="Picture 10" descr="인두기 실납 땜납 납땜 납 1kg 3.0mm 사이즈6가지-11번가 모바일">
            <a:extLst>
              <a:ext uri="{FF2B5EF4-FFF2-40B4-BE49-F238E27FC236}">
                <a16:creationId xmlns:a16="http://schemas.microsoft.com/office/drawing/2014/main" id="{204653F1-413E-E055-1312-9620718D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35" y="1561592"/>
            <a:ext cx="1564944" cy="15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9E222-8C79-1CD0-F5D7-DE7CD95EFBD0}"/>
              </a:ext>
            </a:extLst>
          </p:cNvPr>
          <p:cNvSpPr txBox="1"/>
          <p:nvPr/>
        </p:nvSpPr>
        <p:spPr>
          <a:xfrm>
            <a:off x="2851257" y="3198237"/>
            <a:ext cx="1426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D3D3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땜납</a:t>
            </a:r>
            <a:r>
              <a:rPr lang="en-US" altLang="ko-KR" dirty="0">
                <a:solidFill>
                  <a:srgbClr val="3D3D3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전류가 흐름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88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306" name="Google Shape;306;p43"/>
          <p:cNvGrpSpPr/>
          <p:nvPr/>
        </p:nvGrpSpPr>
        <p:grpSpPr>
          <a:xfrm>
            <a:off x="126613" y="1451100"/>
            <a:ext cx="4108200" cy="3692400"/>
            <a:chOff x="0" y="1451000"/>
            <a:chExt cx="4108200" cy="3692400"/>
          </a:xfrm>
        </p:grpSpPr>
        <p:sp>
          <p:nvSpPr>
            <p:cNvPr id="307" name="Google Shape;307;p43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308" name="Google Shape;308;p43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100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목차</a:t>
            </a:r>
            <a:endParaRPr sz="3100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1936100" y="2129351"/>
            <a:ext cx="2288700" cy="80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﻿﻿개요와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﻿﻿프로파일과 </a:t>
            </a:r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﻿﻿SSID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와</a:t>
            </a:r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UUID</a:t>
            </a:r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블루투스</a:t>
            </a:r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 idx="3"/>
          </p:nvPr>
        </p:nvSpPr>
        <p:spPr>
          <a:xfrm>
            <a:off x="1120213" y="149392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01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납땜</a:t>
            </a:r>
            <a:endParaRPr lang="ko-KR" altLang="en-US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 idx="6"/>
          </p:nvPr>
        </p:nvSpPr>
        <p:spPr>
          <a:xfrm>
            <a:off x="1108513" y="3280871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03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﻿﻿각 핀과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﻿﻿연결 방법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설정과 </a:t>
            </a:r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AT </a:t>
            </a: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명령어</a:t>
            </a: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8"/>
          </p:nvPr>
        </p:nvSpPr>
        <p:spPr>
          <a:xfrm>
            <a:off x="5969570" y="1687651"/>
            <a:ext cx="2288700" cy="485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FB755AC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모듈</a:t>
            </a:r>
            <a:endParaRPr lang="en-US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9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02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Google Shape;310;p43">
            <a:extLst>
              <a:ext uri="{FF2B5EF4-FFF2-40B4-BE49-F238E27FC236}">
                <a16:creationId xmlns:a16="http://schemas.microsoft.com/office/drawing/2014/main" id="{92D5316D-A041-DE8E-B938-C23781E67EFB}"/>
              </a:ext>
            </a:extLst>
          </p:cNvPr>
          <p:cNvSpPr txBox="1">
            <a:spLocks/>
          </p:cNvSpPr>
          <p:nvPr/>
        </p:nvSpPr>
        <p:spPr>
          <a:xfrm>
            <a:off x="1934413" y="3827174"/>
            <a:ext cx="2288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납땜하는 이유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방법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655F1B90-730D-794C-8682-5912D677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E7989FAA-1927-EC47-DF5D-FC3A27E48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납땜 하는 방법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36D970B-F201-8969-8DB9-1773052F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7" y="1234367"/>
            <a:ext cx="8283145" cy="26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F3B33-45BE-9BC8-8D28-822130DD63C7}"/>
              </a:ext>
            </a:extLst>
          </p:cNvPr>
          <p:cNvSpPr txBox="1"/>
          <p:nvPr/>
        </p:nvSpPr>
        <p:spPr>
          <a:xfrm>
            <a:off x="306824" y="4835723"/>
            <a:ext cx="5382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https://ckmakers.com/80/?bmode=view&amp;idx=4227585</a:t>
            </a:r>
          </a:p>
        </p:txBody>
      </p:sp>
    </p:spTree>
    <p:extLst>
      <p:ext uri="{BB962C8B-B14F-4D97-AF65-F5344CB8AC3E}">
        <p14:creationId xmlns:p14="http://schemas.microsoft.com/office/powerpoint/2010/main" val="224991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DE1631-9730-6330-F5AC-766049C3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296800"/>
            <a:ext cx="7717500" cy="549900"/>
          </a:xfrm>
        </p:spPr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9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블루투스</a:t>
            </a: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44EC6668-6E65-5DF8-7D3C-88808F26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FDA1EEA4-06CD-BEF4-1121-E25C86572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블루투스 개요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DB71F2-CACB-57B5-7843-CF0236008284}"/>
              </a:ext>
            </a:extLst>
          </p:cNvPr>
          <p:cNvSpPr txBox="1">
            <a:spLocks/>
          </p:cNvSpPr>
          <p:nvPr/>
        </p:nvSpPr>
        <p:spPr>
          <a:xfrm>
            <a:off x="389331" y="1190114"/>
            <a:ext cx="3733218" cy="305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블루투스는 근거리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(10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~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100m)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무선 통신 기술이다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2.4GHz ISM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(Industrial, Scientific, Medical)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대역을 사용한다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frequency-hopping spread spectrum (FHSS)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 간섭을 최소화하여 신뢰성 있는 통신이 가능하다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무선 헤드셋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키보드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마우스 등 컴퓨터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핸드폰과 주변 장치를 무선으로 연결 가능하게 하는 저전력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저비용 통신 방법이다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전화기 옆에 블루투스 이어폰 한 쌍">
            <a:extLst>
              <a:ext uri="{FF2B5EF4-FFF2-40B4-BE49-F238E27FC236}">
                <a16:creationId xmlns:a16="http://schemas.microsoft.com/office/drawing/2014/main" id="{235A2210-B5FA-478A-3C5C-AA03CDCE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17" y="1190114"/>
            <a:ext cx="4405052" cy="29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74FF395B-015C-53E5-7276-F088CB9F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7C4A0E29-486A-A17B-43A1-5C5C2EACD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블루투스 구조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429E9E-59BF-829D-EE3D-7D9965118759}"/>
              </a:ext>
            </a:extLst>
          </p:cNvPr>
          <p:cNvSpPr txBox="1">
            <a:spLocks/>
          </p:cNvSpPr>
          <p:nvPr/>
        </p:nvSpPr>
        <p:spPr>
          <a:xfrm>
            <a:off x="306825" y="1349581"/>
            <a:ext cx="3288782" cy="244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r>
              <a:rPr lang="en-US" dirty="0"/>
              <a:t>Piconet</a:t>
            </a: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Master(1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개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Slave(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최대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개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역할로 동작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Master: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Inquiry(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검색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Page(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연결 요청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Slave: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 Inquiry Scan(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검색대기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Page Scan(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연결대기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	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0A6289E2-48AB-CB39-B86A-8C266095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5057"/>
            <a:ext cx="3271189" cy="39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945F4670-B005-42D0-8A9F-B6DCAB7C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60C5EF30-0BFA-11BC-9055-789E5EE0E6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265175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블루투스 프로파일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D6D90E-629F-4976-6026-A569549E8874}"/>
              </a:ext>
            </a:extLst>
          </p:cNvPr>
          <p:cNvSpPr txBox="1">
            <a:spLocks/>
          </p:cNvSpPr>
          <p:nvPr/>
        </p:nvSpPr>
        <p:spPr>
          <a:xfrm>
            <a:off x="306825" y="2150693"/>
            <a:ext cx="4445057" cy="124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블루투스와 연결되는 장비의 종류에 따라 규정되는 개별적인 프로토콜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통신하고자 하는 장비 간에 동일한 프로토콜을 가지고 있어야 한다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3616E-8822-47A5-C917-996F32A7BB93}"/>
              </a:ext>
            </a:extLst>
          </p:cNvPr>
          <p:cNvSpPr txBox="1"/>
          <p:nvPr/>
        </p:nvSpPr>
        <p:spPr>
          <a:xfrm>
            <a:off x="4698944" y="1759011"/>
            <a:ext cx="44450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대표적인 프로토콜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: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블루투스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Discovery, Connecting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절차 등 정의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HID: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입력 장치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e.g.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키보드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마우스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A2DP: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스테레오 오디오 전송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e.g.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무선 이어폰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MAP: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문자 등의 알림 전송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e.g.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스마트 </a:t>
            </a:r>
            <a:r>
              <a:rPr lang="ko-KR" altLang="en-US" dirty="0" err="1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워치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알림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BIP: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이미지 송수신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전화 음성을 송수신 및 제어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 </a:t>
            </a:r>
            <a:r>
              <a:rPr lang="ko-KR" altLang="en-US" dirty="0">
                <a:latin typeface="Arial" panose="020B0604020202020204" pitchFamily="34" charset="0"/>
              </a:rPr>
              <a:t>차내 전화</a:t>
            </a:r>
            <a:b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SPP: 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직렬 포트를 통해 데이터 전송 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e.g. GPS</a:t>
            </a:r>
          </a:p>
        </p:txBody>
      </p:sp>
    </p:spTree>
    <p:extLst>
      <p:ext uri="{BB962C8B-B14F-4D97-AF65-F5344CB8AC3E}">
        <p14:creationId xmlns:p14="http://schemas.microsoft.com/office/powerpoint/2010/main" val="33163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DBA5C0B6-DA0A-CA6B-3D1B-54362D7C1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6AA94134-9DD4-06B1-3F60-4AF2800AE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445056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Serial Port Profile(SPP)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AF809-D8B8-B88F-2154-B93BC25D45C3}"/>
              </a:ext>
            </a:extLst>
          </p:cNvPr>
          <p:cNvSpPr txBox="1">
            <a:spLocks/>
          </p:cNvSpPr>
          <p:nvPr/>
        </p:nvSpPr>
        <p:spPr>
          <a:xfrm>
            <a:off x="306825" y="1349581"/>
            <a:ext cx="3828613" cy="272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블루투스 장치 간에 가상 시리얼 포트를 생성하여 무선으로 데이터를 송수신하는 프로토콜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유선 시리얼 통신 방식과 비슷한 환경을 제공하므로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기존에 유선 시리얼 통신을 사용하던 기기들을 블루투스로 대체할 수 있다</a:t>
            </a:r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RS-232</a:t>
            </a:r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시리얼 통신 에뮬레이션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양방향 데이터 통신 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낮은 대역폭</a:t>
            </a:r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170" name="Picture 2" descr="Protocol model">
            <a:extLst>
              <a:ext uri="{FF2B5EF4-FFF2-40B4-BE49-F238E27FC236}">
                <a16:creationId xmlns:a16="http://schemas.microsoft.com/office/drawing/2014/main" id="{4060995B-2A75-50DF-DA98-BD2475AE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1071561"/>
            <a:ext cx="4826529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BA02FB-C88D-2AC6-C099-4B780BE20FAA}"/>
              </a:ext>
            </a:extLst>
          </p:cNvPr>
          <p:cNvSpPr/>
          <p:nvPr/>
        </p:nvSpPr>
        <p:spPr>
          <a:xfrm>
            <a:off x="4224130" y="1407886"/>
            <a:ext cx="4673127" cy="7787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171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673AD006-1A68-F634-B11B-939B1E3B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392B791B-75BC-126F-5562-D6A2537DB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825" y="0"/>
            <a:ext cx="4445056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SSID, UUID</a:t>
            </a:r>
            <a:endParaRPr dirty="0"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717CDCB-FF31-ECBA-DDAD-56F034C440F2}"/>
              </a:ext>
            </a:extLst>
          </p:cNvPr>
          <p:cNvSpPr txBox="1">
            <a:spLocks/>
          </p:cNvSpPr>
          <p:nvPr/>
        </p:nvSpPr>
        <p:spPr>
          <a:xfrm>
            <a:off x="306825" y="1349582"/>
            <a:ext cx="3686907" cy="318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13970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SSID (Service Set Identifier)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무선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LAN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을 식별하기 위한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ID</a:t>
            </a: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일반적으로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우리가 보는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Wi-Fi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이름이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SSID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의 일종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altLang="ko-KR" dirty="0">
                <a:solidFill>
                  <a:srgbClr val="11111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UUID (Universally Unique Identifier)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128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비트 길이의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ID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블루투스 프로콜에서 서비스와 특징을 정의하는데 사용됨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어떤 종류의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가 통신 되는지 알려줌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AEDADE-7A12-17C1-8161-976E126A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32" y="1159638"/>
            <a:ext cx="4843443" cy="28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D0353A8A-7459-D120-D252-7E0E9571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EDEAB734-DF38-E7D2-8556-013CC9D7F986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021AAB3D-D62E-8228-27E0-6200D2C75E2A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85AB25A2-5FB3-D3C8-D44C-A4DB7D6534D5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97A2AD3B-A16C-2D00-AD01-F75B41F5C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62250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FB755AC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모듈</a:t>
            </a:r>
            <a:endParaRPr lang="en-US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6F4A6174-3045-FDFE-BCB4-9821961490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E8EAD-877F-CD1F-2C78-65426ACC2B8C}"/>
              </a:ext>
            </a:extLst>
          </p:cNvPr>
          <p:cNvSpPr txBox="1"/>
          <p:nvPr/>
        </p:nvSpPr>
        <p:spPr>
          <a:xfrm>
            <a:off x="1512075" y="3765266"/>
            <a:ext cx="4575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FB755AC &amp; FB755AS </a:t>
            </a:r>
            <a:r>
              <a:rPr lang="ko-KR" altLang="en-US" dirty="0"/>
              <a:t>사용자 설명서</a:t>
            </a:r>
            <a:r>
              <a:rPr lang="en-US" altLang="ko-KR" dirty="0"/>
              <a:t>:</a:t>
            </a:r>
            <a:br>
              <a:rPr lang="en-KR" dirty="0"/>
            </a:br>
            <a:r>
              <a:rPr lang="en-KR" dirty="0"/>
              <a:t>http://www.funnykit.co.kr/bemarket/datasheet/FB755_UserGuide_Kor.pdf</a:t>
            </a:r>
          </a:p>
        </p:txBody>
      </p:sp>
    </p:spTree>
    <p:extLst>
      <p:ext uri="{BB962C8B-B14F-4D97-AF65-F5344CB8AC3E}">
        <p14:creationId xmlns:p14="http://schemas.microsoft.com/office/powerpoint/2010/main" val="1088144864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776</Words>
  <Application>Microsoft Macintosh PowerPoint</Application>
  <PresentationFormat>On-screen Show (16:9)</PresentationFormat>
  <Paragraphs>97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Golos Text SemiBold</vt:lpstr>
      <vt:lpstr>Arial</vt:lpstr>
      <vt:lpstr>Golos Text</vt:lpstr>
      <vt:lpstr>Red Hat Display</vt:lpstr>
      <vt:lpstr>Commissioner</vt:lpstr>
      <vt:lpstr>NanumGothic</vt:lpstr>
      <vt:lpstr>Formulating a Research Problem for University Students by Slidesgo</vt:lpstr>
      <vt:lpstr>임베디드 실험 및 실습 9주차 예비 발표</vt:lpstr>
      <vt:lpstr>목차</vt:lpstr>
      <vt:lpstr>블루투스</vt:lpstr>
      <vt:lpstr>블루투스 개요</vt:lpstr>
      <vt:lpstr>블루투스 구조</vt:lpstr>
      <vt:lpstr>블루투스 프로파일</vt:lpstr>
      <vt:lpstr>Serial Port Profile(SPP)</vt:lpstr>
      <vt:lpstr>SSID, UUID</vt:lpstr>
      <vt:lpstr>FB755AC 모듈</vt:lpstr>
      <vt:lpstr>개요 및 특징</vt:lpstr>
      <vt:lpstr>각 핀과 기능</vt:lpstr>
      <vt:lpstr>각 핀과 기능</vt:lpstr>
      <vt:lpstr>연결방법</vt:lpstr>
      <vt:lpstr>연결방법</vt:lpstr>
      <vt:lpstr>연결방법</vt:lpstr>
      <vt:lpstr>설정과 AT 명령어</vt:lpstr>
      <vt:lpstr>납땜</vt:lpstr>
      <vt:lpstr>납땜을 하는 이유?</vt:lpstr>
      <vt:lpstr>납땜 도구</vt:lpstr>
      <vt:lpstr>납땜 하는 방법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허치영</cp:lastModifiedBy>
  <cp:revision>42</cp:revision>
  <dcterms:modified xsi:type="dcterms:W3CDTF">2024-10-27T08:19:09Z</dcterms:modified>
</cp:coreProperties>
</file>