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204F-93C4-3BAB-5919-393C2189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297B3-66C9-7159-8A93-8BCBCCDE2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BD6D3-FE7F-AAF8-F834-4D817BB7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C45E7-45D7-BC0D-06D1-F68C2E54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BE055-A806-2C70-D221-4B76888F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65FF2-2178-B913-5E5A-DC0B81A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9B097-530B-ED98-40A4-B50E015FD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36FCE-0F38-1945-E6E2-C7636104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6B199-C5EB-5F30-A1D6-CDCAD996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C9D22-2F08-E3AC-A087-F8438315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6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18F8A4-8916-F441-A28C-D51B610BA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DD7E9D-7BCB-5107-D7A7-77F3D7BF2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EEBF3-C362-6785-40CF-67F9FFAB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81071-5D2E-419F-440F-13187DC7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FB55F-7C2A-193F-5D1F-62BE6A82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3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7C3B5-691A-3D80-659D-A3CDB506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0A97B-FC7A-9032-F9DD-9B592C53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C7B32-9337-B1D3-74B5-95F59FFD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7C6A1-DBF7-8362-6D7B-D6F3AFBF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B7FA2-9297-E82F-526E-E07E3AA1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9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874EF-1180-03F5-D866-FFC0DF48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AFC14-623B-911C-C995-A30B6F3E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18AF9-2E61-C541-6BA5-3265376D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1ED4C-6C9F-E8AB-3603-9EFC8B75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2994-7542-7607-9D5A-E65C3A7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0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C3B5B-1AA8-6F92-8D7E-3BC4F5A9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DD0D8-431C-D78A-16E1-2FD67FFB2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A4FE67-21E5-8398-F8BD-405C51797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DD330-51B2-57EC-3AA4-BBBD4D9F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DD42C-C97D-EA44-D2B1-797FF43E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78484-56D6-D42D-C6DB-B03FFDCC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FE95F-2637-E68C-D2B1-459C7A64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36034-5F47-1543-239A-481CD263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BD47E-DFC1-E4FB-8498-99507A211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83CFF1-0C69-DEC1-A98D-12F5BEED1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F5406C-5A18-645E-7156-C8E85E1C3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963F78-1DF1-A6B3-1D72-6AFF218E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BDA98-13C2-218F-E423-9ECCE596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1097B8-2EC7-15EB-315C-355587B3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6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C80DF-5D8F-1B49-79E0-75476BB6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7796BF-A1CB-C0A2-168B-4E96DB9F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1A1F94-FEF9-11EC-B219-AC5AA2A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3F3434-8A7E-17B0-7EB4-941DF9AF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014808-F681-2FB8-531F-EC89C01D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45E347-4B3B-E1F5-9BC1-3038DBEB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60FC-6757-6774-C582-6D9BD8C9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6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1D241-553C-C5CF-DDD0-034931A5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54DE-1284-1AB1-4F85-4DF6B5B1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F7054-139D-6BA9-0EA7-D86A6695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A4C9B-C612-66DA-926A-A776FB78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C61E0-B7A4-283A-DABB-CC279AB7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74976-4CBE-FF49-B523-8D368E6D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5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3D40C-5904-233A-DCF8-BE45BDE3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1F050-C249-43F1-5F7B-470BB5DAC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20DE0-A32C-D825-769E-98FFDAFCC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4F730-CBF9-E68C-0353-25BCEDCB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9BC7B-A371-2D99-E5CA-FC4FE3F4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CD743-6063-6EFC-BA8B-60C79515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5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92453B-FCF4-2CCB-A864-0E948ED4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6D154-2BA9-6FA2-69F9-8826BDB3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84D18-B994-1943-0619-D2D836337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A95E26-B64E-42AF-9F32-5D696BA73FA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D9723-73CE-873B-6A1E-0DCE3402C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9C29D-6D19-F472-66B5-2A6E938A8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D00D2-A24C-4AAE-930B-E98E881D5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193A19-11E1-3149-E445-1D45A260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1B63D29-1CF1-EE67-5D42-A113E25082D7}"/>
              </a:ext>
            </a:extLst>
          </p:cNvPr>
          <p:cNvSpPr/>
          <p:nvPr/>
        </p:nvSpPr>
        <p:spPr>
          <a:xfrm>
            <a:off x="4843604" y="407406"/>
            <a:ext cx="1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9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FEFD01-8529-70A5-1597-4A68408B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1CB000-2E40-1BCA-546E-F5733BCEB8BE}"/>
              </a:ext>
            </a:extLst>
          </p:cNvPr>
          <p:cNvSpPr/>
          <p:nvPr/>
        </p:nvSpPr>
        <p:spPr>
          <a:xfrm>
            <a:off x="5413972" y="416459"/>
            <a:ext cx="1321806" cy="17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EEFEC0-55E1-9D5C-0707-A2F0A812C4BD}"/>
              </a:ext>
            </a:extLst>
          </p:cNvPr>
          <p:cNvSpPr/>
          <p:nvPr/>
        </p:nvSpPr>
        <p:spPr>
          <a:xfrm>
            <a:off x="6165410" y="417528"/>
            <a:ext cx="1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82B07D-AD2E-EE05-4E35-E23E7AC6E85A}"/>
              </a:ext>
            </a:extLst>
          </p:cNvPr>
          <p:cNvSpPr/>
          <p:nvPr/>
        </p:nvSpPr>
        <p:spPr>
          <a:xfrm>
            <a:off x="5142368" y="408475"/>
            <a:ext cx="1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2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D81014-0A05-ACB5-1A68-2B4B537C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63DAB2-F8E8-C485-B22D-727A4F37FCFE}"/>
              </a:ext>
            </a:extLst>
          </p:cNvPr>
          <p:cNvSpPr/>
          <p:nvPr/>
        </p:nvSpPr>
        <p:spPr>
          <a:xfrm>
            <a:off x="425512" y="244444"/>
            <a:ext cx="1195057" cy="3947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10D705-2DA2-94EC-6997-176D00947FD5}"/>
              </a:ext>
            </a:extLst>
          </p:cNvPr>
          <p:cNvSpPr/>
          <p:nvPr/>
        </p:nvSpPr>
        <p:spPr>
          <a:xfrm>
            <a:off x="425512" y="3159659"/>
            <a:ext cx="1195056" cy="17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3416B5-E917-2561-5EDE-A0B604F1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D03B35-C586-8824-B628-C81FC1E672C5}"/>
              </a:ext>
            </a:extLst>
          </p:cNvPr>
          <p:cNvSpPr/>
          <p:nvPr/>
        </p:nvSpPr>
        <p:spPr>
          <a:xfrm>
            <a:off x="8854288" y="579421"/>
            <a:ext cx="1683945" cy="4897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4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66B240-1562-7E59-81E2-88DD25CC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033232-7A63-2574-37E7-BD84171382AC}"/>
              </a:ext>
            </a:extLst>
          </p:cNvPr>
          <p:cNvSpPr/>
          <p:nvPr/>
        </p:nvSpPr>
        <p:spPr>
          <a:xfrm>
            <a:off x="8872396" y="878186"/>
            <a:ext cx="434566" cy="416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5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788D8-2574-59EF-9E12-CE9365B0F704}"/>
              </a:ext>
            </a:extLst>
          </p:cNvPr>
          <p:cNvSpPr txBox="1"/>
          <p:nvPr/>
        </p:nvSpPr>
        <p:spPr>
          <a:xfrm>
            <a:off x="769545" y="479833"/>
            <a:ext cx="967284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주의사항</a:t>
            </a:r>
            <a:endParaRPr lang="en-US" altLang="ko-KR" sz="48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 err="1"/>
              <a:t>printf</a:t>
            </a:r>
            <a:r>
              <a:rPr lang="ko-KR" altLang="en-US" sz="2000" dirty="0"/>
              <a:t> 코드는 위와 같이 터미널 확인을 위한 디버깅 절차에만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보드에 포팅 후 디버깅 모드 </a:t>
            </a:r>
            <a:r>
              <a:rPr lang="ko-KR" altLang="en-US" sz="2000" dirty="0" err="1"/>
              <a:t>종료시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 </a:t>
            </a:r>
            <a:r>
              <a:rPr lang="ko-KR" altLang="en-US" sz="2000" dirty="0"/>
              <a:t>코드로 인해 원하는 동작을 </a:t>
            </a:r>
            <a:r>
              <a:rPr lang="ko-KR" altLang="en-US" sz="2000" dirty="0" err="1"/>
              <a:t>안할</a:t>
            </a:r>
            <a:r>
              <a:rPr lang="ko-KR" altLang="en-US" sz="2000" dirty="0"/>
              <a:t>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0315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나상진</dc:creator>
  <cp:lastModifiedBy>나상진</cp:lastModifiedBy>
  <cp:revision>3</cp:revision>
  <dcterms:created xsi:type="dcterms:W3CDTF">2024-09-26T02:10:54Z</dcterms:created>
  <dcterms:modified xsi:type="dcterms:W3CDTF">2024-09-26T02:21:11Z</dcterms:modified>
</cp:coreProperties>
</file>