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42" r:id="rId2"/>
    <p:sldId id="492" r:id="rId3"/>
    <p:sldId id="499" r:id="rId4"/>
    <p:sldId id="465" r:id="rId5"/>
    <p:sldId id="469" r:id="rId6"/>
    <p:sldId id="476" r:id="rId7"/>
    <p:sldId id="477" r:id="rId8"/>
    <p:sldId id="490" r:id="rId9"/>
    <p:sldId id="489" r:id="rId10"/>
    <p:sldId id="478" r:id="rId11"/>
    <p:sldId id="480" r:id="rId12"/>
    <p:sldId id="481" r:id="rId13"/>
    <p:sldId id="479" r:id="rId14"/>
    <p:sldId id="483" r:id="rId15"/>
    <p:sldId id="488" r:id="rId16"/>
    <p:sldId id="486" r:id="rId17"/>
    <p:sldId id="487" r:id="rId18"/>
    <p:sldId id="496" r:id="rId19"/>
    <p:sldId id="280" r:id="rId20"/>
    <p:sldId id="498" r:id="rId21"/>
  </p:sldIdLst>
  <p:sldSz cx="9144000" cy="6858000" type="screen4x3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1927352-1043-46F2-BCCE-C1249190067D}">
          <p14:sldIdLst>
            <p14:sldId id="442"/>
            <p14:sldId id="492"/>
            <p14:sldId id="499"/>
            <p14:sldId id="465"/>
            <p14:sldId id="469"/>
            <p14:sldId id="476"/>
            <p14:sldId id="477"/>
            <p14:sldId id="490"/>
            <p14:sldId id="489"/>
            <p14:sldId id="478"/>
            <p14:sldId id="480"/>
            <p14:sldId id="481"/>
            <p14:sldId id="479"/>
            <p14:sldId id="483"/>
            <p14:sldId id="488"/>
            <p14:sldId id="486"/>
            <p14:sldId id="487"/>
            <p14:sldId id="496"/>
            <p14:sldId id="280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7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oobin" initials="Bi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B41"/>
    <a:srgbClr val="4D6949"/>
    <a:srgbClr val="654D4D"/>
    <a:srgbClr val="6C7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875D8-3ABF-494A-AE2C-AF1C53629069}" v="4197" dt="2020-08-21T05:36:24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38" autoAdjust="0"/>
    <p:restoredTop sz="96727" autoAdjust="0"/>
  </p:normalViewPr>
  <p:slideViewPr>
    <p:cSldViewPr>
      <p:cViewPr varScale="1">
        <p:scale>
          <a:sx n="111" d="100"/>
          <a:sy n="111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4014" y="102"/>
      </p:cViewPr>
      <p:guideLst>
        <p:guide orient="horz" pos="3157"/>
        <p:guide pos="21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Heejun" userId="f4146b6c-b8a2-4ff9-88b8-ec5eab333dbc" providerId="ADAL" clId="{2AA875D8-3ABF-494A-AE2C-AF1C53629069}"/>
    <pc:docChg chg="undo redo custSel addSld delSld modSld sldOrd modMainMaster modSection">
      <pc:chgData name="LeeHeejun" userId="f4146b6c-b8a2-4ff9-88b8-ec5eab333dbc" providerId="ADAL" clId="{2AA875D8-3ABF-494A-AE2C-AF1C53629069}" dt="2020-08-21T05:36:36.140" v="23806" actId="14100"/>
      <pc:docMkLst>
        <pc:docMk/>
      </pc:docMkLst>
      <pc:sldChg chg="del">
        <pc:chgData name="LeeHeejun" userId="f4146b6c-b8a2-4ff9-88b8-ec5eab333dbc" providerId="ADAL" clId="{2AA875D8-3ABF-494A-AE2C-AF1C53629069}" dt="2020-08-18T07:24:41.349" v="5" actId="47"/>
        <pc:sldMkLst>
          <pc:docMk/>
          <pc:sldMk cId="2784051136" sldId="440"/>
        </pc:sldMkLst>
      </pc:sldChg>
      <pc:sldChg chg="delSp modSp new mod">
        <pc:chgData name="LeeHeejun" userId="f4146b6c-b8a2-4ff9-88b8-ec5eab333dbc" providerId="ADAL" clId="{2AA875D8-3ABF-494A-AE2C-AF1C53629069}" dt="2020-08-19T08:57:59.999" v="3739" actId="20577"/>
        <pc:sldMkLst>
          <pc:docMk/>
          <pc:sldMk cId="892494725" sldId="441"/>
        </pc:sldMkLst>
        <pc:spChg chg="mod">
          <ac:chgData name="LeeHeejun" userId="f4146b6c-b8a2-4ff9-88b8-ec5eab333dbc" providerId="ADAL" clId="{2AA875D8-3ABF-494A-AE2C-AF1C53629069}" dt="2020-08-18T07:46:12.090" v="501"/>
          <ac:spMkLst>
            <pc:docMk/>
            <pc:sldMk cId="892494725" sldId="441"/>
            <ac:spMk id="2" creationId="{4DCB9AF6-4A82-4B76-AFFF-1BA4B607B49A}"/>
          </ac:spMkLst>
        </pc:spChg>
        <pc:spChg chg="del">
          <ac:chgData name="LeeHeejun" userId="f4146b6c-b8a2-4ff9-88b8-ec5eab333dbc" providerId="ADAL" clId="{2AA875D8-3ABF-494A-AE2C-AF1C53629069}" dt="2020-08-18T08:21:49.799" v="503" actId="478"/>
          <ac:spMkLst>
            <pc:docMk/>
            <pc:sldMk cId="892494725" sldId="441"/>
            <ac:spMk id="4" creationId="{2FEB9C93-E81F-4B10-9BB6-5016136E3BDD}"/>
          </ac:spMkLst>
        </pc:spChg>
        <pc:spChg chg="del mod">
          <ac:chgData name="LeeHeejun" userId="f4146b6c-b8a2-4ff9-88b8-ec5eab333dbc" providerId="ADAL" clId="{2AA875D8-3ABF-494A-AE2C-AF1C53629069}" dt="2020-08-18T08:21:49.416" v="502" actId="478"/>
          <ac:spMkLst>
            <pc:docMk/>
            <pc:sldMk cId="892494725" sldId="441"/>
            <ac:spMk id="5" creationId="{E3CFBC3B-CA66-4089-9C62-155D0D8A8FB0}"/>
          </ac:spMkLst>
        </pc:spChg>
        <pc:spChg chg="mod">
          <ac:chgData name="LeeHeejun" userId="f4146b6c-b8a2-4ff9-88b8-ec5eab333dbc" providerId="ADAL" clId="{2AA875D8-3ABF-494A-AE2C-AF1C53629069}" dt="2020-08-19T08:57:59.999" v="3739" actId="20577"/>
          <ac:spMkLst>
            <pc:docMk/>
            <pc:sldMk cId="892494725" sldId="441"/>
            <ac:spMk id="6" creationId="{DD2808FB-507B-44C3-8A55-5A9224EF43F6}"/>
          </ac:spMkLst>
        </pc:sp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1901700134" sldId="442"/>
        </pc:sldMkLst>
      </pc:sldChg>
      <pc:sldChg chg="addSp delSp modSp new mod ord">
        <pc:chgData name="LeeHeejun" userId="f4146b6c-b8a2-4ff9-88b8-ec5eab333dbc" providerId="ADAL" clId="{2AA875D8-3ABF-494A-AE2C-AF1C53629069}" dt="2020-08-18T07:45:45.931" v="494" actId="403"/>
        <pc:sldMkLst>
          <pc:docMk/>
          <pc:sldMk cId="3922351594" sldId="442"/>
        </pc:sldMkLst>
        <pc:spChg chg="mod">
          <ac:chgData name="LeeHeejun" userId="f4146b6c-b8a2-4ff9-88b8-ec5eab333dbc" providerId="ADAL" clId="{2AA875D8-3ABF-494A-AE2C-AF1C53629069}" dt="2020-08-18T07:35:15.580" v="363" actId="1035"/>
          <ac:spMkLst>
            <pc:docMk/>
            <pc:sldMk cId="3922351594" sldId="442"/>
            <ac:spMk id="2" creationId="{975D9B05-A3C7-4838-BD9E-594CAE3982B7}"/>
          </ac:spMkLst>
        </pc:spChg>
        <pc:spChg chg="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3" creationId="{B87BD403-17BD-47C2-90A8-4ACB1319E054}"/>
          </ac:spMkLst>
        </pc:spChg>
        <pc:spChg chg="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4" creationId="{712D4F8E-28E7-4CC7-A7CE-6C55D4305F6C}"/>
          </ac:spMkLst>
        </pc:spChg>
        <pc:spChg chg="del mod">
          <ac:chgData name="LeeHeejun" userId="f4146b6c-b8a2-4ff9-88b8-ec5eab333dbc" providerId="ADAL" clId="{2AA875D8-3ABF-494A-AE2C-AF1C53629069}" dt="2020-08-18T07:29:51.132" v="189" actId="478"/>
          <ac:spMkLst>
            <pc:docMk/>
            <pc:sldMk cId="3922351594" sldId="442"/>
            <ac:spMk id="5" creationId="{69C5C527-58A8-4BA3-B2EF-328A1A99EC00}"/>
          </ac:spMkLst>
        </pc:spChg>
        <pc:spChg chg="del mod">
          <ac:chgData name="LeeHeejun" userId="f4146b6c-b8a2-4ff9-88b8-ec5eab333dbc" providerId="ADAL" clId="{2AA875D8-3ABF-494A-AE2C-AF1C53629069}" dt="2020-08-18T07:29:50.324" v="188" actId="478"/>
          <ac:spMkLst>
            <pc:docMk/>
            <pc:sldMk cId="3922351594" sldId="442"/>
            <ac:spMk id="6" creationId="{B624D961-BF7E-4A1C-AB3D-B487AC364CAC}"/>
          </ac:spMkLst>
        </pc:spChg>
        <pc:spChg chg="add del">
          <ac:chgData name="LeeHeejun" userId="f4146b6c-b8a2-4ff9-88b8-ec5eab333dbc" providerId="ADAL" clId="{2AA875D8-3ABF-494A-AE2C-AF1C53629069}" dt="2020-08-18T07:34:30.501" v="353" actId="478"/>
          <ac:spMkLst>
            <pc:docMk/>
            <pc:sldMk cId="3922351594" sldId="442"/>
            <ac:spMk id="7" creationId="{53C0115D-6BDD-456C-9991-A865977A2871}"/>
          </ac:spMkLst>
        </pc:spChg>
        <pc:spChg chg="del">
          <ac:chgData name="LeeHeejun" userId="f4146b6c-b8a2-4ff9-88b8-ec5eab333dbc" providerId="ADAL" clId="{2AA875D8-3ABF-494A-AE2C-AF1C53629069}" dt="2020-08-18T07:32:51.715" v="250" actId="478"/>
          <ac:spMkLst>
            <pc:docMk/>
            <pc:sldMk cId="3922351594" sldId="442"/>
            <ac:spMk id="8" creationId="{991CD022-2651-4D39-9BEE-F777651738D6}"/>
          </ac:spMkLst>
        </pc:spChg>
        <pc:spChg chg="add del mod">
          <ac:chgData name="LeeHeejun" userId="f4146b6c-b8a2-4ff9-88b8-ec5eab333dbc" providerId="ADAL" clId="{2AA875D8-3ABF-494A-AE2C-AF1C53629069}" dt="2020-08-18T07:35:04.158" v="361" actId="121"/>
          <ac:spMkLst>
            <pc:docMk/>
            <pc:sldMk cId="3922351594" sldId="442"/>
            <ac:spMk id="9" creationId="{45CE3E29-8BE4-4B45-B733-D9648CD11E21}"/>
          </ac:spMkLst>
        </pc:spChg>
        <pc:spChg chg="del mod">
          <ac:chgData name="LeeHeejun" userId="f4146b6c-b8a2-4ff9-88b8-ec5eab333dbc" providerId="ADAL" clId="{2AA875D8-3ABF-494A-AE2C-AF1C53629069}" dt="2020-08-18T07:32:48.894" v="248" actId="478"/>
          <ac:spMkLst>
            <pc:docMk/>
            <pc:sldMk cId="3922351594" sldId="442"/>
            <ac:spMk id="10" creationId="{2B3D9067-B81A-43D3-A3C2-FD3A6D419F7F}"/>
          </ac:spMkLst>
        </pc:spChg>
        <pc:spChg chg="del mod">
          <ac:chgData name="LeeHeejun" userId="f4146b6c-b8a2-4ff9-88b8-ec5eab333dbc" providerId="ADAL" clId="{2AA875D8-3ABF-494A-AE2C-AF1C53629069}" dt="2020-08-18T07:34:37.411" v="354" actId="478"/>
          <ac:spMkLst>
            <pc:docMk/>
            <pc:sldMk cId="3922351594" sldId="442"/>
            <ac:spMk id="11" creationId="{A5D43FCE-C617-4A28-A4D3-2A7094A50A70}"/>
          </ac:spMkLst>
        </pc:spChg>
        <pc:spChg chg="add del mod">
          <ac:chgData name="LeeHeejun" userId="f4146b6c-b8a2-4ff9-88b8-ec5eab333dbc" providerId="ADAL" clId="{2AA875D8-3ABF-494A-AE2C-AF1C53629069}" dt="2020-08-18T07:32:50.628" v="249" actId="478"/>
          <ac:spMkLst>
            <pc:docMk/>
            <pc:sldMk cId="3922351594" sldId="442"/>
            <ac:spMk id="13" creationId="{B3D50675-51B3-4AE9-858F-80DB45D2418E}"/>
          </ac:spMkLst>
        </pc:spChg>
        <pc:spChg chg="add del mod">
          <ac:chgData name="LeeHeejun" userId="f4146b6c-b8a2-4ff9-88b8-ec5eab333dbc" providerId="ADAL" clId="{2AA875D8-3ABF-494A-AE2C-AF1C53629069}" dt="2020-08-18T07:34:30.471" v="352" actId="478"/>
          <ac:spMkLst>
            <pc:docMk/>
            <pc:sldMk cId="3922351594" sldId="442"/>
            <ac:spMk id="15" creationId="{B4075D1B-766F-43C0-9230-914BE65204B6}"/>
          </ac:spMkLst>
        </pc:spChg>
        <pc:spChg chg="add mod">
          <ac:chgData name="LeeHeejun" userId="f4146b6c-b8a2-4ff9-88b8-ec5eab333dbc" providerId="ADAL" clId="{2AA875D8-3ABF-494A-AE2C-AF1C53629069}" dt="2020-08-18T07:34:30.342" v="348" actId="571"/>
          <ac:spMkLst>
            <pc:docMk/>
            <pc:sldMk cId="3922351594" sldId="442"/>
            <ac:spMk id="16" creationId="{504AB504-2D5E-474A-BB6B-48FCA9A65DD7}"/>
          </ac:spMkLst>
        </pc:spChg>
        <pc:spChg chg="add 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18" creationId="{08198A14-0B8C-4F3E-8711-87527C4E7F01}"/>
          </ac:spMkLst>
        </pc:spChg>
        <pc:spChg chg="add mod">
          <ac:chgData name="LeeHeejun" userId="f4146b6c-b8a2-4ff9-88b8-ec5eab333dbc" providerId="ADAL" clId="{2AA875D8-3ABF-494A-AE2C-AF1C53629069}" dt="2020-08-18T07:34:57.650" v="360" actId="1076"/>
          <ac:spMkLst>
            <pc:docMk/>
            <pc:sldMk cId="3922351594" sldId="442"/>
            <ac:spMk id="19" creationId="{5AFD3D6A-497F-4DDF-AB06-1E29D2EDDEE0}"/>
          </ac:spMkLst>
        </pc:sp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715519221" sldId="443"/>
        </pc:sldMkLst>
      </pc:sldChg>
      <pc:sldChg chg="modSp new mod">
        <pc:chgData name="LeeHeejun" userId="f4146b6c-b8a2-4ff9-88b8-ec5eab333dbc" providerId="ADAL" clId="{2AA875D8-3ABF-494A-AE2C-AF1C53629069}" dt="2020-08-19T12:55:42.192" v="8319" actId="20577"/>
        <pc:sldMkLst>
          <pc:docMk/>
          <pc:sldMk cId="1984842049" sldId="443"/>
        </pc:sldMkLst>
        <pc:spChg chg="mod">
          <ac:chgData name="LeeHeejun" userId="f4146b6c-b8a2-4ff9-88b8-ec5eab333dbc" providerId="ADAL" clId="{2AA875D8-3ABF-494A-AE2C-AF1C53629069}" dt="2020-08-19T12:55:42.192" v="8319" actId="20577"/>
          <ac:spMkLst>
            <pc:docMk/>
            <pc:sldMk cId="1984842049" sldId="443"/>
            <ac:spMk id="2" creationId="{BC7F0D39-E295-4F15-8022-3A5DBF4BCA7A}"/>
          </ac:spMkLst>
        </pc:spChg>
      </pc:sldChg>
      <pc:sldChg chg="addSp modSp add mod">
        <pc:chgData name="LeeHeejun" userId="f4146b6c-b8a2-4ff9-88b8-ec5eab333dbc" providerId="ADAL" clId="{2AA875D8-3ABF-494A-AE2C-AF1C53629069}" dt="2020-08-19T13:49:02.970" v="11540" actId="20577"/>
        <pc:sldMkLst>
          <pc:docMk/>
          <pc:sldMk cId="506638639" sldId="444"/>
        </pc:sldMkLst>
        <pc:spChg chg="mod">
          <ac:chgData name="LeeHeejun" userId="f4146b6c-b8a2-4ff9-88b8-ec5eab333dbc" providerId="ADAL" clId="{2AA875D8-3ABF-494A-AE2C-AF1C53629069}" dt="2020-08-19T01:52:19.090" v="2684" actId="20577"/>
          <ac:spMkLst>
            <pc:docMk/>
            <pc:sldMk cId="506638639" sldId="444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19T12:30:43.536" v="7299" actId="1035"/>
          <ac:spMkLst>
            <pc:docMk/>
            <pc:sldMk cId="506638639" sldId="444"/>
            <ac:spMk id="4" creationId="{25B7C609-35A6-4C16-B38C-6398DBFAEE00}"/>
          </ac:spMkLst>
        </pc:spChg>
        <pc:spChg chg="mod">
          <ac:chgData name="LeeHeejun" userId="f4146b6c-b8a2-4ff9-88b8-ec5eab333dbc" providerId="ADAL" clId="{2AA875D8-3ABF-494A-AE2C-AF1C53629069}" dt="2020-08-19T13:49:02.970" v="11540" actId="20577"/>
          <ac:spMkLst>
            <pc:docMk/>
            <pc:sldMk cId="506638639" sldId="444"/>
            <ac:spMk id="6" creationId="{DD2808FB-507B-44C3-8A55-5A9224EF43F6}"/>
          </ac:spMkLst>
        </pc:spChg>
        <pc:picChg chg="add mod">
          <ac:chgData name="LeeHeejun" userId="f4146b6c-b8a2-4ff9-88b8-ec5eab333dbc" providerId="ADAL" clId="{2AA875D8-3ABF-494A-AE2C-AF1C53629069}" dt="2020-08-19T12:30:43.536" v="7299" actId="1035"/>
          <ac:picMkLst>
            <pc:docMk/>
            <pc:sldMk cId="506638639" sldId="444"/>
            <ac:picMk id="1026" creationId="{EFD02836-A658-41CB-9462-87BB7378738B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9:26.713" v="11562"/>
        <pc:sldMkLst>
          <pc:docMk/>
          <pc:sldMk cId="63055302" sldId="445"/>
        </pc:sldMkLst>
        <pc:spChg chg="mod">
          <ac:chgData name="LeeHeejun" userId="f4146b6c-b8a2-4ff9-88b8-ec5eab333dbc" providerId="ADAL" clId="{2AA875D8-3ABF-494A-AE2C-AF1C53629069}" dt="2020-08-19T05:12:44.786" v="3604" actId="20577"/>
          <ac:spMkLst>
            <pc:docMk/>
            <pc:sldMk cId="63055302" sldId="445"/>
            <ac:spMk id="2" creationId="{4DCB9AF6-4A82-4B76-AFFF-1BA4B607B49A}"/>
          </ac:spMkLst>
        </pc:spChg>
        <pc:spChg chg="add del mod">
          <ac:chgData name="LeeHeejun" userId="f4146b6c-b8a2-4ff9-88b8-ec5eab333dbc" providerId="ADAL" clId="{2AA875D8-3ABF-494A-AE2C-AF1C53629069}" dt="2020-08-19T11:36:43.318" v="5824" actId="478"/>
          <ac:spMkLst>
            <pc:docMk/>
            <pc:sldMk cId="63055302" sldId="445"/>
            <ac:spMk id="5" creationId="{4C5B8594-9FCC-4387-AEB0-BEE4C22BCADE}"/>
          </ac:spMkLst>
        </pc:spChg>
        <pc:spChg chg="mod">
          <ac:chgData name="LeeHeejun" userId="f4146b6c-b8a2-4ff9-88b8-ec5eab333dbc" providerId="ADAL" clId="{2AA875D8-3ABF-494A-AE2C-AF1C53629069}" dt="2020-08-19T13:49:26.713" v="11562"/>
          <ac:spMkLst>
            <pc:docMk/>
            <pc:sldMk cId="63055302" sldId="445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1:28:43.575" v="5407" actId="22"/>
          <ac:spMkLst>
            <pc:docMk/>
            <pc:sldMk cId="63055302" sldId="445"/>
            <ac:spMk id="12" creationId="{EB817BE2-8D74-4C8A-9334-CFEBDB80BE77}"/>
          </ac:spMkLst>
        </pc:spChg>
        <pc:spChg chg="add del">
          <ac:chgData name="LeeHeejun" userId="f4146b6c-b8a2-4ff9-88b8-ec5eab333dbc" providerId="ADAL" clId="{2AA875D8-3ABF-494A-AE2C-AF1C53629069}" dt="2020-08-19T11:28:49.631" v="5417" actId="478"/>
          <ac:spMkLst>
            <pc:docMk/>
            <pc:sldMk cId="63055302" sldId="445"/>
            <ac:spMk id="14" creationId="{5F6FEC79-FD6E-4FAC-A9D3-0B0B0AE971D5}"/>
          </ac:spMkLst>
        </pc:spChg>
        <pc:spChg chg="add del">
          <ac:chgData name="LeeHeejun" userId="f4146b6c-b8a2-4ff9-88b8-ec5eab333dbc" providerId="ADAL" clId="{2AA875D8-3ABF-494A-AE2C-AF1C53629069}" dt="2020-08-19T11:28:54.419" v="5421" actId="22"/>
          <ac:spMkLst>
            <pc:docMk/>
            <pc:sldMk cId="63055302" sldId="445"/>
            <ac:spMk id="16" creationId="{0A3AD8E6-64AF-436A-AC23-FF95E0CDAC32}"/>
          </ac:spMkLst>
        </pc:spChg>
        <pc:spChg chg="add del mod">
          <ac:chgData name="LeeHeejun" userId="f4146b6c-b8a2-4ff9-88b8-ec5eab333dbc" providerId="ADAL" clId="{2AA875D8-3ABF-494A-AE2C-AF1C53629069}" dt="2020-08-19T11:36:41.765" v="5823" actId="478"/>
          <ac:spMkLst>
            <pc:docMk/>
            <pc:sldMk cId="63055302" sldId="445"/>
            <ac:spMk id="18" creationId="{83A2C60D-9F5F-4AD4-954B-F3B50E8F2DCD}"/>
          </ac:spMkLst>
        </pc:spChg>
        <pc:picChg chg="add del mod">
          <ac:chgData name="LeeHeejun" userId="f4146b6c-b8a2-4ff9-88b8-ec5eab333dbc" providerId="ADAL" clId="{2AA875D8-3ABF-494A-AE2C-AF1C53629069}" dt="2020-08-19T11:36:39.069" v="5821" actId="478"/>
          <ac:picMkLst>
            <pc:docMk/>
            <pc:sldMk cId="63055302" sldId="445"/>
            <ac:picMk id="4" creationId="{A1303A28-DEBB-40CE-A954-002D6D89D516}"/>
          </ac:picMkLst>
        </pc:picChg>
        <pc:picChg chg="del">
          <ac:chgData name="LeeHeejun" userId="f4146b6c-b8a2-4ff9-88b8-ec5eab333dbc" providerId="ADAL" clId="{2AA875D8-3ABF-494A-AE2C-AF1C53629069}" dt="2020-08-19T05:07:39.210" v="3584" actId="478"/>
          <ac:picMkLst>
            <pc:docMk/>
            <pc:sldMk cId="63055302" sldId="445"/>
            <ac:picMk id="1026" creationId="{EFD02836-A658-41CB-9462-87BB7378738B}"/>
          </ac:picMkLst>
        </pc:pic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908857475" sldId="445"/>
        </pc:sldMkLst>
      </pc:sldChg>
      <pc:sldChg chg="addSp delSp modSp add mod modNotesTx">
        <pc:chgData name="LeeHeejun" userId="f4146b6c-b8a2-4ff9-88b8-ec5eab333dbc" providerId="ADAL" clId="{2AA875D8-3ABF-494A-AE2C-AF1C53629069}" dt="2020-08-21T05:01:25.591" v="23726" actId="20577"/>
        <pc:sldMkLst>
          <pc:docMk/>
          <pc:sldMk cId="273330282" sldId="446"/>
        </pc:sldMkLst>
        <pc:spChg chg="add del mod">
          <ac:chgData name="LeeHeejun" userId="f4146b6c-b8a2-4ff9-88b8-ec5eab333dbc" providerId="ADAL" clId="{2AA875D8-3ABF-494A-AE2C-AF1C53629069}" dt="2020-08-19T11:27:26.432" v="5391" actId="21"/>
          <ac:spMkLst>
            <pc:docMk/>
            <pc:sldMk cId="273330282" sldId="446"/>
            <ac:spMk id="4" creationId="{46129EC4-7635-49D5-8C88-549450FFE37F}"/>
          </ac:spMkLst>
        </pc:spChg>
        <pc:spChg chg="mod">
          <ac:chgData name="LeeHeejun" userId="f4146b6c-b8a2-4ff9-88b8-ec5eab333dbc" providerId="ADAL" clId="{2AA875D8-3ABF-494A-AE2C-AF1C53629069}" dt="2020-08-21T05:01:25.591" v="23726" actId="20577"/>
          <ac:spMkLst>
            <pc:docMk/>
            <pc:sldMk cId="273330282" sldId="446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2:23:25.839" v="7105" actId="22"/>
          <ac:spMkLst>
            <pc:docMk/>
            <pc:sldMk cId="273330282" sldId="446"/>
            <ac:spMk id="10" creationId="{2A9F0179-86F3-4F61-8C60-6BB6384DCB0B}"/>
          </ac:spMkLst>
        </pc:spChg>
        <pc:spChg chg="add mod">
          <ac:chgData name="LeeHeejun" userId="f4146b6c-b8a2-4ff9-88b8-ec5eab333dbc" providerId="ADAL" clId="{2AA875D8-3ABF-494A-AE2C-AF1C53629069}" dt="2020-08-19T12:29:42.025" v="7297" actId="1035"/>
          <ac:spMkLst>
            <pc:docMk/>
            <pc:sldMk cId="273330282" sldId="446"/>
            <ac:spMk id="12" creationId="{EFA57A4E-DE44-4C89-878F-FA47E3E09245}"/>
          </ac:spMkLst>
        </pc:spChg>
        <pc:picChg chg="add del mod">
          <ac:chgData name="LeeHeejun" userId="f4146b6c-b8a2-4ff9-88b8-ec5eab333dbc" providerId="ADAL" clId="{2AA875D8-3ABF-494A-AE2C-AF1C53629069}" dt="2020-08-19T11:27:26.432" v="5391" actId="21"/>
          <ac:picMkLst>
            <pc:docMk/>
            <pc:sldMk cId="273330282" sldId="446"/>
            <ac:picMk id="1026" creationId="{199C8A63-1FCE-4DE6-87D3-3C9EBC2D6B0F}"/>
          </ac:picMkLst>
        </pc:pic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2228460497" sldId="446"/>
        </pc:sldMkLst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2612902921" sldId="447"/>
        </pc:sldMkLst>
      </pc:sldChg>
      <pc:sldChg chg="addSp delSp modSp add mod">
        <pc:chgData name="LeeHeejun" userId="f4146b6c-b8a2-4ff9-88b8-ec5eab333dbc" providerId="ADAL" clId="{2AA875D8-3ABF-494A-AE2C-AF1C53629069}" dt="2020-08-19T11:38:21.789" v="5916" actId="20577"/>
        <pc:sldMkLst>
          <pc:docMk/>
          <pc:sldMk cId="2794529111" sldId="447"/>
        </pc:sldMkLst>
        <pc:spChg chg="mod">
          <ac:chgData name="LeeHeejun" userId="f4146b6c-b8a2-4ff9-88b8-ec5eab333dbc" providerId="ADAL" clId="{2AA875D8-3ABF-494A-AE2C-AF1C53629069}" dt="2020-08-19T11:37:29.265" v="5844" actId="1076"/>
          <ac:spMkLst>
            <pc:docMk/>
            <pc:sldMk cId="2794529111" sldId="447"/>
            <ac:spMk id="5" creationId="{4C5B8594-9FCC-4387-AEB0-BEE4C22BCADE}"/>
          </ac:spMkLst>
        </pc:spChg>
        <pc:spChg chg="del">
          <ac:chgData name="LeeHeejun" userId="f4146b6c-b8a2-4ff9-88b8-ec5eab333dbc" providerId="ADAL" clId="{2AA875D8-3ABF-494A-AE2C-AF1C53629069}" dt="2020-08-19T11:37:04.519" v="5833" actId="478"/>
          <ac:spMkLst>
            <pc:docMk/>
            <pc:sldMk cId="2794529111" sldId="447"/>
            <ac:spMk id="6" creationId="{DD2808FB-507B-44C3-8A55-5A9224EF43F6}"/>
          </ac:spMkLst>
        </pc:spChg>
        <pc:spChg chg="add del mod">
          <ac:chgData name="LeeHeejun" userId="f4146b6c-b8a2-4ff9-88b8-ec5eab333dbc" providerId="ADAL" clId="{2AA875D8-3ABF-494A-AE2C-AF1C53629069}" dt="2020-08-19T11:37:06.102" v="5834" actId="478"/>
          <ac:spMkLst>
            <pc:docMk/>
            <pc:sldMk cId="2794529111" sldId="447"/>
            <ac:spMk id="9" creationId="{1C9C608D-E0B7-4225-9B65-AF9AD8D5E654}"/>
          </ac:spMkLst>
        </pc:spChg>
        <pc:spChg chg="mod">
          <ac:chgData name="LeeHeejun" userId="f4146b6c-b8a2-4ff9-88b8-ec5eab333dbc" providerId="ADAL" clId="{2AA875D8-3ABF-494A-AE2C-AF1C53629069}" dt="2020-08-19T11:38:21.789" v="5916" actId="20577"/>
          <ac:spMkLst>
            <pc:docMk/>
            <pc:sldMk cId="2794529111" sldId="447"/>
            <ac:spMk id="18" creationId="{83A2C60D-9F5F-4AD4-954B-F3B50E8F2DCD}"/>
          </ac:spMkLst>
        </pc:spChg>
        <pc:picChg chg="mod">
          <ac:chgData name="LeeHeejun" userId="f4146b6c-b8a2-4ff9-88b8-ec5eab333dbc" providerId="ADAL" clId="{2AA875D8-3ABF-494A-AE2C-AF1C53629069}" dt="2020-08-19T11:37:29.265" v="5844" actId="1076"/>
          <ac:picMkLst>
            <pc:docMk/>
            <pc:sldMk cId="2794529111" sldId="447"/>
            <ac:picMk id="4" creationId="{A1303A28-DEBB-40CE-A954-002D6D89D516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2:29:27.365" v="7296" actId="1076"/>
        <pc:sldMkLst>
          <pc:docMk/>
          <pc:sldMk cId="200426485" sldId="448"/>
        </pc:sldMkLst>
        <pc:spChg chg="mod">
          <ac:chgData name="LeeHeejun" userId="f4146b6c-b8a2-4ff9-88b8-ec5eab333dbc" providerId="ADAL" clId="{2AA875D8-3ABF-494A-AE2C-AF1C53629069}" dt="2020-08-19T12:29:24.597" v="7295" actId="1076"/>
          <ac:spMkLst>
            <pc:docMk/>
            <pc:sldMk cId="200426485" sldId="448"/>
            <ac:spMk id="5" creationId="{4C5B8594-9FCC-4387-AEB0-BEE4C22BCADE}"/>
          </ac:spMkLst>
        </pc:spChg>
        <pc:spChg chg="mod">
          <ac:chgData name="LeeHeejun" userId="f4146b6c-b8a2-4ff9-88b8-ec5eab333dbc" providerId="ADAL" clId="{2AA875D8-3ABF-494A-AE2C-AF1C53629069}" dt="2020-08-19T12:29:27.365" v="7296" actId="1076"/>
          <ac:spMkLst>
            <pc:docMk/>
            <pc:sldMk cId="200426485" sldId="448"/>
            <ac:spMk id="18" creationId="{83A2C60D-9F5F-4AD4-954B-F3B50E8F2DCD}"/>
          </ac:spMkLst>
        </pc:spChg>
        <pc:picChg chg="del">
          <ac:chgData name="LeeHeejun" userId="f4146b6c-b8a2-4ff9-88b8-ec5eab333dbc" providerId="ADAL" clId="{2AA875D8-3ABF-494A-AE2C-AF1C53629069}" dt="2020-08-19T12:26:48.665" v="7140" actId="478"/>
          <ac:picMkLst>
            <pc:docMk/>
            <pc:sldMk cId="200426485" sldId="448"/>
            <ac:picMk id="4" creationId="{A1303A28-DEBB-40CE-A954-002D6D89D516}"/>
          </ac:picMkLst>
        </pc:picChg>
        <pc:picChg chg="add mod">
          <ac:chgData name="LeeHeejun" userId="f4146b6c-b8a2-4ff9-88b8-ec5eab333dbc" providerId="ADAL" clId="{2AA875D8-3ABF-494A-AE2C-AF1C53629069}" dt="2020-08-19T12:29:24.597" v="7295" actId="1076"/>
          <ac:picMkLst>
            <pc:docMk/>
            <pc:sldMk cId="200426485" sldId="448"/>
            <ac:picMk id="2050" creationId="{FC16EBD0-C259-4BD7-8FAD-238107395CE3}"/>
          </ac:picMkLst>
        </pc:picChg>
      </pc:sldChg>
      <pc:sldChg chg="addSp delSp modSp add mod">
        <pc:chgData name="LeeHeejun" userId="f4146b6c-b8a2-4ff9-88b8-ec5eab333dbc" providerId="ADAL" clId="{2AA875D8-3ABF-494A-AE2C-AF1C53629069}" dt="2020-08-21T05:07:28.022" v="23741" actId="6549"/>
        <pc:sldMkLst>
          <pc:docMk/>
          <pc:sldMk cId="2715279703" sldId="449"/>
        </pc:sldMkLst>
        <pc:spChg chg="mod">
          <ac:chgData name="LeeHeejun" userId="f4146b6c-b8a2-4ff9-88b8-ec5eab333dbc" providerId="ADAL" clId="{2AA875D8-3ABF-494A-AE2C-AF1C53629069}" dt="2020-08-19T12:33:58.712" v="7336" actId="20577"/>
          <ac:spMkLst>
            <pc:docMk/>
            <pc:sldMk cId="2715279703" sldId="449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19T13:22:40.626" v="9507" actId="1076"/>
          <ac:spMkLst>
            <pc:docMk/>
            <pc:sldMk cId="2715279703" sldId="449"/>
            <ac:spMk id="5" creationId="{CCD4CA09-8C24-4178-A1CA-C975DB6F493B}"/>
          </ac:spMkLst>
        </pc:spChg>
        <pc:spChg chg="mod">
          <ac:chgData name="LeeHeejun" userId="f4146b6c-b8a2-4ff9-88b8-ec5eab333dbc" providerId="ADAL" clId="{2AA875D8-3ABF-494A-AE2C-AF1C53629069}" dt="2020-08-21T05:07:28.022" v="23741" actId="6549"/>
          <ac:spMkLst>
            <pc:docMk/>
            <pc:sldMk cId="2715279703" sldId="449"/>
            <ac:spMk id="6" creationId="{DD2808FB-507B-44C3-8A55-5A9224EF43F6}"/>
          </ac:spMkLst>
        </pc:spChg>
        <pc:spChg chg="del">
          <ac:chgData name="LeeHeejun" userId="f4146b6c-b8a2-4ff9-88b8-ec5eab333dbc" providerId="ADAL" clId="{2AA875D8-3ABF-494A-AE2C-AF1C53629069}" dt="2020-08-19T12:33:33.922" v="7302" actId="478"/>
          <ac:spMkLst>
            <pc:docMk/>
            <pc:sldMk cId="2715279703" sldId="449"/>
            <ac:spMk id="12" creationId="{EFA57A4E-DE44-4C89-878F-FA47E3E09245}"/>
          </ac:spMkLst>
        </pc:spChg>
        <pc:grpChg chg="add del mod">
          <ac:chgData name="LeeHeejun" userId="f4146b6c-b8a2-4ff9-88b8-ec5eab333dbc" providerId="ADAL" clId="{2AA875D8-3ABF-494A-AE2C-AF1C53629069}" dt="2020-08-19T13:16:43.630" v="9392" actId="478"/>
          <ac:grpSpMkLst>
            <pc:docMk/>
            <pc:sldMk cId="2715279703" sldId="449"/>
            <ac:grpSpMk id="4" creationId="{77BC60D8-3CB7-45C2-BA39-704E10C556D2}"/>
          </ac:grpSpMkLst>
        </pc:grpChg>
        <pc:picChg chg="add del mod">
          <ac:chgData name="LeeHeejun" userId="f4146b6c-b8a2-4ff9-88b8-ec5eab333dbc" providerId="ADAL" clId="{2AA875D8-3ABF-494A-AE2C-AF1C53629069}" dt="2020-08-19T13:16:43.630" v="9392" actId="478"/>
          <ac:picMkLst>
            <pc:docMk/>
            <pc:sldMk cId="2715279703" sldId="449"/>
            <ac:picMk id="8" creationId="{6CD1B984-3594-45CD-B3AA-BB164142414B}"/>
          </ac:picMkLst>
        </pc:picChg>
        <pc:picChg chg="add mod">
          <ac:chgData name="LeeHeejun" userId="f4146b6c-b8a2-4ff9-88b8-ec5eab333dbc" providerId="ADAL" clId="{2AA875D8-3ABF-494A-AE2C-AF1C53629069}" dt="2020-08-19T13:22:40.626" v="9507" actId="1076"/>
          <ac:picMkLst>
            <pc:docMk/>
            <pc:sldMk cId="2715279703" sldId="449"/>
            <ac:picMk id="3074" creationId="{21C40A0B-0E8E-4752-BDA0-EAD5479385D5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8:43.559" v="11523" actId="313"/>
        <pc:sldMkLst>
          <pc:docMk/>
          <pc:sldMk cId="3944430596" sldId="450"/>
        </pc:sldMkLst>
        <pc:spChg chg="del">
          <ac:chgData name="LeeHeejun" userId="f4146b6c-b8a2-4ff9-88b8-ec5eab333dbc" providerId="ADAL" clId="{2AA875D8-3ABF-494A-AE2C-AF1C53629069}" dt="2020-08-19T13:03:10.398" v="8646" actId="478"/>
          <ac:spMkLst>
            <pc:docMk/>
            <pc:sldMk cId="3944430596" sldId="450"/>
            <ac:spMk id="5" creationId="{CCD4CA09-8C24-4178-A1CA-C975DB6F493B}"/>
          </ac:spMkLst>
        </pc:spChg>
        <pc:spChg chg="mod">
          <ac:chgData name="LeeHeejun" userId="f4146b6c-b8a2-4ff9-88b8-ec5eab333dbc" providerId="ADAL" clId="{2AA875D8-3ABF-494A-AE2C-AF1C53629069}" dt="2020-08-19T13:48:43.559" v="11523" actId="313"/>
          <ac:spMkLst>
            <pc:docMk/>
            <pc:sldMk cId="3944430596" sldId="450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3:17:53.791" v="9419" actId="22"/>
          <ac:spMkLst>
            <pc:docMk/>
            <pc:sldMk cId="3944430596" sldId="450"/>
            <ac:spMk id="11" creationId="{97D549BD-808B-4429-8FFA-1CE29ECE941E}"/>
          </ac:spMkLst>
        </pc:spChg>
        <pc:spChg chg="add mod">
          <ac:chgData name="LeeHeejun" userId="f4146b6c-b8a2-4ff9-88b8-ec5eab333dbc" providerId="ADAL" clId="{2AA875D8-3ABF-494A-AE2C-AF1C53629069}" dt="2020-08-19T13:21:48.500" v="9499" actId="20577"/>
          <ac:spMkLst>
            <pc:docMk/>
            <pc:sldMk cId="3944430596" sldId="450"/>
            <ac:spMk id="15" creationId="{9AC65A45-BC3B-4138-86ED-3DC99012EE87}"/>
          </ac:spMkLst>
        </pc:spChg>
        <pc:grpChg chg="del">
          <ac:chgData name="LeeHeejun" userId="f4146b6c-b8a2-4ff9-88b8-ec5eab333dbc" providerId="ADAL" clId="{2AA875D8-3ABF-494A-AE2C-AF1C53629069}" dt="2020-08-19T13:03:09.813" v="8645" actId="478"/>
          <ac:grpSpMkLst>
            <pc:docMk/>
            <pc:sldMk cId="3944430596" sldId="450"/>
            <ac:grpSpMk id="4" creationId="{77BC60D8-3CB7-45C2-BA39-704E10C556D2}"/>
          </ac:grpSpMkLst>
        </pc:grpChg>
        <pc:picChg chg="add del">
          <ac:chgData name="LeeHeejun" userId="f4146b6c-b8a2-4ff9-88b8-ec5eab333dbc" providerId="ADAL" clId="{2AA875D8-3ABF-494A-AE2C-AF1C53629069}" dt="2020-08-19T13:17:53.791" v="9419" actId="22"/>
          <ac:picMkLst>
            <pc:docMk/>
            <pc:sldMk cId="3944430596" sldId="450"/>
            <ac:picMk id="9" creationId="{3D4F24A9-917F-4C78-B588-77AD55693647}"/>
          </ac:picMkLst>
        </pc:picChg>
        <pc:picChg chg="add mod">
          <ac:chgData name="LeeHeejun" userId="f4146b6c-b8a2-4ff9-88b8-ec5eab333dbc" providerId="ADAL" clId="{2AA875D8-3ABF-494A-AE2C-AF1C53629069}" dt="2020-08-19T13:21:53.773" v="9500" actId="1076"/>
          <ac:picMkLst>
            <pc:docMk/>
            <pc:sldMk cId="3944430596" sldId="450"/>
            <ac:picMk id="13" creationId="{6E3AB140-8A7D-4946-A2F4-5260F3340AF8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8:51.083" v="11533" actId="6549"/>
        <pc:sldMkLst>
          <pc:docMk/>
          <pc:sldMk cId="4122739490" sldId="451"/>
        </pc:sldMkLst>
        <pc:spChg chg="add mod">
          <ac:chgData name="LeeHeejun" userId="f4146b6c-b8a2-4ff9-88b8-ec5eab333dbc" providerId="ADAL" clId="{2AA875D8-3ABF-494A-AE2C-AF1C53629069}" dt="2020-08-19T13:31:54.917" v="10214" actId="6549"/>
          <ac:spMkLst>
            <pc:docMk/>
            <pc:sldMk cId="4122739490" sldId="451"/>
            <ac:spMk id="4" creationId="{56AA9A01-8D41-4803-BF16-F2049B9E7A5D}"/>
          </ac:spMkLst>
        </pc:spChg>
        <pc:spChg chg="mod">
          <ac:chgData name="LeeHeejun" userId="f4146b6c-b8a2-4ff9-88b8-ec5eab333dbc" providerId="ADAL" clId="{2AA875D8-3ABF-494A-AE2C-AF1C53629069}" dt="2020-08-19T13:48:51.083" v="11533" actId="6549"/>
          <ac:spMkLst>
            <pc:docMk/>
            <pc:sldMk cId="4122739490" sldId="451"/>
            <ac:spMk id="6" creationId="{DD2808FB-507B-44C3-8A55-5A9224EF43F6}"/>
          </ac:spMkLst>
        </pc:spChg>
        <pc:spChg chg="add del mod">
          <ac:chgData name="LeeHeejun" userId="f4146b6c-b8a2-4ff9-88b8-ec5eab333dbc" providerId="ADAL" clId="{2AA875D8-3ABF-494A-AE2C-AF1C53629069}" dt="2020-08-19T13:30:56.644" v="10171" actId="478"/>
          <ac:spMkLst>
            <pc:docMk/>
            <pc:sldMk cId="4122739490" sldId="451"/>
            <ac:spMk id="11" creationId="{6B9E9CB0-CCF9-4E18-96D0-D6215CF37D79}"/>
          </ac:spMkLst>
        </pc:spChg>
        <pc:spChg chg="add mod">
          <ac:chgData name="LeeHeejun" userId="f4146b6c-b8a2-4ff9-88b8-ec5eab333dbc" providerId="ADAL" clId="{2AA875D8-3ABF-494A-AE2C-AF1C53629069}" dt="2020-08-19T13:41:32.281" v="11057" actId="1036"/>
          <ac:spMkLst>
            <pc:docMk/>
            <pc:sldMk cId="4122739490" sldId="451"/>
            <ac:spMk id="12" creationId="{1301E3DA-B8F0-4876-97D9-87AF73E90EDC}"/>
          </ac:spMkLst>
        </pc:spChg>
        <pc:picChg chg="add del">
          <ac:chgData name="LeeHeejun" userId="f4146b6c-b8a2-4ff9-88b8-ec5eab333dbc" providerId="ADAL" clId="{2AA875D8-3ABF-494A-AE2C-AF1C53629069}" dt="2020-08-19T13:27:34.453" v="10023"/>
          <ac:picMkLst>
            <pc:docMk/>
            <pc:sldMk cId="4122739490" sldId="451"/>
            <ac:picMk id="4098" creationId="{E287AB3F-7701-42E6-80DC-A0CC498A156C}"/>
          </ac:picMkLst>
        </pc:picChg>
        <pc:picChg chg="add mod">
          <ac:chgData name="LeeHeejun" userId="f4146b6c-b8a2-4ff9-88b8-ec5eab333dbc" providerId="ADAL" clId="{2AA875D8-3ABF-494A-AE2C-AF1C53629069}" dt="2020-08-19T13:31:17.747" v="10191" actId="1035"/>
          <ac:picMkLst>
            <pc:docMk/>
            <pc:sldMk cId="4122739490" sldId="451"/>
            <ac:picMk id="4100" creationId="{0333A832-A85F-4EEA-98CF-0F0164FD593A}"/>
          </ac:picMkLst>
        </pc:picChg>
        <pc:picChg chg="add mod">
          <ac:chgData name="LeeHeejun" userId="f4146b6c-b8a2-4ff9-88b8-ec5eab333dbc" providerId="ADAL" clId="{2AA875D8-3ABF-494A-AE2C-AF1C53629069}" dt="2020-08-19T13:41:32.281" v="11057" actId="1036"/>
          <ac:picMkLst>
            <pc:docMk/>
            <pc:sldMk cId="4122739490" sldId="451"/>
            <ac:picMk id="4102" creationId="{FB72F35E-30A2-484B-A638-C8BFE338878E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1:19.781" v="11055" actId="1076"/>
        <pc:sldMkLst>
          <pc:docMk/>
          <pc:sldMk cId="137129213" sldId="452"/>
        </pc:sldMkLst>
        <pc:spChg chg="add mod">
          <ac:chgData name="LeeHeejun" userId="f4146b6c-b8a2-4ff9-88b8-ec5eab333dbc" providerId="ADAL" clId="{2AA875D8-3ABF-494A-AE2C-AF1C53629069}" dt="2020-08-19T13:37:01.124" v="10762" actId="20577"/>
          <ac:spMkLst>
            <pc:docMk/>
            <pc:sldMk cId="137129213" sldId="452"/>
            <ac:spMk id="4" creationId="{5A6F715C-362E-48A5-A0D9-A71651845DCF}"/>
          </ac:spMkLst>
        </pc:spChg>
        <pc:spChg chg="mod">
          <ac:chgData name="LeeHeejun" userId="f4146b6c-b8a2-4ff9-88b8-ec5eab333dbc" providerId="ADAL" clId="{2AA875D8-3ABF-494A-AE2C-AF1C53629069}" dt="2020-08-19T13:41:19.781" v="11055" actId="1076"/>
          <ac:spMkLst>
            <pc:docMk/>
            <pc:sldMk cId="137129213" sldId="452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3:38:27.663" v="10778"/>
          <ac:spMkLst>
            <pc:docMk/>
            <pc:sldMk cId="137129213" sldId="452"/>
            <ac:spMk id="14" creationId="{4C376D09-A786-4A50-BEFE-7D13A8330693}"/>
          </ac:spMkLst>
        </pc:spChg>
        <pc:spChg chg="del">
          <ac:chgData name="LeeHeejun" userId="f4146b6c-b8a2-4ff9-88b8-ec5eab333dbc" providerId="ADAL" clId="{2AA875D8-3ABF-494A-AE2C-AF1C53629069}" dt="2020-08-19T13:32:36.373" v="10219" actId="478"/>
          <ac:spMkLst>
            <pc:docMk/>
            <pc:sldMk cId="137129213" sldId="452"/>
            <ac:spMk id="15" creationId="{9AC65A45-BC3B-4138-86ED-3DC99012EE87}"/>
          </ac:spMkLst>
        </pc:spChg>
        <pc:picChg chg="del">
          <ac:chgData name="LeeHeejun" userId="f4146b6c-b8a2-4ff9-88b8-ec5eab333dbc" providerId="ADAL" clId="{2AA875D8-3ABF-494A-AE2C-AF1C53629069}" dt="2020-08-19T13:32:35.529" v="10218" actId="478"/>
          <ac:picMkLst>
            <pc:docMk/>
            <pc:sldMk cId="137129213" sldId="452"/>
            <ac:picMk id="13" creationId="{6E3AB140-8A7D-4946-A2F4-5260F3340AF8}"/>
          </ac:picMkLst>
        </pc:picChg>
        <pc:picChg chg="add mod">
          <ac:chgData name="LeeHeejun" userId="f4146b6c-b8a2-4ff9-88b8-ec5eab333dbc" providerId="ADAL" clId="{2AA875D8-3ABF-494A-AE2C-AF1C53629069}" dt="2020-08-19T13:36:25.681" v="10753" actId="1076"/>
          <ac:picMkLst>
            <pc:docMk/>
            <pc:sldMk cId="137129213" sldId="452"/>
            <ac:picMk id="6146" creationId="{FC35D1C1-2FBF-4282-BCEA-9CE093E9EB6D}"/>
          </ac:picMkLst>
        </pc:picChg>
        <pc:picChg chg="add del mod">
          <ac:chgData name="LeeHeejun" userId="f4146b6c-b8a2-4ff9-88b8-ec5eab333dbc" providerId="ADAL" clId="{2AA875D8-3ABF-494A-AE2C-AF1C53629069}" dt="2020-08-19T13:36:20.436" v="10749"/>
          <ac:picMkLst>
            <pc:docMk/>
            <pc:sldMk cId="137129213" sldId="452"/>
            <ac:picMk id="6148" creationId="{CF8AC921-927D-46ED-9624-2E9BD0CE1F8C}"/>
          </ac:picMkLst>
        </pc:picChg>
        <pc:picChg chg="add del mod">
          <ac:chgData name="LeeHeejun" userId="f4146b6c-b8a2-4ff9-88b8-ec5eab333dbc" providerId="ADAL" clId="{2AA875D8-3ABF-494A-AE2C-AF1C53629069}" dt="2020-08-19T13:36:19.972" v="10748"/>
          <ac:picMkLst>
            <pc:docMk/>
            <pc:sldMk cId="137129213" sldId="452"/>
            <ac:picMk id="6150" creationId="{C78F3007-3DAD-4BA1-A184-3EBBB6CC11C4}"/>
          </ac:picMkLst>
        </pc:picChg>
        <pc:picChg chg="add mod">
          <ac:chgData name="LeeHeejun" userId="f4146b6c-b8a2-4ff9-88b8-ec5eab333dbc" providerId="ADAL" clId="{2AA875D8-3ABF-494A-AE2C-AF1C53629069}" dt="2020-08-19T13:36:57.596" v="10760" actId="1076"/>
          <ac:picMkLst>
            <pc:docMk/>
            <pc:sldMk cId="137129213" sldId="452"/>
            <ac:picMk id="6152" creationId="{05096D99-97E0-4E5B-988D-80EAD91FFDAB}"/>
          </ac:picMkLst>
        </pc:picChg>
      </pc:sldChg>
      <pc:sldChg chg="delSp modSp add mod">
        <pc:chgData name="LeeHeejun" userId="f4146b6c-b8a2-4ff9-88b8-ec5eab333dbc" providerId="ADAL" clId="{2AA875D8-3ABF-494A-AE2C-AF1C53629069}" dt="2020-08-19T13:55:25.409" v="11722" actId="14100"/>
        <pc:sldMkLst>
          <pc:docMk/>
          <pc:sldMk cId="1324306726" sldId="453"/>
        </pc:sldMkLst>
        <pc:spChg chg="del">
          <ac:chgData name="LeeHeejun" userId="f4146b6c-b8a2-4ff9-88b8-ec5eab333dbc" providerId="ADAL" clId="{2AA875D8-3ABF-494A-AE2C-AF1C53629069}" dt="2020-08-19T13:37:21.532" v="10769" actId="478"/>
          <ac:spMkLst>
            <pc:docMk/>
            <pc:sldMk cId="1324306726" sldId="453"/>
            <ac:spMk id="4" creationId="{5A6F715C-362E-48A5-A0D9-A71651845DCF}"/>
          </ac:spMkLst>
        </pc:spChg>
        <pc:spChg chg="mod">
          <ac:chgData name="LeeHeejun" userId="f4146b6c-b8a2-4ff9-88b8-ec5eab333dbc" providerId="ADAL" clId="{2AA875D8-3ABF-494A-AE2C-AF1C53629069}" dt="2020-08-19T13:55:25.409" v="11722" actId="14100"/>
          <ac:spMkLst>
            <pc:docMk/>
            <pc:sldMk cId="1324306726" sldId="453"/>
            <ac:spMk id="6" creationId="{DD2808FB-507B-44C3-8A55-5A9224EF43F6}"/>
          </ac:spMkLst>
        </pc:spChg>
        <pc:spChg chg="del mod">
          <ac:chgData name="LeeHeejun" userId="f4146b6c-b8a2-4ff9-88b8-ec5eab333dbc" providerId="ADAL" clId="{2AA875D8-3ABF-494A-AE2C-AF1C53629069}" dt="2020-08-19T13:37:20.523" v="10768" actId="478"/>
          <ac:spMkLst>
            <pc:docMk/>
            <pc:sldMk cId="1324306726" sldId="453"/>
            <ac:spMk id="14" creationId="{4C376D09-A786-4A50-BEFE-7D13A8330693}"/>
          </ac:spMkLst>
        </pc:spChg>
        <pc:picChg chg="del">
          <ac:chgData name="LeeHeejun" userId="f4146b6c-b8a2-4ff9-88b8-ec5eab333dbc" providerId="ADAL" clId="{2AA875D8-3ABF-494A-AE2C-AF1C53629069}" dt="2020-08-19T13:37:21.747" v="10770" actId="478"/>
          <ac:picMkLst>
            <pc:docMk/>
            <pc:sldMk cId="1324306726" sldId="453"/>
            <ac:picMk id="6146" creationId="{FC35D1C1-2FBF-4282-BCEA-9CE093E9EB6D}"/>
          </ac:picMkLst>
        </pc:picChg>
        <pc:picChg chg="del">
          <ac:chgData name="LeeHeejun" userId="f4146b6c-b8a2-4ff9-88b8-ec5eab333dbc" providerId="ADAL" clId="{2AA875D8-3ABF-494A-AE2C-AF1C53629069}" dt="2020-08-19T13:37:18.947" v="10766" actId="478"/>
          <ac:picMkLst>
            <pc:docMk/>
            <pc:sldMk cId="1324306726" sldId="453"/>
            <ac:picMk id="6152" creationId="{05096D99-97E0-4E5B-988D-80EAD91FFDAB}"/>
          </ac:picMkLst>
        </pc:picChg>
      </pc:sldChg>
      <pc:sldChg chg="addSp modSp add mod">
        <pc:chgData name="LeeHeejun" userId="f4146b6c-b8a2-4ff9-88b8-ec5eab333dbc" providerId="ADAL" clId="{2AA875D8-3ABF-494A-AE2C-AF1C53629069}" dt="2020-08-19T14:18:01.240" v="12671" actId="20577"/>
        <pc:sldMkLst>
          <pc:docMk/>
          <pc:sldMk cId="2848558208" sldId="454"/>
        </pc:sldMkLst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4" creationId="{E1374549-66D2-4D74-994E-2F72554763CA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5" creationId="{82D835C4-DE69-4A8B-8F3C-04CE280E4941}"/>
          </ac:spMkLst>
        </pc:spChg>
        <pc:spChg chg="mod">
          <ac:chgData name="LeeHeejun" userId="f4146b6c-b8a2-4ff9-88b8-ec5eab333dbc" providerId="ADAL" clId="{2AA875D8-3ABF-494A-AE2C-AF1C53629069}" dt="2020-08-19T14:18:01.240" v="12671" actId="20577"/>
          <ac:spMkLst>
            <pc:docMk/>
            <pc:sldMk cId="2848558208" sldId="454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0" creationId="{770A6581-1262-4300-BB03-87F27970DD97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2" creationId="{94293818-46B2-4765-9C4B-E37E70228750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3" creationId="{E4F3D0E6-331A-4C95-95A0-0AC1543D03FB}"/>
          </ac:spMkLst>
        </pc:spChg>
        <pc:picChg chg="add mod">
          <ac:chgData name="LeeHeejun" userId="f4146b6c-b8a2-4ff9-88b8-ec5eab333dbc" providerId="ADAL" clId="{2AA875D8-3ABF-494A-AE2C-AF1C53629069}" dt="2020-08-19T14:15:23.129" v="12599" actId="1036"/>
          <ac:picMkLst>
            <pc:docMk/>
            <pc:sldMk cId="2848558208" sldId="454"/>
            <ac:picMk id="7170" creationId="{EA9EE95A-1A8B-4AFA-9602-2083E1FC43C8}"/>
          </ac:picMkLst>
        </pc:picChg>
        <pc:picChg chg="add mod">
          <ac:chgData name="LeeHeejun" userId="f4146b6c-b8a2-4ff9-88b8-ec5eab333dbc" providerId="ADAL" clId="{2AA875D8-3ABF-494A-AE2C-AF1C53629069}" dt="2020-08-19T14:15:23.129" v="12599" actId="1036"/>
          <ac:picMkLst>
            <pc:docMk/>
            <pc:sldMk cId="2848558208" sldId="454"/>
            <ac:picMk id="7172" creationId="{3FAC974D-B809-4963-8B95-50519DD0C9E9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4:28:52.486" v="13487" actId="1076"/>
        <pc:sldMkLst>
          <pc:docMk/>
          <pc:sldMk cId="268865828" sldId="455"/>
        </pc:sldMkLst>
        <pc:spChg chg="add del mod">
          <ac:chgData name="LeeHeejun" userId="f4146b6c-b8a2-4ff9-88b8-ec5eab333dbc" providerId="ADAL" clId="{2AA875D8-3ABF-494A-AE2C-AF1C53629069}" dt="2020-08-19T14:22:54.744" v="13054" actId="478"/>
          <ac:spMkLst>
            <pc:docMk/>
            <pc:sldMk cId="268865828" sldId="455"/>
            <ac:spMk id="4" creationId="{CFD35E29-E518-4185-94CA-137B1B2B0A8C}"/>
          </ac:spMkLst>
        </pc:spChg>
        <pc:spChg chg="add mod">
          <ac:chgData name="LeeHeejun" userId="f4146b6c-b8a2-4ff9-88b8-ec5eab333dbc" providerId="ADAL" clId="{2AA875D8-3ABF-494A-AE2C-AF1C53629069}" dt="2020-08-19T14:28:52.486" v="13487" actId="1076"/>
          <ac:spMkLst>
            <pc:docMk/>
            <pc:sldMk cId="268865828" sldId="455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19T14:28:49.910" v="13486" actId="14100"/>
          <ac:spMkLst>
            <pc:docMk/>
            <pc:sldMk cId="268865828" sldId="455"/>
            <ac:spMk id="6" creationId="{DD2808FB-507B-44C3-8A55-5A9224EF43F6}"/>
          </ac:spMkLst>
        </pc:spChg>
        <pc:picChg chg="add mod">
          <ac:chgData name="LeeHeejun" userId="f4146b6c-b8a2-4ff9-88b8-ec5eab333dbc" providerId="ADAL" clId="{2AA875D8-3ABF-494A-AE2C-AF1C53629069}" dt="2020-08-19T14:28:52.486" v="13487" actId="1076"/>
          <ac:picMkLst>
            <pc:docMk/>
            <pc:sldMk cId="268865828" sldId="455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1:24.186" v="23747" actId="20577"/>
        <pc:sldMkLst>
          <pc:docMk/>
          <pc:sldMk cId="3732869576" sldId="456"/>
        </pc:sldMkLst>
        <pc:spChg chg="mod">
          <ac:chgData name="LeeHeejun" userId="f4146b6c-b8a2-4ff9-88b8-ec5eab333dbc" providerId="ADAL" clId="{2AA875D8-3ABF-494A-AE2C-AF1C53629069}" dt="2020-08-19T14:29:47.324" v="13527"/>
          <ac:spMkLst>
            <pc:docMk/>
            <pc:sldMk cId="3732869576" sldId="456"/>
            <ac:spMk id="2" creationId="{4DCB9AF6-4A82-4B76-AFFF-1BA4B607B49A}"/>
          </ac:spMkLst>
        </pc:spChg>
        <pc:spChg chg="del">
          <ac:chgData name="LeeHeejun" userId="f4146b6c-b8a2-4ff9-88b8-ec5eab333dbc" providerId="ADAL" clId="{2AA875D8-3ABF-494A-AE2C-AF1C53629069}" dt="2020-08-19T14:29:16.495" v="13490" actId="478"/>
          <ac:spMkLst>
            <pc:docMk/>
            <pc:sldMk cId="3732869576" sldId="456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21T05:21:24.186" v="23747" actId="20577"/>
          <ac:spMkLst>
            <pc:docMk/>
            <pc:sldMk cId="3732869576" sldId="456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43:07.630" v="14836" actId="1036"/>
          <ac:spMkLst>
            <pc:docMk/>
            <pc:sldMk cId="3732869576" sldId="456"/>
            <ac:spMk id="9" creationId="{1C08BFE7-703F-44F0-B45E-9616B10AD49E}"/>
          </ac:spMkLst>
        </pc:spChg>
        <pc:picChg chg="add mod">
          <ac:chgData name="LeeHeejun" userId="f4146b6c-b8a2-4ff9-88b8-ec5eab333dbc" providerId="ADAL" clId="{2AA875D8-3ABF-494A-AE2C-AF1C53629069}" dt="2020-08-19T14:43:07.630" v="14836" actId="1036"/>
          <ac:picMkLst>
            <pc:docMk/>
            <pc:sldMk cId="3732869576" sldId="456"/>
            <ac:picMk id="4" creationId="{69722949-8653-44B3-B314-C005F19BA8C2}"/>
          </ac:picMkLst>
        </pc:picChg>
        <pc:picChg chg="del">
          <ac:chgData name="LeeHeejun" userId="f4146b6c-b8a2-4ff9-88b8-ec5eab333dbc" providerId="ADAL" clId="{2AA875D8-3ABF-494A-AE2C-AF1C53629069}" dt="2020-08-19T14:29:15.999" v="13489" actId="478"/>
          <ac:picMkLst>
            <pc:docMk/>
            <pc:sldMk cId="3732869576" sldId="456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3:30.689" v="23748" actId="6549"/>
        <pc:sldMkLst>
          <pc:docMk/>
          <pc:sldMk cId="1524510261" sldId="457"/>
        </pc:sldMkLst>
        <pc:spChg chg="mod">
          <ac:chgData name="LeeHeejun" userId="f4146b6c-b8a2-4ff9-88b8-ec5eab333dbc" providerId="ADAL" clId="{2AA875D8-3ABF-494A-AE2C-AF1C53629069}" dt="2020-08-19T14:56:33.150" v="15645" actId="1076"/>
          <ac:spMkLst>
            <pc:docMk/>
            <pc:sldMk cId="1524510261" sldId="457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58:57.738" v="15922" actId="1076"/>
          <ac:spMkLst>
            <pc:docMk/>
            <pc:sldMk cId="1524510261" sldId="457"/>
            <ac:spMk id="10" creationId="{1DD7C09B-4761-4C07-9B85-F665BB698E81}"/>
          </ac:spMkLst>
        </pc:spChg>
        <pc:graphicFrameChg chg="add mod modGraphic">
          <ac:chgData name="LeeHeejun" userId="f4146b6c-b8a2-4ff9-88b8-ec5eab333dbc" providerId="ADAL" clId="{2AA875D8-3ABF-494A-AE2C-AF1C53629069}" dt="2020-08-19T15:01:15.220" v="16119" actId="20577"/>
          <ac:graphicFrameMkLst>
            <pc:docMk/>
            <pc:sldMk cId="1524510261" sldId="457"/>
            <ac:graphicFrameMk id="8" creationId="{8072F83F-970F-4FE5-B430-3D0C56787B0F}"/>
          </ac:graphicFrameMkLst>
        </pc:graphicFrameChg>
        <pc:picChg chg="add del">
          <ac:chgData name="LeeHeejun" userId="f4146b6c-b8a2-4ff9-88b8-ec5eab333dbc" providerId="ADAL" clId="{2AA875D8-3ABF-494A-AE2C-AF1C53629069}" dt="2020-08-19T14:41:54.786" v="14777" actId="21"/>
          <ac:picMkLst>
            <pc:docMk/>
            <pc:sldMk cId="1524510261" sldId="457"/>
            <ac:picMk id="5" creationId="{91FDF0F1-27C6-4A4A-B57F-AE8F85A31A58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0T02:54:34.460" v="21774"/>
        <pc:sldMkLst>
          <pc:docMk/>
          <pc:sldMk cId="1200381662" sldId="458"/>
        </pc:sldMkLst>
        <pc:spChg chg="mod">
          <ac:chgData name="LeeHeejun" userId="f4146b6c-b8a2-4ff9-88b8-ec5eab333dbc" providerId="ADAL" clId="{2AA875D8-3ABF-494A-AE2C-AF1C53629069}" dt="2020-08-20T02:54:34.460" v="21774"/>
          <ac:spMkLst>
            <pc:docMk/>
            <pc:sldMk cId="1200381662" sldId="458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20T01:44:32.041" v="17128" actId="1076"/>
          <ac:spMkLst>
            <pc:docMk/>
            <pc:sldMk cId="1200381662" sldId="458"/>
            <ac:spMk id="4" creationId="{5FD9736B-1D75-4EE6-A48B-F43284234604}"/>
          </ac:spMkLst>
        </pc:spChg>
        <pc:spChg chg="del mod">
          <ac:chgData name="LeeHeejun" userId="f4146b6c-b8a2-4ff9-88b8-ec5eab333dbc" providerId="ADAL" clId="{2AA875D8-3ABF-494A-AE2C-AF1C53629069}" dt="2020-08-19T14:54:06.982" v="15546" actId="478"/>
          <ac:spMkLst>
            <pc:docMk/>
            <pc:sldMk cId="1200381662" sldId="458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20T02:02:19.788" v="18563" actId="20577"/>
          <ac:spMkLst>
            <pc:docMk/>
            <pc:sldMk cId="1200381662" sldId="458"/>
            <ac:spMk id="6" creationId="{DD2808FB-507B-44C3-8A55-5A9224EF43F6}"/>
          </ac:spMkLst>
        </pc:spChg>
        <pc:picChg chg="add del">
          <ac:chgData name="LeeHeejun" userId="f4146b6c-b8a2-4ff9-88b8-ec5eab333dbc" providerId="ADAL" clId="{2AA875D8-3ABF-494A-AE2C-AF1C53629069}" dt="2020-08-20T01:35:40.829" v="16637"/>
          <ac:picMkLst>
            <pc:docMk/>
            <pc:sldMk cId="1200381662" sldId="458"/>
            <ac:picMk id="1026" creationId="{C7C38649-4D1C-4A69-9DC1-53FE2B1CC082}"/>
          </ac:picMkLst>
        </pc:picChg>
        <pc:picChg chg="add mod">
          <ac:chgData name="LeeHeejun" userId="f4146b6c-b8a2-4ff9-88b8-ec5eab333dbc" providerId="ADAL" clId="{2AA875D8-3ABF-494A-AE2C-AF1C53629069}" dt="2020-08-20T01:44:32.041" v="17128" actId="1076"/>
          <ac:picMkLst>
            <pc:docMk/>
            <pc:sldMk cId="1200381662" sldId="458"/>
            <ac:picMk id="1028" creationId="{2D941B3E-FAC1-40DF-A754-303DB6711878}"/>
          </ac:picMkLst>
        </pc:picChg>
        <pc:picChg chg="del">
          <ac:chgData name="LeeHeejun" userId="f4146b6c-b8a2-4ff9-88b8-ec5eab333dbc" providerId="ADAL" clId="{2AA875D8-3ABF-494A-AE2C-AF1C53629069}" dt="2020-08-19T14:54:04.728" v="15544" actId="478"/>
          <ac:picMkLst>
            <pc:docMk/>
            <pc:sldMk cId="1200381662" sldId="458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0T02:54:36.957" v="21775"/>
        <pc:sldMkLst>
          <pc:docMk/>
          <pc:sldMk cId="3047607131" sldId="459"/>
        </pc:sldMkLst>
        <pc:spChg chg="mod">
          <ac:chgData name="LeeHeejun" userId="f4146b6c-b8a2-4ff9-88b8-ec5eab333dbc" providerId="ADAL" clId="{2AA875D8-3ABF-494A-AE2C-AF1C53629069}" dt="2020-08-20T02:54:36.957" v="21775"/>
          <ac:spMkLst>
            <pc:docMk/>
            <pc:sldMk cId="3047607131" sldId="459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10:33.367" v="19147"/>
          <ac:spMkLst>
            <pc:docMk/>
            <pc:sldMk cId="3047607131" sldId="459"/>
            <ac:spMk id="4" creationId="{5FD9736B-1D75-4EE6-A48B-F43284234604}"/>
          </ac:spMkLst>
        </pc:spChg>
        <pc:spChg chg="mod">
          <ac:chgData name="LeeHeejun" userId="f4146b6c-b8a2-4ff9-88b8-ec5eab333dbc" providerId="ADAL" clId="{2AA875D8-3ABF-494A-AE2C-AF1C53629069}" dt="2020-08-20T02:12:05.792" v="19157"/>
          <ac:spMkLst>
            <pc:docMk/>
            <pc:sldMk cId="3047607131" sldId="459"/>
            <ac:spMk id="6" creationId="{DD2808FB-507B-44C3-8A55-5A9224EF43F6}"/>
          </ac:spMkLst>
        </pc:spChg>
        <pc:picChg chg="del">
          <ac:chgData name="LeeHeejun" userId="f4146b6c-b8a2-4ff9-88b8-ec5eab333dbc" providerId="ADAL" clId="{2AA875D8-3ABF-494A-AE2C-AF1C53629069}" dt="2020-08-20T01:47:32.267" v="17134" actId="478"/>
          <ac:picMkLst>
            <pc:docMk/>
            <pc:sldMk cId="3047607131" sldId="459"/>
            <ac:picMk id="1028" creationId="{2D941B3E-FAC1-40DF-A754-303DB6711878}"/>
          </ac:picMkLst>
        </pc:picChg>
        <pc:picChg chg="add mod">
          <ac:chgData name="LeeHeejun" userId="f4146b6c-b8a2-4ff9-88b8-ec5eab333dbc" providerId="ADAL" clId="{2AA875D8-3ABF-494A-AE2C-AF1C53629069}" dt="2020-08-20T02:09:51.610" v="19080" actId="1035"/>
          <ac:picMkLst>
            <pc:docMk/>
            <pc:sldMk cId="3047607131" sldId="459"/>
            <ac:picMk id="2050" creationId="{50AC04CE-181F-444C-A096-7BA2899E58F9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8:03.668" v="23749" actId="6549"/>
        <pc:sldMkLst>
          <pc:docMk/>
          <pc:sldMk cId="202953531" sldId="460"/>
        </pc:sldMkLst>
        <pc:spChg chg="mod">
          <ac:chgData name="LeeHeejun" userId="f4146b6c-b8a2-4ff9-88b8-ec5eab333dbc" providerId="ADAL" clId="{2AA875D8-3ABF-494A-AE2C-AF1C53629069}" dt="2020-08-20T02:54:38.811" v="21776"/>
          <ac:spMkLst>
            <pc:docMk/>
            <pc:sldMk cId="202953531" sldId="460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19:38.112" v="19631" actId="1076"/>
          <ac:spMkLst>
            <pc:docMk/>
            <pc:sldMk cId="202953531" sldId="460"/>
            <ac:spMk id="4" creationId="{5FD9736B-1D75-4EE6-A48B-F43284234604}"/>
          </ac:spMkLst>
        </pc:spChg>
        <pc:spChg chg="add mod">
          <ac:chgData name="LeeHeejun" userId="f4146b6c-b8a2-4ff9-88b8-ec5eab333dbc" providerId="ADAL" clId="{2AA875D8-3ABF-494A-AE2C-AF1C53629069}" dt="2020-08-20T02:14:29.406" v="19314" actId="1076"/>
          <ac:spMkLst>
            <pc:docMk/>
            <pc:sldMk cId="202953531" sldId="460"/>
            <ac:spMk id="5" creationId="{9F7833D0-23DF-4003-A47C-D0F1300158DC}"/>
          </ac:spMkLst>
        </pc:spChg>
        <pc:spChg chg="mod">
          <ac:chgData name="LeeHeejun" userId="f4146b6c-b8a2-4ff9-88b8-ec5eab333dbc" providerId="ADAL" clId="{2AA875D8-3ABF-494A-AE2C-AF1C53629069}" dt="2020-08-20T02:25:46.736" v="20151"/>
          <ac:spMkLst>
            <pc:docMk/>
            <pc:sldMk cId="202953531" sldId="460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20T02:22:06.264" v="19863" actId="1036"/>
          <ac:spMkLst>
            <pc:docMk/>
            <pc:sldMk cId="202953531" sldId="460"/>
            <ac:spMk id="11" creationId="{9A939D5F-5C48-4059-A1E8-64B582685143}"/>
          </ac:spMkLst>
        </pc:spChg>
        <pc:spChg chg="add mod">
          <ac:chgData name="LeeHeejun" userId="f4146b6c-b8a2-4ff9-88b8-ec5eab333dbc" providerId="ADAL" clId="{2AA875D8-3ABF-494A-AE2C-AF1C53629069}" dt="2020-08-20T02:25:43.707" v="20142" actId="14100"/>
          <ac:spMkLst>
            <pc:docMk/>
            <pc:sldMk cId="202953531" sldId="460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2:06:20.617" v="19044" actId="478"/>
          <ac:picMkLst>
            <pc:docMk/>
            <pc:sldMk cId="202953531" sldId="460"/>
            <ac:picMk id="2050" creationId="{50AC04CE-181F-444C-A096-7BA2899E58F9}"/>
          </ac:picMkLst>
        </pc:picChg>
        <pc:picChg chg="add mod">
          <ac:chgData name="LeeHeejun" userId="f4146b6c-b8a2-4ff9-88b8-ec5eab333dbc" providerId="ADAL" clId="{2AA875D8-3ABF-494A-AE2C-AF1C53629069}" dt="2020-08-20T02:19:23.590" v="19626" actId="14100"/>
          <ac:picMkLst>
            <pc:docMk/>
            <pc:sldMk cId="202953531" sldId="460"/>
            <ac:picMk id="3074" creationId="{3D90B929-7262-4E33-8B6F-697AB0CF4BD4}"/>
          </ac:picMkLst>
        </pc:picChg>
        <pc:picChg chg="add mod">
          <ac:chgData name="LeeHeejun" userId="f4146b6c-b8a2-4ff9-88b8-ec5eab333dbc" providerId="ADAL" clId="{2AA875D8-3ABF-494A-AE2C-AF1C53629069}" dt="2020-08-20T02:22:06.264" v="19863" actId="1036"/>
          <ac:picMkLst>
            <pc:docMk/>
            <pc:sldMk cId="202953531" sldId="460"/>
            <ac:picMk id="3076" creationId="{5DD9A018-4D7C-45C2-9B45-2855E32906AA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31:35.743" v="23750" actId="6549"/>
        <pc:sldMkLst>
          <pc:docMk/>
          <pc:sldMk cId="1266760705" sldId="461"/>
        </pc:sldMkLst>
        <pc:spChg chg="mod">
          <ac:chgData name="LeeHeejun" userId="f4146b6c-b8a2-4ff9-88b8-ec5eab333dbc" providerId="ADAL" clId="{2AA875D8-3ABF-494A-AE2C-AF1C53629069}" dt="2020-08-20T02:54:40.860" v="21777"/>
          <ac:spMkLst>
            <pc:docMk/>
            <pc:sldMk cId="1266760705" sldId="461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51:51.864" v="21623" actId="1076"/>
          <ac:spMkLst>
            <pc:docMk/>
            <pc:sldMk cId="1266760705" sldId="461"/>
            <ac:spMk id="4" creationId="{5FD9736B-1D75-4EE6-A48B-F43284234604}"/>
          </ac:spMkLst>
        </pc:spChg>
        <pc:spChg chg="del mod">
          <ac:chgData name="LeeHeejun" userId="f4146b6c-b8a2-4ff9-88b8-ec5eab333dbc" providerId="ADAL" clId="{2AA875D8-3ABF-494A-AE2C-AF1C53629069}" dt="2020-08-20T02:26:36.985" v="20164" actId="478"/>
          <ac:spMkLst>
            <pc:docMk/>
            <pc:sldMk cId="1266760705" sldId="461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20T02:40:46.688" v="20994" actId="14100"/>
          <ac:spMkLst>
            <pc:docMk/>
            <pc:sldMk cId="1266760705" sldId="461"/>
            <ac:spMk id="8" creationId="{30B85A3E-93C5-4D00-B446-E6E8B423C37B}"/>
          </ac:spMkLst>
        </pc:spChg>
        <pc:spChg chg="add mod">
          <ac:chgData name="LeeHeejun" userId="f4146b6c-b8a2-4ff9-88b8-ec5eab333dbc" providerId="ADAL" clId="{2AA875D8-3ABF-494A-AE2C-AF1C53629069}" dt="2020-08-20T02:40:39.894" v="20993" actId="1076"/>
          <ac:spMkLst>
            <pc:docMk/>
            <pc:sldMk cId="1266760705" sldId="461"/>
            <ac:spMk id="11" creationId="{7375F688-5824-41DE-B9C5-5D9205E62D5A}"/>
          </ac:spMkLst>
        </pc:spChg>
        <pc:spChg chg="add mod">
          <ac:chgData name="LeeHeejun" userId="f4146b6c-b8a2-4ff9-88b8-ec5eab333dbc" providerId="ADAL" clId="{2AA875D8-3ABF-494A-AE2C-AF1C53629069}" dt="2020-08-20T02:52:23.303" v="21703" actId="1037"/>
          <ac:spMkLst>
            <pc:docMk/>
            <pc:sldMk cId="1266760705" sldId="461"/>
            <ac:spMk id="12" creationId="{FE7993CF-B71C-4E93-A4B1-1FE2AE2395D0}"/>
          </ac:spMkLst>
        </pc:spChg>
        <pc:spChg chg="add mod">
          <ac:chgData name="LeeHeejun" userId="f4146b6c-b8a2-4ff9-88b8-ec5eab333dbc" providerId="ADAL" clId="{2AA875D8-3ABF-494A-AE2C-AF1C53629069}" dt="2020-08-20T02:51:57.017" v="21625" actId="1076"/>
          <ac:spMkLst>
            <pc:docMk/>
            <pc:sldMk cId="1266760705" sldId="461"/>
            <ac:spMk id="13" creationId="{82F5834A-D171-4ECF-8BC2-C0364C600238}"/>
          </ac:spMkLst>
        </pc:spChg>
        <pc:picChg chg="del">
          <ac:chgData name="LeeHeejun" userId="f4146b6c-b8a2-4ff9-88b8-ec5eab333dbc" providerId="ADAL" clId="{2AA875D8-3ABF-494A-AE2C-AF1C53629069}" dt="2020-08-20T02:25:55.992" v="20153" actId="478"/>
          <ac:picMkLst>
            <pc:docMk/>
            <pc:sldMk cId="1266760705" sldId="461"/>
            <ac:picMk id="2050" creationId="{50AC04CE-181F-444C-A096-7BA2899E58F9}"/>
          </ac:picMkLst>
        </pc:picChg>
        <pc:picChg chg="add mod">
          <ac:chgData name="LeeHeejun" userId="f4146b6c-b8a2-4ff9-88b8-ec5eab333dbc" providerId="ADAL" clId="{2AA875D8-3ABF-494A-AE2C-AF1C53629069}" dt="2020-08-20T02:40:39.894" v="20993" actId="1076"/>
          <ac:picMkLst>
            <pc:docMk/>
            <pc:sldMk cId="1266760705" sldId="461"/>
            <ac:picMk id="4098" creationId="{38FDE29B-47FD-4769-81E8-634027F6ACBA}"/>
          </ac:picMkLst>
        </pc:picChg>
        <pc:picChg chg="add mod">
          <ac:chgData name="LeeHeejun" userId="f4146b6c-b8a2-4ff9-88b8-ec5eab333dbc" providerId="ADAL" clId="{2AA875D8-3ABF-494A-AE2C-AF1C53629069}" dt="2020-08-20T02:40:39.894" v="20993" actId="1076"/>
          <ac:picMkLst>
            <pc:docMk/>
            <pc:sldMk cId="1266760705" sldId="461"/>
            <ac:picMk id="4100" creationId="{4F8D0D59-1B2D-498C-84E6-C9C095F315F4}"/>
          </ac:picMkLst>
        </pc:picChg>
      </pc:sldChg>
      <pc:sldChg chg="add del">
        <pc:chgData name="LeeHeejun" userId="f4146b6c-b8a2-4ff9-88b8-ec5eab333dbc" providerId="ADAL" clId="{2AA875D8-3ABF-494A-AE2C-AF1C53629069}" dt="2020-08-20T02:52:39.028" v="21705" actId="47"/>
        <pc:sldMkLst>
          <pc:docMk/>
          <pc:sldMk cId="1914303807" sldId="462"/>
        </pc:sldMkLst>
      </pc:sldChg>
      <pc:sldChg chg="addSp delSp modSp add mod modNotesTx">
        <pc:chgData name="LeeHeejun" userId="f4146b6c-b8a2-4ff9-88b8-ec5eab333dbc" providerId="ADAL" clId="{2AA875D8-3ABF-494A-AE2C-AF1C53629069}" dt="2020-08-21T05:34:22.621" v="23766" actId="20577"/>
        <pc:sldMkLst>
          <pc:docMk/>
          <pc:sldMk cId="3103935156" sldId="462"/>
        </pc:sldMkLst>
        <pc:spChg chg="mod">
          <ac:chgData name="LeeHeejun" userId="f4146b6c-b8a2-4ff9-88b8-ec5eab333dbc" providerId="ADAL" clId="{2AA875D8-3ABF-494A-AE2C-AF1C53629069}" dt="2020-08-20T02:54:42.739" v="21778"/>
          <ac:spMkLst>
            <pc:docMk/>
            <pc:sldMk cId="3103935156" sldId="462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58:12.652" v="22085" actId="1076"/>
          <ac:spMkLst>
            <pc:docMk/>
            <pc:sldMk cId="3103935156" sldId="462"/>
            <ac:spMk id="4" creationId="{5FD9736B-1D75-4EE6-A48B-F43284234604}"/>
          </ac:spMkLst>
        </pc:spChg>
        <pc:spChg chg="del">
          <ac:chgData name="LeeHeejun" userId="f4146b6c-b8a2-4ff9-88b8-ec5eab333dbc" providerId="ADAL" clId="{2AA875D8-3ABF-494A-AE2C-AF1C53629069}" dt="2020-08-20T02:52:43.456" v="21707" actId="478"/>
          <ac:spMkLst>
            <pc:docMk/>
            <pc:sldMk cId="3103935156" sldId="462"/>
            <ac:spMk id="5" creationId="{9F7833D0-23DF-4003-A47C-D0F1300158DC}"/>
          </ac:spMkLst>
        </pc:spChg>
        <pc:spChg chg="mod">
          <ac:chgData name="LeeHeejun" userId="f4146b6c-b8a2-4ff9-88b8-ec5eab333dbc" providerId="ADAL" clId="{2AA875D8-3ABF-494A-AE2C-AF1C53629069}" dt="2020-08-21T05:34:22.621" v="23766" actId="20577"/>
          <ac:spMkLst>
            <pc:docMk/>
            <pc:sldMk cId="3103935156" sldId="462"/>
            <ac:spMk id="6" creationId="{DD2808FB-507B-44C3-8A55-5A9224EF43F6}"/>
          </ac:spMkLst>
        </pc:spChg>
        <pc:spChg chg="mod">
          <ac:chgData name="LeeHeejun" userId="f4146b6c-b8a2-4ff9-88b8-ec5eab333dbc" providerId="ADAL" clId="{2AA875D8-3ABF-494A-AE2C-AF1C53629069}" dt="2020-08-20T02:58:12.652" v="22085" actId="1076"/>
          <ac:spMkLst>
            <pc:docMk/>
            <pc:sldMk cId="3103935156" sldId="462"/>
            <ac:spMk id="11" creationId="{9A939D5F-5C48-4059-A1E8-64B582685143}"/>
          </ac:spMkLst>
        </pc:spChg>
        <pc:spChg chg="mod">
          <ac:chgData name="LeeHeejun" userId="f4146b6c-b8a2-4ff9-88b8-ec5eab333dbc" providerId="ADAL" clId="{2AA875D8-3ABF-494A-AE2C-AF1C53629069}" dt="2020-08-20T03:03:50.597" v="22689" actId="1076"/>
          <ac:spMkLst>
            <pc:docMk/>
            <pc:sldMk cId="3103935156" sldId="462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2:52:44.197" v="21708" actId="478"/>
          <ac:picMkLst>
            <pc:docMk/>
            <pc:sldMk cId="3103935156" sldId="462"/>
            <ac:picMk id="3074" creationId="{3D90B929-7262-4E33-8B6F-697AB0CF4BD4}"/>
          </ac:picMkLst>
        </pc:picChg>
        <pc:picChg chg="del">
          <ac:chgData name="LeeHeejun" userId="f4146b6c-b8a2-4ff9-88b8-ec5eab333dbc" providerId="ADAL" clId="{2AA875D8-3ABF-494A-AE2C-AF1C53629069}" dt="2020-08-20T02:52:44.502" v="21709" actId="478"/>
          <ac:picMkLst>
            <pc:docMk/>
            <pc:sldMk cId="3103935156" sldId="462"/>
            <ac:picMk id="3076" creationId="{5DD9A018-4D7C-45C2-9B45-2855E32906AA}"/>
          </ac:picMkLst>
        </pc:picChg>
        <pc:picChg chg="add mod">
          <ac:chgData name="LeeHeejun" userId="f4146b6c-b8a2-4ff9-88b8-ec5eab333dbc" providerId="ADAL" clId="{2AA875D8-3ABF-494A-AE2C-AF1C53629069}" dt="2020-08-20T02:57:35.708" v="22072" actId="1076"/>
          <ac:picMkLst>
            <pc:docMk/>
            <pc:sldMk cId="3103935156" sldId="462"/>
            <ac:picMk id="5122" creationId="{35A013CE-D295-4328-99AE-8F21AF3F6064}"/>
          </ac:picMkLst>
        </pc:picChg>
        <pc:picChg chg="add mod">
          <ac:chgData name="LeeHeejun" userId="f4146b6c-b8a2-4ff9-88b8-ec5eab333dbc" providerId="ADAL" clId="{2AA875D8-3ABF-494A-AE2C-AF1C53629069}" dt="2020-08-20T02:57:32.845" v="22071" actId="14100"/>
          <ac:picMkLst>
            <pc:docMk/>
            <pc:sldMk cId="3103935156" sldId="462"/>
            <ac:picMk id="5124" creationId="{347515F1-934F-4382-B15B-850E9EC13F0F}"/>
          </ac:picMkLst>
        </pc:picChg>
      </pc:sldChg>
      <pc:sldChg chg="delSp modSp add mod modNotesTx">
        <pc:chgData name="LeeHeejun" userId="f4146b6c-b8a2-4ff9-88b8-ec5eab333dbc" providerId="ADAL" clId="{2AA875D8-3ABF-494A-AE2C-AF1C53629069}" dt="2020-08-21T05:36:36.140" v="23806" actId="14100"/>
        <pc:sldMkLst>
          <pc:docMk/>
          <pc:sldMk cId="2972372527" sldId="463"/>
        </pc:sldMkLst>
        <pc:spChg chg="mod">
          <ac:chgData name="LeeHeejun" userId="f4146b6c-b8a2-4ff9-88b8-ec5eab333dbc" providerId="ADAL" clId="{2AA875D8-3ABF-494A-AE2C-AF1C53629069}" dt="2020-08-20T03:04:07.192" v="22705"/>
          <ac:spMkLst>
            <pc:docMk/>
            <pc:sldMk cId="2972372527" sldId="463"/>
            <ac:spMk id="2" creationId="{4DCB9AF6-4A82-4B76-AFFF-1BA4B607B49A}"/>
          </ac:spMkLst>
        </pc:spChg>
        <pc:spChg chg="del mod">
          <ac:chgData name="LeeHeejun" userId="f4146b6c-b8a2-4ff9-88b8-ec5eab333dbc" providerId="ADAL" clId="{2AA875D8-3ABF-494A-AE2C-AF1C53629069}" dt="2020-08-20T03:04:00.957" v="22694" actId="478"/>
          <ac:spMkLst>
            <pc:docMk/>
            <pc:sldMk cId="2972372527" sldId="463"/>
            <ac:spMk id="4" creationId="{5FD9736B-1D75-4EE6-A48B-F43284234604}"/>
          </ac:spMkLst>
        </pc:spChg>
        <pc:spChg chg="mod">
          <ac:chgData name="LeeHeejun" userId="f4146b6c-b8a2-4ff9-88b8-ec5eab333dbc" providerId="ADAL" clId="{2AA875D8-3ABF-494A-AE2C-AF1C53629069}" dt="2020-08-21T05:36:36.140" v="23806" actId="14100"/>
          <ac:spMkLst>
            <pc:docMk/>
            <pc:sldMk cId="2972372527" sldId="463"/>
            <ac:spMk id="6" creationId="{DD2808FB-507B-44C3-8A55-5A9224EF43F6}"/>
          </ac:spMkLst>
        </pc:spChg>
        <pc:spChg chg="del">
          <ac:chgData name="LeeHeejun" userId="f4146b6c-b8a2-4ff9-88b8-ec5eab333dbc" providerId="ADAL" clId="{2AA875D8-3ABF-494A-AE2C-AF1C53629069}" dt="2020-08-20T03:04:02.447" v="22695" actId="478"/>
          <ac:spMkLst>
            <pc:docMk/>
            <pc:sldMk cId="2972372527" sldId="463"/>
            <ac:spMk id="11" creationId="{9A939D5F-5C48-4059-A1E8-64B582685143}"/>
          </ac:spMkLst>
        </pc:spChg>
        <pc:spChg chg="del">
          <ac:chgData name="LeeHeejun" userId="f4146b6c-b8a2-4ff9-88b8-ec5eab333dbc" providerId="ADAL" clId="{2AA875D8-3ABF-494A-AE2C-AF1C53629069}" dt="2020-08-20T03:04:04.038" v="22696" actId="478"/>
          <ac:spMkLst>
            <pc:docMk/>
            <pc:sldMk cId="2972372527" sldId="463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3:03:59.446" v="22692" actId="478"/>
          <ac:picMkLst>
            <pc:docMk/>
            <pc:sldMk cId="2972372527" sldId="463"/>
            <ac:picMk id="5122" creationId="{35A013CE-D295-4328-99AE-8F21AF3F6064}"/>
          </ac:picMkLst>
        </pc:picChg>
        <pc:picChg chg="del">
          <ac:chgData name="LeeHeejun" userId="f4146b6c-b8a2-4ff9-88b8-ec5eab333dbc" providerId="ADAL" clId="{2AA875D8-3ABF-494A-AE2C-AF1C53629069}" dt="2020-08-20T03:03:58.213" v="22691" actId="478"/>
          <ac:picMkLst>
            <pc:docMk/>
            <pc:sldMk cId="2972372527" sldId="463"/>
            <ac:picMk id="5124" creationId="{347515F1-934F-4382-B15B-850E9EC13F0F}"/>
          </ac:picMkLst>
        </pc:picChg>
      </pc:sldChg>
      <pc:sldMasterChg chg="modSldLayout">
        <pc:chgData name="LeeHeejun" userId="f4146b6c-b8a2-4ff9-88b8-ec5eab333dbc" providerId="ADAL" clId="{2AA875D8-3ABF-494A-AE2C-AF1C53629069}" dt="2020-08-18T07:26:14.462" v="32" actId="1076"/>
        <pc:sldMasterMkLst>
          <pc:docMk/>
          <pc:sldMasterMk cId="0" sldId="2147483648"/>
        </pc:sldMasterMkLst>
        <pc:sldLayoutChg chg="addSp delSp modSp mod">
          <pc:chgData name="LeeHeejun" userId="f4146b6c-b8a2-4ff9-88b8-ec5eab333dbc" providerId="ADAL" clId="{2AA875D8-3ABF-494A-AE2C-AF1C53629069}" dt="2020-08-18T07:25:31.672" v="19" actId="1076"/>
          <pc:sldLayoutMkLst>
            <pc:docMk/>
            <pc:sldMasterMk cId="0" sldId="2147483648"/>
            <pc:sldLayoutMk cId="0" sldId="2147483649"/>
          </pc:sldLayoutMkLst>
          <pc:picChg chg="add mod">
            <ac:chgData name="LeeHeejun" userId="f4146b6c-b8a2-4ff9-88b8-ec5eab333dbc" providerId="ADAL" clId="{2AA875D8-3ABF-494A-AE2C-AF1C53629069}" dt="2020-08-18T07:25:31.672" v="19" actId="1076"/>
            <ac:picMkLst>
              <pc:docMk/>
              <pc:sldMasterMk cId="0" sldId="2147483648"/>
              <pc:sldLayoutMk cId="0" sldId="2147483649"/>
              <ac:picMk id="4" creationId="{B673FBB5-9882-4912-8909-D0E3682DB0FB}"/>
            </ac:picMkLst>
          </pc:picChg>
          <pc:picChg chg="del">
            <ac:chgData name="LeeHeejun" userId="f4146b6c-b8a2-4ff9-88b8-ec5eab333dbc" providerId="ADAL" clId="{2AA875D8-3ABF-494A-AE2C-AF1C53629069}" dt="2020-08-18T07:25:29.148" v="18" actId="478"/>
            <ac:picMkLst>
              <pc:docMk/>
              <pc:sldMasterMk cId="0" sldId="2147483648"/>
              <pc:sldLayoutMk cId="0" sldId="2147483649"/>
              <ac:picMk id="7" creationId="{00000000-0000-0000-0000-000000000000}"/>
            </ac:picMkLst>
          </pc:picChg>
        </pc:sldLayoutChg>
        <pc:sldLayoutChg chg="addSp delSp modSp mod">
          <pc:chgData name="LeeHeejun" userId="f4146b6c-b8a2-4ff9-88b8-ec5eab333dbc" providerId="ADAL" clId="{2AA875D8-3ABF-494A-AE2C-AF1C53629069}" dt="2020-08-18T07:26:14.462" v="32" actId="1076"/>
          <pc:sldLayoutMkLst>
            <pc:docMk/>
            <pc:sldMasterMk cId="0" sldId="2147483648"/>
            <pc:sldLayoutMk cId="0" sldId="2147483651"/>
          </pc:sldLayoutMkLst>
          <pc:picChg chg="add mod">
            <ac:chgData name="LeeHeejun" userId="f4146b6c-b8a2-4ff9-88b8-ec5eab333dbc" providerId="ADAL" clId="{2AA875D8-3ABF-494A-AE2C-AF1C53629069}" dt="2020-08-18T07:26:14.462" v="32" actId="1076"/>
            <ac:picMkLst>
              <pc:docMk/>
              <pc:sldMasterMk cId="0" sldId="2147483648"/>
              <pc:sldLayoutMk cId="0" sldId="2147483651"/>
              <ac:picMk id="2" creationId="{68986908-0BE2-4CAE-8827-583D8ED2A6DF}"/>
            </ac:picMkLst>
          </pc:picChg>
          <pc:picChg chg="del">
            <ac:chgData name="LeeHeejun" userId="f4146b6c-b8a2-4ff9-88b8-ec5eab333dbc" providerId="ADAL" clId="{2AA875D8-3ABF-494A-AE2C-AF1C53629069}" dt="2020-08-18T07:26:11.693" v="31" actId="478"/>
            <ac:picMkLst>
              <pc:docMk/>
              <pc:sldMasterMk cId="0" sldId="2147483648"/>
              <pc:sldLayoutMk cId="0" sldId="2147483651"/>
              <ac:picMk id="9" creationId="{00000000-0000-0000-0000-000000000000}"/>
            </ac:picMkLst>
          </pc:picChg>
        </pc:sldLayoutChg>
        <pc:sldLayoutChg chg="addSp delSp modSp mod">
          <pc:chgData name="LeeHeejun" userId="f4146b6c-b8a2-4ff9-88b8-ec5eab333dbc" providerId="ADAL" clId="{2AA875D8-3ABF-494A-AE2C-AF1C53629069}" dt="2020-08-18T07:25:50.321" v="26" actId="1076"/>
          <pc:sldLayoutMkLst>
            <pc:docMk/>
            <pc:sldMasterMk cId="0" sldId="2147483648"/>
            <pc:sldLayoutMk cId="0" sldId="2147483652"/>
          </pc:sldLayoutMkLst>
          <pc:picChg chg="add mod">
            <ac:chgData name="LeeHeejun" userId="f4146b6c-b8a2-4ff9-88b8-ec5eab333dbc" providerId="ADAL" clId="{2AA875D8-3ABF-494A-AE2C-AF1C53629069}" dt="2020-08-18T07:25:50.321" v="26" actId="1076"/>
            <ac:picMkLst>
              <pc:docMk/>
              <pc:sldMasterMk cId="0" sldId="2147483648"/>
              <pc:sldLayoutMk cId="0" sldId="2147483652"/>
              <ac:picMk id="3" creationId="{5195B488-8D2E-46FC-BD67-F111B1797350}"/>
            </ac:picMkLst>
          </pc:picChg>
          <pc:picChg chg="del">
            <ac:chgData name="LeeHeejun" userId="f4146b6c-b8a2-4ff9-88b8-ec5eab333dbc" providerId="ADAL" clId="{2AA875D8-3ABF-494A-AE2C-AF1C53629069}" dt="2020-08-18T07:25:43.173" v="22" actId="478"/>
            <ac:picMkLst>
              <pc:docMk/>
              <pc:sldMasterMk cId="0" sldId="2147483648"/>
              <pc:sldLayoutMk cId="0" sldId="2147483652"/>
              <ac:picMk id="19" creationId="{00000000-0000-0000-0000-000000000000}"/>
            </ac:picMkLst>
          </pc:picChg>
        </pc:sldLayoutChg>
      </pc:sldMasterChg>
    </pc:docChg>
  </pc:docChgLst>
  <pc:docChgLst>
    <pc:chgData name="LeeHeejun" userId="f4146b6c-b8a2-4ff9-88b8-ec5eab333dbc" providerId="ADAL" clId="{D52A7C14-5F86-497B-BE86-5EC1FEB44EF3}"/>
    <pc:docChg chg="undo custSel addSld delSld modSld modSection">
      <pc:chgData name="LeeHeejun" userId="f4146b6c-b8a2-4ff9-88b8-ec5eab333dbc" providerId="ADAL" clId="{D52A7C14-5F86-497B-BE86-5EC1FEB44EF3}" dt="2020-06-10T04:26:58.710" v="66"/>
      <pc:docMkLst>
        <pc:docMk/>
      </pc:docMkLst>
      <pc:sldChg chg="addSp modSp mod">
        <pc:chgData name="LeeHeejun" userId="f4146b6c-b8a2-4ff9-88b8-ec5eab333dbc" providerId="ADAL" clId="{D52A7C14-5F86-497B-BE86-5EC1FEB44EF3}" dt="2020-06-10T04:26:46.771" v="61"/>
        <pc:sldMkLst>
          <pc:docMk/>
          <pc:sldMk cId="1901700134" sldId="442"/>
        </pc:sldMkLst>
        <pc:spChg chg="mod">
          <ac:chgData name="LeeHeejun" userId="f4146b6c-b8a2-4ff9-88b8-ec5eab333dbc" providerId="ADAL" clId="{D52A7C14-5F86-497B-BE86-5EC1FEB44EF3}" dt="2020-06-10T04:26:46.771" v="61"/>
          <ac:spMkLst>
            <pc:docMk/>
            <pc:sldMk cId="1901700134" sldId="442"/>
            <ac:spMk id="6" creationId="{00000000-0000-0000-0000-000000000000}"/>
          </ac:spMkLst>
        </pc:spChg>
        <pc:spChg chg="add mod">
          <ac:chgData name="LeeHeejun" userId="f4146b6c-b8a2-4ff9-88b8-ec5eab333dbc" providerId="ADAL" clId="{D52A7C14-5F86-497B-BE86-5EC1FEB44EF3}" dt="2020-06-10T04:19:10.851" v="9" actId="14100"/>
          <ac:spMkLst>
            <pc:docMk/>
            <pc:sldMk cId="1901700134" sldId="442"/>
            <ac:spMk id="109" creationId="{D04391B1-9BD9-45AC-AC97-E8FCE41DF629}"/>
          </ac:spMkLst>
        </pc:spChg>
      </pc:sldChg>
      <pc:sldChg chg="addSp delSp modSp mod">
        <pc:chgData name="LeeHeejun" userId="f4146b6c-b8a2-4ff9-88b8-ec5eab333dbc" providerId="ADAL" clId="{D52A7C14-5F86-497B-BE86-5EC1FEB44EF3}" dt="2020-06-10T04:26:44.410" v="60"/>
        <pc:sldMkLst>
          <pc:docMk/>
          <pc:sldMk cId="715519221" sldId="443"/>
        </pc:sldMkLst>
        <pc:spChg chg="mod">
          <ac:chgData name="LeeHeejun" userId="f4146b6c-b8a2-4ff9-88b8-ec5eab333dbc" providerId="ADAL" clId="{D52A7C14-5F86-497B-BE86-5EC1FEB44EF3}" dt="2020-06-10T04:26:44.410" v="60"/>
          <ac:spMkLst>
            <pc:docMk/>
            <pc:sldMk cId="715519221" sldId="443"/>
            <ac:spMk id="6" creationId="{00000000-0000-0000-0000-000000000000}"/>
          </ac:spMkLst>
        </pc:spChg>
        <pc:spChg chg="add mod">
          <ac:chgData name="LeeHeejun" userId="f4146b6c-b8a2-4ff9-88b8-ec5eab333dbc" providerId="ADAL" clId="{D52A7C14-5F86-497B-BE86-5EC1FEB44EF3}" dt="2020-06-10T04:18:59.452" v="6" actId="208"/>
          <ac:spMkLst>
            <pc:docMk/>
            <pc:sldMk cId="715519221" sldId="443"/>
            <ac:spMk id="37" creationId="{3851A86A-3459-4525-8578-93277B78E796}"/>
          </ac:spMkLst>
        </pc:spChg>
        <pc:picChg chg="add del">
          <ac:chgData name="LeeHeejun" userId="f4146b6c-b8a2-4ff9-88b8-ec5eab333dbc" providerId="ADAL" clId="{D52A7C14-5F86-497B-BE86-5EC1FEB44EF3}" dt="2020-06-10T04:18:30.855" v="1" actId="478"/>
          <ac:picMkLst>
            <pc:docMk/>
            <pc:sldMk cId="715519221" sldId="443"/>
            <ac:picMk id="4" creationId="{72C1C8C2-EDD2-40F8-9648-F8BB9A3E60B0}"/>
          </ac:picMkLst>
        </pc:picChg>
      </pc:sldChg>
      <pc:sldChg chg="add del">
        <pc:chgData name="LeeHeejun" userId="f4146b6c-b8a2-4ff9-88b8-ec5eab333dbc" providerId="ADAL" clId="{D52A7C14-5F86-497B-BE86-5EC1FEB44EF3}" dt="2020-06-10T04:23:58.967" v="20" actId="47"/>
        <pc:sldMkLst>
          <pc:docMk/>
          <pc:sldMk cId="2371646489" sldId="444"/>
        </pc:sldMkLst>
      </pc:sldChg>
      <pc:sldChg chg="add del">
        <pc:chgData name="LeeHeejun" userId="f4146b6c-b8a2-4ff9-88b8-ec5eab333dbc" providerId="ADAL" clId="{D52A7C14-5F86-497B-BE86-5EC1FEB44EF3}" dt="2020-06-10T04:19:41.668" v="11" actId="47"/>
        <pc:sldMkLst>
          <pc:docMk/>
          <pc:sldMk cId="4212167844" sldId="444"/>
        </pc:sldMkLst>
      </pc:sldChg>
      <pc:sldChg chg="addSp delSp modSp add mod">
        <pc:chgData name="LeeHeejun" userId="f4146b6c-b8a2-4ff9-88b8-ec5eab333dbc" providerId="ADAL" clId="{D52A7C14-5F86-497B-BE86-5EC1FEB44EF3}" dt="2020-06-10T04:26:51.713" v="64" actId="20577"/>
        <pc:sldMkLst>
          <pc:docMk/>
          <pc:sldMk cId="908857475" sldId="445"/>
        </pc:sldMkLst>
        <pc:spChg chg="mod">
          <ac:chgData name="LeeHeejun" userId="f4146b6c-b8a2-4ff9-88b8-ec5eab333dbc" providerId="ADAL" clId="{D52A7C14-5F86-497B-BE86-5EC1FEB44EF3}" dt="2020-06-10T04:26:51.713" v="64" actId="20577"/>
          <ac:spMkLst>
            <pc:docMk/>
            <pc:sldMk cId="908857475" sldId="445"/>
            <ac:spMk id="6" creationId="{00000000-0000-0000-0000-000000000000}"/>
          </ac:spMkLst>
        </pc:spChg>
        <pc:spChg chg="mod">
          <ac:chgData name="LeeHeejun" userId="f4146b6c-b8a2-4ff9-88b8-ec5eab333dbc" providerId="ADAL" clId="{D52A7C14-5F86-497B-BE86-5EC1FEB44EF3}" dt="2020-06-10T04:24:43.807" v="29" actId="14100"/>
          <ac:spMkLst>
            <pc:docMk/>
            <pc:sldMk cId="908857475" sldId="445"/>
            <ac:spMk id="109" creationId="{D04391B1-9BD9-45AC-AC97-E8FCE41DF629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11" creationId="{5A6A86B5-4FFD-48B8-ACAD-8953AF11957B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26" creationId="{4D09AD46-D4C1-4D16-A757-10335319DB13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29" creationId="{757E156F-BF85-4491-82C2-DB451ADC220F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34" creationId="{1BC913AE-1426-448D-A03A-5E68337A75EA}"/>
          </ac:spMkLst>
        </pc:spChg>
        <pc:grpChg chg="add del mod">
          <ac:chgData name="LeeHeejun" userId="f4146b6c-b8a2-4ff9-88b8-ec5eab333dbc" providerId="ADAL" clId="{D52A7C14-5F86-497B-BE86-5EC1FEB44EF3}" dt="2020-06-10T04:23:47.442" v="15"/>
          <ac:grpSpMkLst>
            <pc:docMk/>
            <pc:sldMk cId="908857475" sldId="445"/>
            <ac:grpSpMk id="110" creationId="{651D2457-5233-4E54-BA75-C7BF91C0D41D}"/>
          </ac:grpSpMkLst>
        </pc:grpChg>
        <pc:grpChg chg="add del mod">
          <ac:chgData name="LeeHeejun" userId="f4146b6c-b8a2-4ff9-88b8-ec5eab333dbc" providerId="ADAL" clId="{D52A7C14-5F86-497B-BE86-5EC1FEB44EF3}" dt="2020-06-10T04:23:47.442" v="15"/>
          <ac:grpSpMkLst>
            <pc:docMk/>
            <pc:sldMk cId="908857475" sldId="445"/>
            <ac:grpSpMk id="127" creationId="{966FE17E-6F1F-4560-87CF-F3D2A0F4FA7C}"/>
          </ac:grpSpMkLst>
        </pc:grpChg>
      </pc:sldChg>
      <pc:sldChg chg="add del">
        <pc:chgData name="LeeHeejun" userId="f4146b6c-b8a2-4ff9-88b8-ec5eab333dbc" providerId="ADAL" clId="{D52A7C14-5F86-497B-BE86-5EC1FEB44EF3}" dt="2020-06-10T04:19:42.530" v="12" actId="47"/>
        <pc:sldMkLst>
          <pc:docMk/>
          <pc:sldMk cId="3959513185" sldId="445"/>
        </pc:sldMkLst>
      </pc:sldChg>
      <pc:sldChg chg="addSp delSp modSp add del mod">
        <pc:chgData name="LeeHeejun" userId="f4146b6c-b8a2-4ff9-88b8-ec5eab333dbc" providerId="ADAL" clId="{D52A7C14-5F86-497B-BE86-5EC1FEB44EF3}" dt="2020-06-10T04:26:57.237" v="65"/>
        <pc:sldMkLst>
          <pc:docMk/>
          <pc:sldMk cId="2228460497" sldId="446"/>
        </pc:sldMkLst>
        <pc:spChg chg="mod">
          <ac:chgData name="LeeHeejun" userId="f4146b6c-b8a2-4ff9-88b8-ec5eab333dbc" providerId="ADAL" clId="{D52A7C14-5F86-497B-BE86-5EC1FEB44EF3}" dt="2020-06-10T04:26:57.237" v="65"/>
          <ac:spMkLst>
            <pc:docMk/>
            <pc:sldMk cId="2228460497" sldId="446"/>
            <ac:spMk id="6" creationId="{00000000-0000-0000-0000-000000000000}"/>
          </ac:spMkLst>
        </pc:spChg>
        <pc:spChg chg="del">
          <ac:chgData name="LeeHeejun" userId="f4146b6c-b8a2-4ff9-88b8-ec5eab333dbc" providerId="ADAL" clId="{D52A7C14-5F86-497B-BE86-5EC1FEB44EF3}" dt="2020-06-10T04:24:49.762" v="31" actId="478"/>
          <ac:spMkLst>
            <pc:docMk/>
            <pc:sldMk cId="2228460497" sldId="446"/>
            <ac:spMk id="109" creationId="{D04391B1-9BD9-45AC-AC97-E8FCE41DF629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11" creationId="{223C1712-68E8-4A88-9A4B-E70FC3A6479B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26" creationId="{E2898546-1226-4369-8F0E-7A2908CDA9F9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29" creationId="{9BE0A241-1D72-4451-B647-059CDDD1BF6E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34" creationId="{51E2DABE-D49E-4AA8-8DF9-7F881333C5FE}"/>
          </ac:spMkLst>
        </pc:spChg>
        <pc:spChg chg="add mod">
          <ac:chgData name="LeeHeejun" userId="f4146b6c-b8a2-4ff9-88b8-ec5eab333dbc" providerId="ADAL" clId="{D52A7C14-5F86-497B-BE86-5EC1FEB44EF3}" dt="2020-06-10T04:24:47.548" v="30"/>
          <ac:spMkLst>
            <pc:docMk/>
            <pc:sldMk cId="2228460497" sldId="446"/>
            <ac:spMk id="135" creationId="{CFB74FF0-3D34-4833-ACF0-DE6A7782CAFC}"/>
          </ac:spMkLst>
        </pc:spChg>
        <pc:grpChg chg="del">
          <ac:chgData name="LeeHeejun" userId="f4146b6c-b8a2-4ff9-88b8-ec5eab333dbc" providerId="ADAL" clId="{D52A7C14-5F86-497B-BE86-5EC1FEB44EF3}" dt="2020-06-10T04:24:27.344" v="25" actId="478"/>
          <ac:grpSpMkLst>
            <pc:docMk/>
            <pc:sldMk cId="2228460497" sldId="446"/>
            <ac:grpSpMk id="49" creationId="{09789177-0014-4100-A5EE-CAA5E7007DFA}"/>
          </ac:grpSpMkLst>
        </pc:grpChg>
        <pc:grpChg chg="del">
          <ac:chgData name="LeeHeejun" userId="f4146b6c-b8a2-4ff9-88b8-ec5eab333dbc" providerId="ADAL" clId="{D52A7C14-5F86-497B-BE86-5EC1FEB44EF3}" dt="2020-06-10T04:24:27.891" v="26" actId="478"/>
          <ac:grpSpMkLst>
            <pc:docMk/>
            <pc:sldMk cId="2228460497" sldId="446"/>
            <ac:grpSpMk id="55" creationId="{BC20B08C-1996-4600-B209-EDC93D86369E}"/>
          </ac:grpSpMkLst>
        </pc:grpChg>
        <pc:grpChg chg="add mod">
          <ac:chgData name="LeeHeejun" userId="f4146b6c-b8a2-4ff9-88b8-ec5eab333dbc" providerId="ADAL" clId="{D52A7C14-5F86-497B-BE86-5EC1FEB44EF3}" dt="2020-06-10T04:23:57.539" v="19"/>
          <ac:grpSpMkLst>
            <pc:docMk/>
            <pc:sldMk cId="2228460497" sldId="446"/>
            <ac:grpSpMk id="110" creationId="{8B5842D4-CF17-4627-941C-C294E57454D6}"/>
          </ac:grpSpMkLst>
        </pc:grpChg>
        <pc:grpChg chg="add mod">
          <ac:chgData name="LeeHeejun" userId="f4146b6c-b8a2-4ff9-88b8-ec5eab333dbc" providerId="ADAL" clId="{D52A7C14-5F86-497B-BE86-5EC1FEB44EF3}" dt="2020-06-10T04:23:57.539" v="19"/>
          <ac:grpSpMkLst>
            <pc:docMk/>
            <pc:sldMk cId="2228460497" sldId="446"/>
            <ac:grpSpMk id="127" creationId="{2B83D719-9479-4FC9-B671-CB1BC6E28FF6}"/>
          </ac:grpSpMkLst>
        </pc:grpChg>
        <pc:cxnChg chg="mod">
          <ac:chgData name="LeeHeejun" userId="f4146b6c-b8a2-4ff9-88b8-ec5eab333dbc" providerId="ADAL" clId="{D52A7C14-5F86-497B-BE86-5EC1FEB44EF3}" dt="2020-06-10T04:24:14.196" v="21" actId="14100"/>
          <ac:cxnSpMkLst>
            <pc:docMk/>
            <pc:sldMk cId="2228460497" sldId="446"/>
            <ac:cxnSpMk id="81" creationId="{6F088C2C-F5E3-488C-AF57-1498AD12D9C5}"/>
          </ac:cxnSpMkLst>
        </pc:cxnChg>
        <pc:cxnChg chg="mod">
          <ac:chgData name="LeeHeejun" userId="f4146b6c-b8a2-4ff9-88b8-ec5eab333dbc" providerId="ADAL" clId="{D52A7C14-5F86-497B-BE86-5EC1FEB44EF3}" dt="2020-06-10T04:24:26.213" v="24" actId="14100"/>
          <ac:cxnSpMkLst>
            <pc:docMk/>
            <pc:sldMk cId="2228460497" sldId="446"/>
            <ac:cxnSpMk id="93" creationId="{69B2905D-D786-42FD-83EB-5FEDDD645611}"/>
          </ac:cxnSpMkLst>
        </pc:cxnChg>
        <pc:cxnChg chg="mod">
          <ac:chgData name="LeeHeejun" userId="f4146b6c-b8a2-4ff9-88b8-ec5eab333dbc" providerId="ADAL" clId="{D52A7C14-5F86-497B-BE86-5EC1FEB44EF3}" dt="2020-06-10T04:24:19.857" v="22" actId="14100"/>
          <ac:cxnSpMkLst>
            <pc:docMk/>
            <pc:sldMk cId="2228460497" sldId="446"/>
            <ac:cxnSpMk id="96" creationId="{9EE25F4F-845A-41A7-8035-BE1D6DAFA720}"/>
          </ac:cxnSpMkLst>
        </pc:cxnChg>
      </pc:sldChg>
      <pc:sldChg chg="addSp modSp add mod">
        <pc:chgData name="LeeHeejun" userId="f4146b6c-b8a2-4ff9-88b8-ec5eab333dbc" providerId="ADAL" clId="{D52A7C14-5F86-497B-BE86-5EC1FEB44EF3}" dt="2020-06-10T04:26:58.710" v="66"/>
        <pc:sldMkLst>
          <pc:docMk/>
          <pc:sldMk cId="2612902921" sldId="447"/>
        </pc:sldMkLst>
        <pc:spChg chg="mod">
          <ac:chgData name="LeeHeejun" userId="f4146b6c-b8a2-4ff9-88b8-ec5eab333dbc" providerId="ADAL" clId="{D52A7C14-5F86-497B-BE86-5EC1FEB44EF3}" dt="2020-06-10T04:26:58.710" v="66"/>
          <ac:spMkLst>
            <pc:docMk/>
            <pc:sldMk cId="2612902921" sldId="447"/>
            <ac:spMk id="6" creationId="{00000000-0000-0000-0000-000000000000}"/>
          </ac:spMkLst>
        </pc:spChg>
        <pc:spChg chg="mod">
          <ac:chgData name="LeeHeejun" userId="f4146b6c-b8a2-4ff9-88b8-ec5eab333dbc" providerId="ADAL" clId="{D52A7C14-5F86-497B-BE86-5EC1FEB44EF3}" dt="2020-06-10T04:26:08.956" v="33" actId="571"/>
          <ac:spMkLst>
            <pc:docMk/>
            <pc:sldMk cId="2612902921" sldId="447"/>
            <ac:spMk id="137" creationId="{425E7D62-786F-481F-8389-7147CB1BFF6A}"/>
          </ac:spMkLst>
        </pc:spChg>
        <pc:spChg chg="mod">
          <ac:chgData name="LeeHeejun" userId="f4146b6c-b8a2-4ff9-88b8-ec5eab333dbc" providerId="ADAL" clId="{D52A7C14-5F86-497B-BE86-5EC1FEB44EF3}" dt="2020-06-10T04:26:08.956" v="33" actId="571"/>
          <ac:spMkLst>
            <pc:docMk/>
            <pc:sldMk cId="2612902921" sldId="447"/>
            <ac:spMk id="138" creationId="{DF8D4E06-C305-461B-AA32-E03B56460A49}"/>
          </ac:spMkLst>
        </pc:spChg>
        <pc:grpChg chg="add mod">
          <ac:chgData name="LeeHeejun" userId="f4146b6c-b8a2-4ff9-88b8-ec5eab333dbc" providerId="ADAL" clId="{D52A7C14-5F86-497B-BE86-5EC1FEB44EF3}" dt="2020-06-10T04:26:08.956" v="33" actId="571"/>
          <ac:grpSpMkLst>
            <pc:docMk/>
            <pc:sldMk cId="2612902921" sldId="447"/>
            <ac:grpSpMk id="136" creationId="{0A24C17B-DFBB-44DD-B55C-2D7FB1B479F2}"/>
          </ac:grpSpMkLst>
        </pc:grpChg>
        <pc:cxnChg chg="mod">
          <ac:chgData name="LeeHeejun" userId="f4146b6c-b8a2-4ff9-88b8-ec5eab333dbc" providerId="ADAL" clId="{D52A7C14-5F86-497B-BE86-5EC1FEB44EF3}" dt="2020-06-10T04:26:15.957" v="37" actId="14100"/>
          <ac:cxnSpMkLst>
            <pc:docMk/>
            <pc:sldMk cId="2612902921" sldId="447"/>
            <ac:cxnSpMk id="96" creationId="{9EE25F4F-845A-41A7-8035-BE1D6DAFA720}"/>
          </ac:cxnSpMkLst>
        </pc:cxnChg>
        <pc:cxnChg chg="add mod">
          <ac:chgData name="LeeHeejun" userId="f4146b6c-b8a2-4ff9-88b8-ec5eab333dbc" providerId="ADAL" clId="{D52A7C14-5F86-497B-BE86-5EC1FEB44EF3}" dt="2020-06-10T04:26:19.422" v="39" actId="14100"/>
          <ac:cxnSpMkLst>
            <pc:docMk/>
            <pc:sldMk cId="2612902921" sldId="447"/>
            <ac:cxnSpMk id="141" creationId="{FE7B95D4-BDF0-42AC-BA0D-B92779CB7C54}"/>
          </ac:cxnSpMkLst>
        </pc:cxnChg>
      </pc:sldChg>
    </pc:docChg>
  </pc:docChgLst>
  <pc:docChgLst>
    <pc:chgData name="하 유빈" userId="1d15002924e1d13b" providerId="LiveId" clId="{506D4E40-129B-4FF8-A049-F7F930A5BB4D}"/>
    <pc:docChg chg="undo custSel addSld delSld modSld modSection">
      <pc:chgData name="하 유빈" userId="1d15002924e1d13b" providerId="LiveId" clId="{506D4E40-129B-4FF8-A049-F7F930A5BB4D}" dt="2020-01-12T10:19:39.861" v="1964" actId="20577"/>
      <pc:docMkLst>
        <pc:docMk/>
      </pc:docMkLst>
      <pc:sldChg chg="delSp modSp">
        <pc:chgData name="하 유빈" userId="1d15002924e1d13b" providerId="LiveId" clId="{506D4E40-129B-4FF8-A049-F7F930A5BB4D}" dt="2020-01-12T09:48:55.630" v="95" actId="478"/>
        <pc:sldMkLst>
          <pc:docMk/>
          <pc:sldMk cId="224519453" sldId="256"/>
        </pc:sldMkLst>
        <pc:spChg chg="mod">
          <ac:chgData name="하 유빈" userId="1d15002924e1d13b" providerId="LiveId" clId="{506D4E40-129B-4FF8-A049-F7F930A5BB4D}" dt="2020-01-12T09:48:47.320" v="94" actId="20577"/>
          <ac:spMkLst>
            <pc:docMk/>
            <pc:sldMk cId="224519453" sldId="256"/>
            <ac:spMk id="2" creationId="{9D83EAB5-4A36-4911-BDD5-6D25502500DA}"/>
          </ac:spMkLst>
        </pc:spChg>
        <pc:spChg chg="del">
          <ac:chgData name="하 유빈" userId="1d15002924e1d13b" providerId="LiveId" clId="{506D4E40-129B-4FF8-A049-F7F930A5BB4D}" dt="2020-01-12T09:48:55.630" v="95" actId="478"/>
          <ac:spMkLst>
            <pc:docMk/>
            <pc:sldMk cId="224519453" sldId="256"/>
            <ac:spMk id="7" creationId="{88CC8CDA-AC03-4EFA-849B-AD9A7E688474}"/>
          </ac:spMkLst>
        </pc:sp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834268768" sldId="25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521086726" sldId="305"/>
        </pc:sldMkLst>
      </pc:sldChg>
      <pc:sldChg chg="delSp modSp">
        <pc:chgData name="하 유빈" userId="1d15002924e1d13b" providerId="LiveId" clId="{506D4E40-129B-4FF8-A049-F7F930A5BB4D}" dt="2020-01-12T10:01:19.872" v="973" actId="20577"/>
        <pc:sldMkLst>
          <pc:docMk/>
          <pc:sldMk cId="364904823" sldId="306"/>
        </pc:sldMkLst>
        <pc:spChg chg="mod">
          <ac:chgData name="하 유빈" userId="1d15002924e1d13b" providerId="LiveId" clId="{506D4E40-129B-4FF8-A049-F7F930A5BB4D}" dt="2020-01-12T10:01:19.872" v="973" actId="20577"/>
          <ac:spMkLst>
            <pc:docMk/>
            <pc:sldMk cId="364904823" sldId="306"/>
            <ac:spMk id="6" creationId="{7D93ECB6-8334-4B1C-80BB-7690641B2741}"/>
          </ac:spMkLst>
        </pc:spChg>
        <pc:spChg chg="mod">
          <ac:chgData name="하 유빈" userId="1d15002924e1d13b" providerId="LiveId" clId="{506D4E40-129B-4FF8-A049-F7F930A5BB4D}" dt="2020-01-12T09:53:32.951" v="102"/>
          <ac:spMkLst>
            <pc:docMk/>
            <pc:sldMk cId="364904823" sldId="306"/>
            <ac:spMk id="8" creationId="{F4222E29-F3FA-46F0-BFC7-4662F98A64AB}"/>
          </ac:spMkLst>
        </pc:spChg>
        <pc:picChg chg="del mod">
          <ac:chgData name="하 유빈" userId="1d15002924e1d13b" providerId="LiveId" clId="{506D4E40-129B-4FF8-A049-F7F930A5BB4D}" dt="2020-01-12T09:53:33.816" v="104" actId="478"/>
          <ac:picMkLst>
            <pc:docMk/>
            <pc:sldMk cId="364904823" sldId="306"/>
            <ac:picMk id="2" creationId="{6C3921BA-5D15-415E-85C2-D59D7D65547E}"/>
          </ac:picMkLst>
        </pc:picChg>
      </pc:sldChg>
      <pc:sldChg chg="addSp delSp modSp add">
        <pc:chgData name="하 유빈" userId="1d15002924e1d13b" providerId="LiveId" clId="{506D4E40-129B-4FF8-A049-F7F930A5BB4D}" dt="2020-01-12T10:14:03.501" v="1807" actId="692"/>
        <pc:sldMkLst>
          <pc:docMk/>
          <pc:sldMk cId="1993197754" sldId="307"/>
        </pc:sldMkLst>
        <pc:spChg chg="mod">
          <ac:chgData name="하 유빈" userId="1d15002924e1d13b" providerId="LiveId" clId="{506D4E40-129B-4FF8-A049-F7F930A5BB4D}" dt="2020-01-12T10:01:44.462" v="988"/>
          <ac:spMkLst>
            <pc:docMk/>
            <pc:sldMk cId="1993197754" sldId="307"/>
            <ac:spMk id="2" creationId="{B6A6ABB4-EE2B-4818-8A66-0F3ABB75F0ED}"/>
          </ac:spMkLst>
        </pc:spChg>
        <pc:spChg chg="del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4" creationId="{350A251A-9A5D-47C6-A985-43E4F71BFC13}"/>
          </ac:spMkLst>
        </pc:spChg>
        <pc:spChg chg="del mod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5" creationId="{A353F6D6-9E60-4D6F-914A-7A8A49854D28}"/>
          </ac:spMkLst>
        </pc:spChg>
        <pc:spChg chg="del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6" creationId="{A5495651-DDF4-47E5-850D-09AFB83CF63A}"/>
          </ac:spMkLst>
        </pc:spChg>
        <pc:spChg chg="add mod">
          <ac:chgData name="하 유빈" userId="1d15002924e1d13b" providerId="LiveId" clId="{506D4E40-129B-4FF8-A049-F7F930A5BB4D}" dt="2020-01-12T10:03:40.727" v="1077" actId="1036"/>
          <ac:spMkLst>
            <pc:docMk/>
            <pc:sldMk cId="1993197754" sldId="307"/>
            <ac:spMk id="9" creationId="{035542D4-EF17-477D-9B1E-FCB2E3126D9B}"/>
          </ac:spMkLst>
        </pc:spChg>
        <pc:spChg chg="add mod ord">
          <ac:chgData name="하 유빈" userId="1d15002924e1d13b" providerId="LiveId" clId="{506D4E40-129B-4FF8-A049-F7F930A5BB4D}" dt="2020-01-12T10:08:11.615" v="1523"/>
          <ac:spMkLst>
            <pc:docMk/>
            <pc:sldMk cId="1993197754" sldId="307"/>
            <ac:spMk id="10" creationId="{8A435F41-C21E-49D0-8BB4-FB494B47DD98}"/>
          </ac:spMkLst>
        </pc:spChg>
        <pc:spChg chg="add del mod">
          <ac:chgData name="하 유빈" userId="1d15002924e1d13b" providerId="LiveId" clId="{506D4E40-129B-4FF8-A049-F7F930A5BB4D}" dt="2020-01-12T10:09:23.160" v="1601" actId="478"/>
          <ac:spMkLst>
            <pc:docMk/>
            <pc:sldMk cId="1993197754" sldId="307"/>
            <ac:spMk id="11" creationId="{DE8F8B15-EAD0-4C84-991B-75BD50FDE21A}"/>
          </ac:spMkLst>
        </pc:spChg>
        <pc:spChg chg="add mod">
          <ac:chgData name="하 유빈" userId="1d15002924e1d13b" providerId="LiveId" clId="{506D4E40-129B-4FF8-A049-F7F930A5BB4D}" dt="2020-01-12T10:09:50.247" v="1606" actId="207"/>
          <ac:spMkLst>
            <pc:docMk/>
            <pc:sldMk cId="1993197754" sldId="307"/>
            <ac:spMk id="12" creationId="{1F625D5C-454E-47C9-BA89-11F65F97411C}"/>
          </ac:spMkLst>
        </pc:spChg>
        <pc:spChg chg="add mod">
          <ac:chgData name="하 유빈" userId="1d15002924e1d13b" providerId="LiveId" clId="{506D4E40-129B-4FF8-A049-F7F930A5BB4D}" dt="2020-01-12T10:09:55.317" v="1608" actId="1076"/>
          <ac:spMkLst>
            <pc:docMk/>
            <pc:sldMk cId="1993197754" sldId="307"/>
            <ac:spMk id="13" creationId="{DEA1F742-93AA-4ACF-B565-90DD30EDEBC2}"/>
          </ac:spMkLst>
        </pc:spChg>
        <pc:spChg chg="add mod">
          <ac:chgData name="하 유빈" userId="1d15002924e1d13b" providerId="LiveId" clId="{506D4E40-129B-4FF8-A049-F7F930A5BB4D}" dt="2020-01-12T10:09:57.449" v="1610" actId="1076"/>
          <ac:spMkLst>
            <pc:docMk/>
            <pc:sldMk cId="1993197754" sldId="307"/>
            <ac:spMk id="14" creationId="{EC82F45B-C780-42B8-8041-B40CB729EAF3}"/>
          </ac:spMkLst>
        </pc:spChg>
        <pc:spChg chg="add mod">
          <ac:chgData name="하 유빈" userId="1d15002924e1d13b" providerId="LiveId" clId="{506D4E40-129B-4FF8-A049-F7F930A5BB4D}" dt="2020-01-12T10:10:00.966" v="1612" actId="1076"/>
          <ac:spMkLst>
            <pc:docMk/>
            <pc:sldMk cId="1993197754" sldId="307"/>
            <ac:spMk id="15" creationId="{BF25F403-7D3B-40A9-BE02-F328A2DE23ED}"/>
          </ac:spMkLst>
        </pc:spChg>
        <pc:spChg chg="add mod">
          <ac:chgData name="하 유빈" userId="1d15002924e1d13b" providerId="LiveId" clId="{506D4E40-129B-4FF8-A049-F7F930A5BB4D}" dt="2020-01-12T10:10:04.839" v="1614" actId="1076"/>
          <ac:spMkLst>
            <pc:docMk/>
            <pc:sldMk cId="1993197754" sldId="307"/>
            <ac:spMk id="16" creationId="{7D37DFA5-C0A6-41C4-8B68-69E742210F72}"/>
          </ac:spMkLst>
        </pc:spChg>
        <pc:spChg chg="add mod">
          <ac:chgData name="하 유빈" userId="1d15002924e1d13b" providerId="LiveId" clId="{506D4E40-129B-4FF8-A049-F7F930A5BB4D}" dt="2020-01-12T10:10:08.330" v="1616" actId="1076"/>
          <ac:spMkLst>
            <pc:docMk/>
            <pc:sldMk cId="1993197754" sldId="307"/>
            <ac:spMk id="17" creationId="{9AC2A114-55A9-4C0D-84B5-95183E4016D4}"/>
          </ac:spMkLst>
        </pc:spChg>
        <pc:spChg chg="add mod">
          <ac:chgData name="하 유빈" userId="1d15002924e1d13b" providerId="LiveId" clId="{506D4E40-129B-4FF8-A049-F7F930A5BB4D}" dt="2020-01-12T10:10:12.864" v="1618" actId="1076"/>
          <ac:spMkLst>
            <pc:docMk/>
            <pc:sldMk cId="1993197754" sldId="307"/>
            <ac:spMk id="18" creationId="{4DF08F6B-3F26-495F-BA54-E910778B5CDD}"/>
          </ac:spMkLst>
        </pc:spChg>
        <pc:spChg chg="add mod">
          <ac:chgData name="하 유빈" userId="1d15002924e1d13b" providerId="LiveId" clId="{506D4E40-129B-4FF8-A049-F7F930A5BB4D}" dt="2020-01-12T10:10:15.904" v="1620" actId="1076"/>
          <ac:spMkLst>
            <pc:docMk/>
            <pc:sldMk cId="1993197754" sldId="307"/>
            <ac:spMk id="19" creationId="{9F8CE050-C325-4AD1-97B3-1C2DD89FC056}"/>
          </ac:spMkLst>
        </pc:spChg>
        <pc:spChg chg="add mod">
          <ac:chgData name="하 유빈" userId="1d15002924e1d13b" providerId="LiveId" clId="{506D4E40-129B-4FF8-A049-F7F930A5BB4D}" dt="2020-01-12T10:10:18.313" v="1622" actId="1076"/>
          <ac:spMkLst>
            <pc:docMk/>
            <pc:sldMk cId="1993197754" sldId="307"/>
            <ac:spMk id="20" creationId="{4CC7059E-5F73-4498-A1B4-7FAAB72DDC4C}"/>
          </ac:spMkLst>
        </pc:spChg>
        <pc:spChg chg="add mod">
          <ac:chgData name="하 유빈" userId="1d15002924e1d13b" providerId="LiveId" clId="{506D4E40-129B-4FF8-A049-F7F930A5BB4D}" dt="2020-01-12T10:11:50.903" v="1736" actId="1076"/>
          <ac:spMkLst>
            <pc:docMk/>
            <pc:sldMk cId="1993197754" sldId="307"/>
            <ac:spMk id="21" creationId="{6D093A00-1355-400E-8CDF-17AB7C4F71A0}"/>
          </ac:spMkLst>
        </pc:spChg>
        <pc:spChg chg="add mod">
          <ac:chgData name="하 유빈" userId="1d15002924e1d13b" providerId="LiveId" clId="{506D4E40-129B-4FF8-A049-F7F930A5BB4D}" dt="2020-01-12T10:13:43.313" v="1804" actId="1076"/>
          <ac:spMkLst>
            <pc:docMk/>
            <pc:sldMk cId="1993197754" sldId="307"/>
            <ac:spMk id="22" creationId="{D7C85404-A86B-475B-B181-BF75466E1ED6}"/>
          </ac:spMkLst>
        </pc:spChg>
        <pc:picChg chg="add mod modCrop">
          <ac:chgData name="하 유빈" userId="1d15002924e1d13b" providerId="LiveId" clId="{506D4E40-129B-4FF8-A049-F7F930A5BB4D}" dt="2020-01-12T10:08:34.607" v="1529" actId="1076"/>
          <ac:picMkLst>
            <pc:docMk/>
            <pc:sldMk cId="1993197754" sldId="307"/>
            <ac:picMk id="8" creationId="{8B76A546-0C65-4C0D-ACF2-079D7328086B}"/>
          </ac:picMkLst>
        </pc:picChg>
        <pc:cxnChg chg="add mod">
          <ac:chgData name="하 유빈" userId="1d15002924e1d13b" providerId="LiveId" clId="{506D4E40-129B-4FF8-A049-F7F930A5BB4D}" dt="2020-01-12T10:14:03.501" v="1807" actId="692"/>
          <ac:cxnSpMkLst>
            <pc:docMk/>
            <pc:sldMk cId="1993197754" sldId="307"/>
            <ac:cxnSpMk id="24" creationId="{E812F4FA-F57D-4091-B0C9-D788897DB098}"/>
          </ac:cxnSpMkLst>
        </pc:cxn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137603367" sldId="307"/>
        </pc:sldMkLst>
      </pc:sldChg>
      <pc:sldChg chg="delSp modSp add">
        <pc:chgData name="하 유빈" userId="1d15002924e1d13b" providerId="LiveId" clId="{506D4E40-129B-4FF8-A049-F7F930A5BB4D}" dt="2020-01-12T10:19:39.861" v="1964" actId="20577"/>
        <pc:sldMkLst>
          <pc:docMk/>
          <pc:sldMk cId="3155383978" sldId="308"/>
        </pc:sldMkLst>
        <pc:spChg chg="mod">
          <ac:chgData name="하 유빈" userId="1d15002924e1d13b" providerId="LiveId" clId="{506D4E40-129B-4FF8-A049-F7F930A5BB4D}" dt="2020-01-12T10:12:41.678" v="1769"/>
          <ac:spMkLst>
            <pc:docMk/>
            <pc:sldMk cId="3155383978" sldId="308"/>
            <ac:spMk id="2" creationId="{958FB0B7-F829-45E8-9594-47EBD699E84D}"/>
          </ac:spMkLst>
        </pc:spChg>
        <pc:spChg chg="del">
          <ac:chgData name="하 유빈" userId="1d15002924e1d13b" providerId="LiveId" clId="{506D4E40-129B-4FF8-A049-F7F930A5BB4D}" dt="2020-01-12T10:12:47.087" v="1770" actId="478"/>
          <ac:spMkLst>
            <pc:docMk/>
            <pc:sldMk cId="3155383978" sldId="308"/>
            <ac:spMk id="4" creationId="{0EA846FB-FD1E-4195-87D0-7865670BCD6E}"/>
          </ac:spMkLst>
        </pc:spChg>
        <pc:spChg chg="del mod">
          <ac:chgData name="하 유빈" userId="1d15002924e1d13b" providerId="LiveId" clId="{506D4E40-129B-4FF8-A049-F7F930A5BB4D}" dt="2020-01-12T10:12:47.087" v="1770" actId="478"/>
          <ac:spMkLst>
            <pc:docMk/>
            <pc:sldMk cId="3155383978" sldId="308"/>
            <ac:spMk id="5" creationId="{22F89C91-DF91-447D-B16A-2869F3ED5012}"/>
          </ac:spMkLst>
        </pc:spChg>
        <pc:spChg chg="mod">
          <ac:chgData name="하 유빈" userId="1d15002924e1d13b" providerId="LiveId" clId="{506D4E40-129B-4FF8-A049-F7F930A5BB4D}" dt="2020-01-12T10:19:39.861" v="1964" actId="20577"/>
          <ac:spMkLst>
            <pc:docMk/>
            <pc:sldMk cId="3155383978" sldId="308"/>
            <ac:spMk id="6" creationId="{2B498381-A130-4FFD-AA53-5DDE8C5CFE76}"/>
          </ac:spMkLst>
        </pc:sp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018791331" sldId="30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900289683" sldId="30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929890160" sldId="310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19731680" sldId="31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54212108" sldId="31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067813506" sldId="31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525562069" sldId="31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145618514" sldId="31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33121770" sldId="31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711649972" sldId="31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96144401" sldId="31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949078248" sldId="32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411377255" sldId="32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2513441" sldId="32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39399029" sldId="32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84746484" sldId="32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57690018" sldId="32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668451572" sldId="32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254356322" sldId="32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50107587" sldId="32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8697991" sldId="330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21761501" sldId="33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29366780" sldId="33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016808869" sldId="33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21325291" sldId="33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940339171" sldId="33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74897757" sldId="33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825988567" sldId="33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28030305" sldId="33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37972427" sldId="33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833" y="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r">
              <a:defRPr sz="1200"/>
            </a:lvl1pPr>
          </a:lstStyle>
          <a:p>
            <a:fld id="{4EB37C39-CD54-4508-B6FC-BB66DEF7D0C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871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833" y="951871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r">
              <a:defRPr sz="1200"/>
            </a:lvl1pPr>
          </a:lstStyle>
          <a:p>
            <a:fld id="{3EABA07C-8AAB-4483-824C-C5B8AAAEC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33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9" y="0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r">
              <a:defRPr sz="1200"/>
            </a:lvl1pPr>
          </a:lstStyle>
          <a:p>
            <a:fld id="{ED12B701-26E6-407A-B4C4-B57FDCB4C350}" type="datetimeFigureOut">
              <a:rPr lang="ko-KR" altLang="en-US" smtClean="0"/>
              <a:pPr/>
              <a:t>2024-10-16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3325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9" tIns="46219" rIns="92439" bIns="4621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7" y="4760399"/>
            <a:ext cx="5511800" cy="4509851"/>
          </a:xfrm>
          <a:prstGeom prst="rect">
            <a:avLst/>
          </a:prstGeom>
        </p:spPr>
        <p:txBody>
          <a:bodyPr vert="horz" lIns="92439" tIns="46219" rIns="92439" bIns="4621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519055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9" y="9519055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r">
              <a:defRPr sz="1200"/>
            </a:lvl1pPr>
          </a:lstStyle>
          <a:p>
            <a:fld id="{0490435A-6D06-477E-8EB0-6DC33267C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5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1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10000"/>
          </a:blip>
          <a:srcRect l="353" r="11504"/>
          <a:stretch>
            <a:fillRect/>
          </a:stretch>
        </p:blipFill>
        <p:spPr bwMode="auto">
          <a:xfrm>
            <a:off x="-23083" y="0"/>
            <a:ext cx="91074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 userDrawn="1"/>
        </p:nvPicPr>
        <p:blipFill>
          <a:blip r:embed="rId3" cstate="print">
            <a:lum bright="30000"/>
          </a:blip>
          <a:srcRect/>
          <a:stretch>
            <a:fillRect/>
          </a:stretch>
        </p:blipFill>
        <p:spPr bwMode="auto">
          <a:xfrm rot="5400000">
            <a:off x="4357687" y="2071688"/>
            <a:ext cx="428625" cy="914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971600" y="59680"/>
            <a:ext cx="115833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300000" rev="0"/>
              </a:camera>
              <a:lightRig rig="threePt" dir="t"/>
            </a:scene3d>
            <a:sp3d extrusionH="127000">
              <a:extrusionClr>
                <a:schemeClr val="bg1"/>
              </a:extrusionClr>
            </a:sp3d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Pusan</a:t>
            </a:r>
            <a:b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</a:br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National</a:t>
            </a:r>
          </a:p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University</a:t>
            </a:r>
            <a:endParaRPr lang="ko-KR" altLang="en-US" sz="1600" b="1" dirty="0">
              <a:solidFill>
                <a:schemeClr val="bg1"/>
              </a:solidFill>
              <a:effectLst>
                <a:outerShdw blurRad="50800" dist="50800" dir="2700000" sx="103000" sy="103000" algn="tl" rotWithShape="0">
                  <a:prstClr val="black">
                    <a:alpha val="41000"/>
                  </a:prstClr>
                </a:outerShdw>
              </a:effectLst>
            </a:endParaRPr>
          </a:p>
        </p:txBody>
      </p:sp>
      <p:pic>
        <p:nvPicPr>
          <p:cNvPr id="1026" name="Picture 2" descr="C:\Users\Benjamin\Pictures\부산대 로고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54" y="105410"/>
            <a:ext cx="732873" cy="73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4571999" y="908720"/>
            <a:ext cx="4133055" cy="1069498"/>
          </a:xfrm>
        </p:spPr>
        <p:txBody>
          <a:bodyPr>
            <a:normAutofit/>
          </a:bodyPr>
          <a:lstStyle>
            <a:lvl1pPr algn="r">
              <a:defRPr sz="2400"/>
            </a:lvl1pPr>
          </a:lstStyle>
          <a:p>
            <a:r>
              <a:rPr lang="ko-KR" altLang="en-US" dirty="0"/>
              <a:t>제목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851920" y="1968598"/>
            <a:ext cx="5400600" cy="0"/>
          </a:xfrm>
          <a:prstGeom prst="line">
            <a:avLst/>
          </a:prstGeom>
          <a:ln w="25400"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6227763" y="2133600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20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6228184" y="2348880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부서</a:t>
            </a:r>
          </a:p>
        </p:txBody>
      </p:sp>
      <p:sp>
        <p:nvSpPr>
          <p:cNvPr id="21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6228184" y="2565648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직장</a:t>
            </a:r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16" hasCustomPrompt="1"/>
          </p:nvPr>
        </p:nvSpPr>
        <p:spPr>
          <a:xfrm>
            <a:off x="6228184" y="2781672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기타</a:t>
            </a:r>
          </a:p>
        </p:txBody>
      </p:sp>
      <p:sp>
        <p:nvSpPr>
          <p:cNvPr id="26" name="날짜 개체 틀 10"/>
          <p:cNvSpPr txBox="1">
            <a:spLocks/>
          </p:cNvSpPr>
          <p:nvPr userDrawn="1"/>
        </p:nvSpPr>
        <p:spPr>
          <a:xfrm>
            <a:off x="0" y="26369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E5233F-8CAE-4664-BE4D-2A37A073A3BB}" type="datetime4">
              <a:rPr lang="en-US" altLang="ko-KR" sz="1400" b="1" smtClean="0">
                <a:solidFill>
                  <a:schemeClr val="bg1"/>
                </a:solidFill>
              </a:rPr>
              <a:pPr algn="r"/>
              <a:t>October 16, 2024</a:t>
            </a:fld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텍스트 개체 틀 16"/>
          <p:cNvSpPr>
            <a:spLocks noGrp="1"/>
          </p:cNvSpPr>
          <p:nvPr>
            <p:ph type="body" sz="quarter" idx="17" hasCustomPrompt="1"/>
          </p:nvPr>
        </p:nvSpPr>
        <p:spPr>
          <a:xfrm>
            <a:off x="144363" y="3140968"/>
            <a:ext cx="1979365" cy="395672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ko-KR" altLang="en-US" sz="14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/>
              <a:t>직장</a:t>
            </a:r>
          </a:p>
        </p:txBody>
      </p:sp>
      <p:sp>
        <p:nvSpPr>
          <p:cNvPr id="28" name="텍스트 개체 틀 16"/>
          <p:cNvSpPr>
            <a:spLocks noGrp="1"/>
          </p:cNvSpPr>
          <p:nvPr>
            <p:ph type="body" sz="quarter" idx="18" hasCustomPrompt="1"/>
          </p:nvPr>
        </p:nvSpPr>
        <p:spPr>
          <a:xfrm>
            <a:off x="150178" y="3717032"/>
            <a:ext cx="1979365" cy="395672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ko-KR" altLang="en-US" sz="14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 err="1"/>
              <a:t>홈피</a:t>
            </a:r>
            <a:endParaRPr lang="ko-KR" altLang="en-US" dirty="0"/>
          </a:p>
        </p:txBody>
      </p:sp>
      <p:sp>
        <p:nvSpPr>
          <p:cNvPr id="29" name="텍스트 개체 틀 16"/>
          <p:cNvSpPr>
            <a:spLocks noGrp="1"/>
          </p:cNvSpPr>
          <p:nvPr>
            <p:ph type="body" sz="quarter" idx="19" hasCustomPrompt="1"/>
          </p:nvPr>
        </p:nvSpPr>
        <p:spPr>
          <a:xfrm>
            <a:off x="134547" y="4293096"/>
            <a:ext cx="1979365" cy="3956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ko-KR" altLang="en-US" sz="12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메일</a:t>
            </a:r>
          </a:p>
        </p:txBody>
      </p:sp>
      <p:sp>
        <p:nvSpPr>
          <p:cNvPr id="30" name="텍스트 개체 틀 16"/>
          <p:cNvSpPr>
            <a:spLocks noGrp="1"/>
          </p:cNvSpPr>
          <p:nvPr>
            <p:ph type="body" sz="quarter" idx="20" hasCustomPrompt="1"/>
          </p:nvPr>
        </p:nvSpPr>
        <p:spPr>
          <a:xfrm>
            <a:off x="6228184" y="5144316"/>
            <a:ext cx="2447925" cy="360040"/>
          </a:xfrm>
        </p:spPr>
        <p:txBody>
          <a:bodyPr>
            <a:normAutofit/>
          </a:bodyPr>
          <a:lstStyle>
            <a:lvl1pPr marL="0" indent="0" algn="r">
              <a:buNone/>
              <a:defRPr sz="1000" b="1"/>
            </a:lvl1pPr>
          </a:lstStyle>
          <a:p>
            <a:pPr lvl="0"/>
            <a:r>
              <a:rPr lang="ko-KR" altLang="en-US" dirty="0"/>
              <a:t>발표 세션 및 과목</a:t>
            </a:r>
          </a:p>
        </p:txBody>
      </p:sp>
      <p:sp>
        <p:nvSpPr>
          <p:cNvPr id="33" name="텍스트 개체 틀 16"/>
          <p:cNvSpPr>
            <a:spLocks noGrp="1"/>
          </p:cNvSpPr>
          <p:nvPr>
            <p:ph type="body" sz="quarter" idx="21" hasCustomPrompt="1"/>
          </p:nvPr>
        </p:nvSpPr>
        <p:spPr>
          <a:xfrm>
            <a:off x="6228184" y="5805264"/>
            <a:ext cx="2447925" cy="360040"/>
          </a:xfrm>
        </p:spPr>
        <p:txBody>
          <a:bodyPr>
            <a:normAutofit/>
          </a:bodyPr>
          <a:lstStyle>
            <a:lvl1pPr marL="0" indent="0" algn="r">
              <a:buNone/>
              <a:defRPr sz="1000" b="1"/>
            </a:lvl1pPr>
          </a:lstStyle>
          <a:p>
            <a:pPr lvl="0"/>
            <a:r>
              <a:rPr lang="ko-KR" altLang="en-US" dirty="0"/>
              <a:t>발표 명</a:t>
            </a:r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B673FBB5-9882-4912-8909-D0E3682DB0F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" y="777531"/>
            <a:ext cx="2195735" cy="11366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ED2B-C213-4060-8FC2-8CC1C6AD9DB8}" type="datetime4">
              <a:rPr lang="en-US" altLang="ko-KR" smtClean="0"/>
              <a:t>October 16, 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3567-0DE6-4B80-9913-3464083148C3}" type="datetime4">
              <a:rPr lang="en-US" altLang="ko-KR" smtClean="0"/>
              <a:t>October 16, 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81500"/>
            <a:ext cx="91440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직선 연결선 12"/>
          <p:cNvCxnSpPr/>
          <p:nvPr userDrawn="1"/>
        </p:nvCxnSpPr>
        <p:spPr>
          <a:xfrm>
            <a:off x="755576" y="4028509"/>
            <a:ext cx="0" cy="36004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755576" y="4405852"/>
            <a:ext cx="0" cy="679332"/>
          </a:xfrm>
          <a:prstGeom prst="line">
            <a:avLst/>
          </a:prstGeom>
          <a:ln w="34925">
            <a:solidFill>
              <a:schemeClr val="bg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3851920" y="1968598"/>
            <a:ext cx="5400600" cy="0"/>
          </a:xfrm>
          <a:prstGeom prst="line">
            <a:avLst/>
          </a:prstGeom>
          <a:ln w="25400"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4709437" y="2786444"/>
            <a:ext cx="4542366" cy="0"/>
          </a:xfrm>
          <a:prstGeom prst="line">
            <a:avLst/>
          </a:prstGeom>
          <a:ln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78904" y="4476750"/>
            <a:ext cx="3405064" cy="536426"/>
          </a:xfrm>
        </p:spPr>
        <p:txBody>
          <a:bodyPr>
            <a:normAutofit/>
          </a:bodyPr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9" name="텍스트 개체 틀 16"/>
          <p:cNvSpPr>
            <a:spLocks noGrp="1"/>
          </p:cNvSpPr>
          <p:nvPr>
            <p:ph type="body" sz="quarter" idx="20" hasCustomPrompt="1"/>
          </p:nvPr>
        </p:nvSpPr>
        <p:spPr>
          <a:xfrm>
            <a:off x="899592" y="5439730"/>
            <a:ext cx="2447925" cy="360040"/>
          </a:xfrm>
        </p:spPr>
        <p:txBody>
          <a:bodyPr>
            <a:norm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발표 세션 및 과목</a:t>
            </a:r>
          </a:p>
        </p:txBody>
      </p:sp>
      <p:sp>
        <p:nvSpPr>
          <p:cNvPr id="10" name="텍스트 개체 틀 16"/>
          <p:cNvSpPr>
            <a:spLocks noGrp="1"/>
          </p:cNvSpPr>
          <p:nvPr>
            <p:ph type="body" sz="quarter" idx="21" hasCustomPrompt="1"/>
          </p:nvPr>
        </p:nvSpPr>
        <p:spPr>
          <a:xfrm>
            <a:off x="899592" y="6100678"/>
            <a:ext cx="2447925" cy="360040"/>
          </a:xfrm>
        </p:spPr>
        <p:txBody>
          <a:bodyPr>
            <a:norm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발표 명</a:t>
            </a:r>
          </a:p>
        </p:txBody>
      </p:sp>
      <p:sp>
        <p:nvSpPr>
          <p:cNvPr id="11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4355976" y="1340768"/>
            <a:ext cx="4437923" cy="545880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</p:txBody>
      </p:sp>
      <p:sp>
        <p:nvSpPr>
          <p:cNvPr id="12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932040" y="2426404"/>
            <a:ext cx="3855310" cy="36004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sp>
        <p:nvSpPr>
          <p:cNvPr id="14" name="텍스트 개체 틀 16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2780928"/>
            <a:ext cx="3855310" cy="36004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2 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5195B488-8D2E-46FC-BD67-F111B17973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94472"/>
            <a:ext cx="1796040" cy="9297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pnucas.org/xe/files/attach/images/688/6debb41a26afda89c09c3af5318a977a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602571" y="-792088"/>
            <a:ext cx="2602571" cy="792088"/>
          </a:xfrm>
          <a:prstGeom prst="rect">
            <a:avLst/>
          </a:prstGeom>
          <a:noFill/>
        </p:spPr>
      </p:pic>
      <p:cxnSp>
        <p:nvCxnSpPr>
          <p:cNvPr id="11" name="직선 연결선 10"/>
          <p:cNvCxnSpPr/>
          <p:nvPr userDrawn="1"/>
        </p:nvCxnSpPr>
        <p:spPr>
          <a:xfrm>
            <a:off x="1619672" y="1700808"/>
            <a:ext cx="1368152" cy="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971600" y="119675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2112" y="0"/>
            <a:ext cx="62484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직선 연결선 22"/>
          <p:cNvCxnSpPr/>
          <p:nvPr userDrawn="1"/>
        </p:nvCxnSpPr>
        <p:spPr>
          <a:xfrm>
            <a:off x="2934866" y="1700808"/>
            <a:ext cx="273630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132138" y="1844674"/>
            <a:ext cx="5472310" cy="4536653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  <a:p>
            <a:pPr lvl="1"/>
            <a:r>
              <a:rPr lang="ko-KR" altLang="en-US" dirty="0"/>
              <a:t>섹션 제목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986908-0BE2-4CAE-8827-583D8ED2A6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504" y="-180771"/>
            <a:ext cx="2592288" cy="13424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 userDrawn="1"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 rot="5400000">
            <a:off x="4357687" y="2071689"/>
            <a:ext cx="428625" cy="914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그룹 26"/>
          <p:cNvGrpSpPr/>
          <p:nvPr userDrawn="1"/>
        </p:nvGrpSpPr>
        <p:grpSpPr>
          <a:xfrm>
            <a:off x="0" y="0"/>
            <a:ext cx="9144001" cy="790575"/>
            <a:chOff x="0" y="0"/>
            <a:chExt cx="9144001" cy="790575"/>
          </a:xfrm>
        </p:grpSpPr>
        <p:pic>
          <p:nvPicPr>
            <p:cNvPr id="4098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0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1691680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3347864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4072111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4644009" y="0"/>
              <a:ext cx="2771800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6228185" y="0"/>
              <a:ext cx="2915816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94938" y="68318"/>
            <a:ext cx="1054516" cy="545880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54000"/>
              </a:prstClr>
            </a:outerShdw>
          </a:effectLst>
        </p:spPr>
      </p:pic>
      <p:sp>
        <p:nvSpPr>
          <p:cNvPr id="20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134077" y="74808"/>
            <a:ext cx="3213787" cy="545880"/>
          </a:xfrm>
        </p:spPr>
        <p:txBody>
          <a:bodyPr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</p:txBody>
      </p:sp>
      <p:sp>
        <p:nvSpPr>
          <p:cNvPr id="21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3414108" y="68318"/>
            <a:ext cx="4470260" cy="545880"/>
          </a:xfrm>
        </p:spPr>
        <p:txBody>
          <a:bodyPr>
            <a:noAutofit/>
          </a:bodyPr>
          <a:lstStyle>
            <a:lvl1pPr marL="342900" indent="-342900" algn="l">
              <a:buFontTx/>
              <a:buChar char="-"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980728"/>
            <a:ext cx="5976664" cy="432048"/>
          </a:xfrm>
        </p:spPr>
        <p:txBody>
          <a:bodyPr>
            <a:no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ko-KR" altLang="en-US" dirty="0"/>
              <a:t>페이지 제목</a:t>
            </a:r>
          </a:p>
        </p:txBody>
      </p:sp>
      <p:sp>
        <p:nvSpPr>
          <p:cNvPr id="23" name="텍스트 개체 틀 16"/>
          <p:cNvSpPr>
            <a:spLocks noGrp="1"/>
          </p:cNvSpPr>
          <p:nvPr>
            <p:ph type="body" sz="quarter" idx="16" hasCustomPrompt="1"/>
          </p:nvPr>
        </p:nvSpPr>
        <p:spPr>
          <a:xfrm>
            <a:off x="967780" y="1484784"/>
            <a:ext cx="6124500" cy="215280"/>
          </a:xfrm>
        </p:spPr>
        <p:txBody>
          <a:bodyPr>
            <a:normAutofit/>
          </a:bodyPr>
          <a:lstStyle>
            <a:lvl1pPr marL="171450" indent="-171450" algn="l">
              <a:buFont typeface="Wingdings" panose="05000000000000000000" pitchFamily="2" charset="2"/>
              <a:buChar char="ü"/>
              <a:defRPr sz="1050"/>
            </a:lvl1pPr>
          </a:lstStyle>
          <a:p>
            <a:pPr lvl="0"/>
            <a:r>
              <a:rPr lang="ko-KR" altLang="en-US" dirty="0"/>
              <a:t>페이지 부제목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395288" y="2060575"/>
            <a:ext cx="8424862" cy="4105275"/>
          </a:xfrm>
        </p:spPr>
        <p:txBody>
          <a:bodyPr/>
          <a:lstStyle>
            <a:lvl1pPr>
              <a:defRPr sz="1600" b="1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20"/>
          </p:nvPr>
        </p:nvSpPr>
        <p:spPr>
          <a:xfrm>
            <a:off x="6686872" y="6448251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F21E-3ABA-4601-9597-29AC5D70D467}" type="datetime4">
              <a:rPr lang="en-US" altLang="ko-KR" smtClean="0"/>
              <a:t>October 16, 2024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3E9E-F455-4295-82EF-4C4ED31DBC04}" type="datetime4">
              <a:rPr lang="en-US" altLang="ko-KR" smtClean="0"/>
              <a:t>October 16, 2024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8F1E-B2F4-4210-B0C2-9E3DF513FAED}" type="datetime4">
              <a:rPr lang="en-US" altLang="ko-KR" smtClean="0"/>
              <a:t>October 16, 2024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13F4-26D2-464A-AC16-6E63B75D4434}" type="datetime4">
              <a:rPr lang="en-US" altLang="ko-KR" smtClean="0"/>
              <a:t>October 16, 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0F36-AA7B-4C31-B4DF-F271F8161226}" type="datetime4">
              <a:rPr lang="en-US" altLang="ko-KR" smtClean="0"/>
              <a:t>October 16, 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AE407-4248-43AD-A914-E7E174B98A1E}" type="datetime4">
              <a:rPr lang="en-US" altLang="ko-KR" smtClean="0"/>
              <a:t>October 16, 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D9B05-A3C7-4838-BD9E-594CAE39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825" y="908720"/>
            <a:ext cx="5717230" cy="1069498"/>
          </a:xfrm>
        </p:spPr>
        <p:txBody>
          <a:bodyPr>
            <a:normAutofit/>
          </a:bodyPr>
          <a:lstStyle/>
          <a:p>
            <a:r>
              <a:rPr lang="ko-KR" altLang="en-US" b="1" dirty="0"/>
              <a:t>임베디드 시스템 설계 및 실험</a:t>
            </a:r>
            <a:br>
              <a:rPr lang="en-US" altLang="ko-KR" b="1" dirty="0"/>
            </a:br>
            <a:endParaRPr lang="ko-KR" altLang="en-US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5CE3E29-8BE4-4B45-B733-D9648CD11E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4547" y="5373216"/>
            <a:ext cx="1979365" cy="920897"/>
          </a:xfrm>
        </p:spPr>
        <p:txBody>
          <a:bodyPr>
            <a:noAutofit/>
          </a:bodyPr>
          <a:lstStyle/>
          <a:p>
            <a:pPr algn="r"/>
            <a:r>
              <a:rPr lang="ko-KR" altLang="en-US" dirty="0"/>
              <a:t>조교</a:t>
            </a:r>
            <a:endParaRPr lang="en-US" altLang="ko-KR" dirty="0"/>
          </a:p>
          <a:p>
            <a:pPr algn="r"/>
            <a:r>
              <a:rPr lang="ko-KR" altLang="en-US" sz="1100" dirty="0"/>
              <a:t>나상진</a:t>
            </a:r>
            <a:r>
              <a:rPr lang="en-US" altLang="ko-KR" sz="1100" dirty="0"/>
              <a:t>sktkdwls1222@pusan.ac.kr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06B8F-B7EE-4FBC-BD06-D9CEB919E575}"/>
              </a:ext>
            </a:extLst>
          </p:cNvPr>
          <p:cNvSpPr txBox="1"/>
          <p:nvPr/>
        </p:nvSpPr>
        <p:spPr>
          <a:xfrm>
            <a:off x="2267744" y="2564904"/>
            <a:ext cx="6876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/>
              <a:t>7</a:t>
            </a:r>
            <a:r>
              <a:rPr lang="ko-KR" altLang="en-US" sz="2000" b="1" dirty="0"/>
              <a:t>주차 </a:t>
            </a:r>
            <a:endParaRPr lang="en-US" altLang="ko-KR" sz="2000" b="1" dirty="0"/>
          </a:p>
          <a:p>
            <a:pPr algn="r"/>
            <a:r>
              <a:rPr lang="en-US" altLang="ko-KR" sz="2000" b="1" dirty="0"/>
              <a:t>Interrupt </a:t>
            </a:r>
            <a:r>
              <a:rPr lang="ko-KR" altLang="en-US" sz="2000" b="1" dirty="0"/>
              <a:t>방식을 활용한 </a:t>
            </a:r>
            <a:r>
              <a:rPr lang="en-US" altLang="ko-KR" sz="2000" b="1" dirty="0"/>
              <a:t>GPIO </a:t>
            </a:r>
            <a:r>
              <a:rPr lang="ko-KR" altLang="en-US" sz="2000" b="1" dirty="0"/>
              <a:t>제어 및 </a:t>
            </a:r>
            <a:r>
              <a:rPr lang="en-US" altLang="ko-KR" sz="2000" b="1" dirty="0"/>
              <a:t>UART </a:t>
            </a:r>
            <a:r>
              <a:rPr lang="ko-KR" altLang="en-US" sz="2000" b="1" dirty="0"/>
              <a:t>통신</a:t>
            </a:r>
          </a:p>
        </p:txBody>
      </p:sp>
    </p:spTree>
    <p:extLst>
      <p:ext uri="{BB962C8B-B14F-4D97-AF65-F5344CB8AC3E}">
        <p14:creationId xmlns:p14="http://schemas.microsoft.com/office/powerpoint/2010/main" val="3922351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내용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1484785"/>
            <a:ext cx="8424862" cy="46810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EXTI (External Interrupt)</a:t>
            </a:r>
            <a:br>
              <a:rPr lang="en-US" altLang="ko-KR" dirty="0"/>
            </a:br>
            <a:r>
              <a:rPr lang="ko-KR" altLang="en-US" dirty="0"/>
              <a:t>모든 </a:t>
            </a:r>
            <a:r>
              <a:rPr lang="en-US" altLang="ko-KR" dirty="0"/>
              <a:t>GPIO </a:t>
            </a:r>
            <a:r>
              <a:rPr lang="ko-KR" altLang="en-US" dirty="0"/>
              <a:t>핀들은 </a:t>
            </a:r>
            <a:r>
              <a:rPr lang="en-US" altLang="ko-KR" dirty="0"/>
              <a:t>EXTI line </a:t>
            </a:r>
            <a:r>
              <a:rPr lang="ko-KR" altLang="en-US" dirty="0"/>
              <a:t>을 통해 연결되어 있다</a:t>
            </a:r>
            <a:br>
              <a:rPr lang="en-US" altLang="ko-KR" dirty="0"/>
            </a:br>
            <a:r>
              <a:rPr lang="en-US" altLang="ko-KR" dirty="0"/>
              <a:t>EXTICR1 </a:t>
            </a:r>
            <a:r>
              <a:rPr lang="ko-KR" altLang="en-US" dirty="0"/>
              <a:t>레지스터를 통해 입력 받을 포트를 선택 하며 같은 번호의 핀들은 같은 라인을 공유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083" y="2690872"/>
            <a:ext cx="3096344" cy="36634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1560" y="6121480"/>
            <a:ext cx="38164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Reference Manual 206,208 </a:t>
            </a:r>
            <a:r>
              <a:rPr lang="ko-KR" altLang="en-US" sz="1050" dirty="0"/>
              <a:t>참고</a:t>
            </a:r>
            <a:endParaRPr lang="en-US" altLang="ko-KR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332890" y="3573016"/>
            <a:ext cx="273630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EXTI MUX</a:t>
            </a:r>
            <a:r>
              <a:rPr lang="ko-KR" altLang="en-US" sz="1100" dirty="0"/>
              <a:t>에 모든 </a:t>
            </a:r>
            <a:r>
              <a:rPr lang="en-US" altLang="ko-KR" sz="1100" dirty="0"/>
              <a:t>Port</a:t>
            </a:r>
            <a:r>
              <a:rPr lang="ko-KR" altLang="en-US" sz="1100" dirty="0"/>
              <a:t>의 </a:t>
            </a:r>
            <a:r>
              <a:rPr lang="en-US" altLang="ko-KR" sz="1100" dirty="0"/>
              <a:t>Line</a:t>
            </a:r>
            <a:r>
              <a:rPr lang="ko-KR" altLang="en-US" sz="1100" dirty="0"/>
              <a:t>의 숫자가 같이 들어옴</a:t>
            </a:r>
            <a:br>
              <a:rPr lang="en-US" altLang="ko-KR" sz="1100" dirty="0"/>
            </a:br>
            <a:r>
              <a:rPr lang="ko-KR" altLang="en-US" sz="1100" dirty="0"/>
              <a:t>선언 시에 </a:t>
            </a:r>
            <a:r>
              <a:rPr lang="en-US" altLang="ko-KR" sz="1100" dirty="0"/>
              <a:t>EXTI()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ko-KR" altLang="en-US" sz="1100" dirty="0"/>
              <a:t>사용할 핀 번호를 사용하면 됨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EXTI</a:t>
            </a:r>
            <a:r>
              <a:rPr lang="ko-KR" altLang="en-US" sz="1100" dirty="0"/>
              <a:t>를 </a:t>
            </a:r>
            <a:r>
              <a:rPr lang="ko-KR" altLang="en-US" sz="1100" dirty="0" err="1"/>
              <a:t>사용할때</a:t>
            </a:r>
            <a:r>
              <a:rPr lang="ko-KR" altLang="en-US" sz="1100" dirty="0"/>
              <a:t> </a:t>
            </a:r>
            <a:r>
              <a:rPr lang="en-US" altLang="ko-KR" sz="1100" dirty="0"/>
              <a:t>Line, Mode, Trigger, </a:t>
            </a:r>
            <a:r>
              <a:rPr lang="en-US" altLang="ko-KR" sz="1100" dirty="0" err="1"/>
              <a:t>Lineconfig</a:t>
            </a:r>
            <a:r>
              <a:rPr lang="en-US" altLang="ko-KR" sz="1100" dirty="0"/>
              <a:t> </a:t>
            </a:r>
            <a:r>
              <a:rPr lang="ko-KR" altLang="en-US" sz="1100" dirty="0"/>
              <a:t>설정</a:t>
            </a:r>
            <a:br>
              <a:rPr lang="en-US" altLang="ko-KR" sz="1100" dirty="0"/>
            </a:br>
            <a:r>
              <a:rPr lang="en-US" altLang="ko-KR" sz="1100" dirty="0"/>
              <a:t>EXTI</a:t>
            </a:r>
            <a:r>
              <a:rPr lang="ko-KR" altLang="en-US" sz="1100" dirty="0"/>
              <a:t>를 선언 했을 시에는 반드시 </a:t>
            </a:r>
            <a:r>
              <a:rPr lang="en-US" altLang="ko-KR" sz="1100" dirty="0"/>
              <a:t>Handler </a:t>
            </a:r>
            <a:r>
              <a:rPr lang="ko-KR" altLang="en-US" sz="1100" dirty="0"/>
              <a:t>또한 구현 필요</a:t>
            </a:r>
          </a:p>
        </p:txBody>
      </p:sp>
    </p:spTree>
    <p:extLst>
      <p:ext uri="{BB962C8B-B14F-4D97-AF65-F5344CB8AC3E}">
        <p14:creationId xmlns:p14="http://schemas.microsoft.com/office/powerpoint/2010/main" val="280945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내용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1484785"/>
            <a:ext cx="8424862" cy="46810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EXTI (External Interrupt)</a:t>
            </a:r>
            <a:br>
              <a:rPr lang="en-US" altLang="ko-KR" dirty="0"/>
            </a:br>
            <a:r>
              <a:rPr lang="en-US" altLang="ko-KR" dirty="0"/>
              <a:t>EXTI line (Input Line) </a:t>
            </a:r>
            <a:r>
              <a:rPr lang="ko-KR" altLang="en-US" dirty="0"/>
              <a:t>을 통해 입력 받은 신호와 레지스터 설정들을 비교하여 </a:t>
            </a:r>
            <a:r>
              <a:rPr lang="en-US" altLang="ko-KR" dirty="0"/>
              <a:t>NVIC controller </a:t>
            </a:r>
            <a:r>
              <a:rPr lang="ko-KR" altLang="en-US" dirty="0"/>
              <a:t>로 보냄</a:t>
            </a:r>
            <a:br>
              <a:rPr lang="en-US" altLang="ko-KR" dirty="0"/>
            </a:br>
            <a:r>
              <a:rPr lang="ko-KR" altLang="en-US" dirty="0"/>
              <a:t>소프트웨어 인터럽트도 중간에 비교되는 것을 확인 가능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154890"/>
            <a:ext cx="3456384" cy="29665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1560" y="5862988"/>
            <a:ext cx="38164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Reference Manual 206,208 </a:t>
            </a:r>
            <a:r>
              <a:rPr lang="ko-KR" altLang="en-US" sz="1050" dirty="0"/>
              <a:t>참고</a:t>
            </a:r>
            <a:endParaRPr lang="en-US" altLang="ko-KR" sz="105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267744" y="2996952"/>
            <a:ext cx="2304256" cy="1368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6156176" y="2348880"/>
            <a:ext cx="1872208" cy="3024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4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376" y="2410102"/>
            <a:ext cx="2843808" cy="3406220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Libraries\CMSIS\</a:t>
            </a:r>
            <a:r>
              <a:rPr lang="en-US" altLang="ko-KR" dirty="0" err="1"/>
              <a:t>DeviceSupport</a:t>
            </a:r>
            <a:r>
              <a:rPr lang="en-US" altLang="ko-KR" dirty="0"/>
              <a:t>\Startup</a:t>
            </a:r>
            <a:br>
              <a:rPr lang="en-US" altLang="ko-KR" dirty="0"/>
            </a:br>
            <a:r>
              <a:rPr lang="en-US" altLang="ko-KR" dirty="0"/>
              <a:t>\startup_stm32f10x_cl.s </a:t>
            </a:r>
            <a:r>
              <a:rPr lang="ko-KR" altLang="en-US" dirty="0"/>
              <a:t>내용을 참고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각 인터럽트 </a:t>
            </a:r>
            <a:r>
              <a:rPr lang="ko-KR" altLang="en-US" dirty="0" err="1"/>
              <a:t>핸들러에서</a:t>
            </a:r>
            <a:r>
              <a:rPr lang="ko-KR" altLang="en-US" dirty="0"/>
              <a:t> 호출되는 함수의</a:t>
            </a:r>
            <a:br>
              <a:rPr lang="en-US" altLang="ko-KR" dirty="0"/>
            </a:br>
            <a:r>
              <a:rPr lang="ko-KR" altLang="en-US" dirty="0"/>
              <a:t>프로토타입이 정의 되어 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정의된 이름을 그대로 사용</a:t>
            </a:r>
            <a:r>
              <a:rPr lang="ko-KR" altLang="en-US" dirty="0"/>
              <a:t>하여 원하는 함수</a:t>
            </a:r>
            <a:br>
              <a:rPr lang="en-US" altLang="ko-KR" dirty="0"/>
            </a:br>
            <a:r>
              <a:rPr lang="ko-KR" altLang="en-US" dirty="0"/>
              <a:t>구현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8</a:t>
            </a:r>
            <a:r>
              <a:rPr lang="ko-KR" altLang="en-US" dirty="0"/>
              <a:t>번 핀을 사용 시에 </a:t>
            </a:r>
            <a:r>
              <a:rPr lang="en-US" altLang="ko-KR" dirty="0"/>
              <a:t>Handler </a:t>
            </a:r>
            <a:r>
              <a:rPr lang="ko-KR" altLang="en-US" dirty="0"/>
              <a:t>이름은</a:t>
            </a:r>
            <a:br>
              <a:rPr lang="en-US" altLang="ko-KR" dirty="0"/>
            </a:br>
            <a:r>
              <a:rPr lang="en-US" altLang="ko-KR" dirty="0"/>
              <a:t>EXTI9_5_IRQHandler </a:t>
            </a:r>
            <a:r>
              <a:rPr lang="ko-KR" altLang="en-US" dirty="0"/>
              <a:t>로 선언 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12</a:t>
            </a:fld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045412" y="4412173"/>
            <a:ext cx="19442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363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과정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1484785"/>
            <a:ext cx="8424862" cy="46810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NVIC (Nested Vectored Interrupt Controller)</a:t>
            </a:r>
            <a:br>
              <a:rPr lang="en-US" altLang="ko-KR" dirty="0"/>
            </a:br>
            <a:r>
              <a:rPr lang="ko-KR" altLang="en-US" dirty="0"/>
              <a:t>인터럽트 처리 중 또다른 인터럽트 발생시 우선순위를 사용</a:t>
            </a:r>
            <a:br>
              <a:rPr lang="en-US" altLang="ko-KR" dirty="0"/>
            </a:br>
            <a:r>
              <a:rPr lang="ko-KR" altLang="en-US" dirty="0"/>
              <a:t>우선순위가 높은 인터럽트부터 처리 후 다른 인터럽트 처리</a:t>
            </a:r>
            <a:br>
              <a:rPr lang="en-US" altLang="ko-KR" dirty="0"/>
            </a:br>
            <a:r>
              <a:rPr lang="en-US" altLang="ko-KR" dirty="0"/>
              <a:t>ARM </a:t>
            </a:r>
            <a:r>
              <a:rPr lang="ko-KR" altLang="en-US" dirty="0"/>
              <a:t>보드에서 인터럽트 사용시 </a:t>
            </a:r>
            <a:r>
              <a:rPr lang="en-US" altLang="ko-KR" dirty="0"/>
              <a:t>NVIC </a:t>
            </a:r>
            <a:r>
              <a:rPr lang="ko-KR" altLang="en-US" dirty="0"/>
              <a:t>통하여 우선순위를 결정</a:t>
            </a:r>
            <a:br>
              <a:rPr lang="en-US" altLang="ko-KR" dirty="0"/>
            </a:br>
            <a:r>
              <a:rPr lang="ko-KR" altLang="en-US" dirty="0">
                <a:solidFill>
                  <a:srgbClr val="FF0000"/>
                </a:solidFill>
              </a:rPr>
              <a:t>값이 작을수록 우선순위가 높음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477746"/>
            <a:ext cx="6504980" cy="25747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5576" y="6124508"/>
            <a:ext cx="693070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Libraries\STM32F10x_StdPeriph_Driver_v3.5\</a:t>
            </a:r>
            <a:r>
              <a:rPr lang="en-US" altLang="ko-KR" sz="1100" dirty="0" err="1"/>
              <a:t>inc</a:t>
            </a:r>
            <a:r>
              <a:rPr lang="en-US" altLang="ko-KR" sz="1100" dirty="0"/>
              <a:t>\</a:t>
            </a:r>
            <a:r>
              <a:rPr lang="en-US" altLang="ko-KR" sz="1100" dirty="0" err="1"/>
              <a:t>misc.h</a:t>
            </a:r>
            <a:r>
              <a:rPr lang="en-US" altLang="ko-KR" sz="1100" dirty="0"/>
              <a:t> </a:t>
            </a:r>
            <a:r>
              <a:rPr lang="ko-KR" altLang="en-US" sz="1100" dirty="0"/>
              <a:t>참고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8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과정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60848"/>
            <a:ext cx="3448050" cy="3257550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1484785"/>
            <a:ext cx="8424862" cy="4681066"/>
          </a:xfrm>
        </p:spPr>
        <p:txBody>
          <a:bodyPr>
            <a:normAutofit/>
          </a:bodyPr>
          <a:lstStyle/>
          <a:p>
            <a:pPr lvl="8">
              <a:lnSpc>
                <a:spcPct val="150000"/>
              </a:lnSpc>
            </a:pPr>
            <a:endParaRPr lang="en-US" altLang="ko-KR" sz="1600" dirty="0"/>
          </a:p>
          <a:p>
            <a:pPr lvl="8">
              <a:lnSpc>
                <a:spcPct val="150000"/>
              </a:lnSpc>
            </a:pPr>
            <a:r>
              <a:rPr lang="en-US" altLang="ko-KR" sz="1600" dirty="0"/>
              <a:t>Pre-emption : </a:t>
            </a:r>
            <a:r>
              <a:rPr lang="ko-KR" altLang="en-US" sz="1600" dirty="0"/>
              <a:t>우선순위가 높은 </a:t>
            </a:r>
            <a:br>
              <a:rPr lang="en-US" altLang="ko-KR" sz="1600" dirty="0"/>
            </a:br>
            <a:r>
              <a:rPr lang="en-US" altLang="ko-KR" sz="1600" dirty="0"/>
              <a:t>interrupt</a:t>
            </a:r>
            <a:r>
              <a:rPr lang="ko-KR" altLang="en-US" sz="1600" dirty="0"/>
              <a:t>가 들어오면</a:t>
            </a:r>
            <a:r>
              <a:rPr lang="en-US" altLang="ko-KR" sz="1600" dirty="0"/>
              <a:t>, </a:t>
            </a:r>
            <a:r>
              <a:rPr lang="ko-KR" altLang="en-US" sz="1600" dirty="0"/>
              <a:t>현재 작업을 멈추고 해당</a:t>
            </a:r>
            <a:r>
              <a:rPr lang="en-US" altLang="ko-KR" sz="1600" dirty="0"/>
              <a:t> interrupt</a:t>
            </a:r>
            <a:r>
              <a:rPr lang="ko-KR" altLang="en-US" sz="1600" dirty="0"/>
              <a:t>를 진행 </a:t>
            </a:r>
            <a:r>
              <a:rPr lang="en-US" altLang="ko-KR" sz="1600" dirty="0"/>
              <a:t>(</a:t>
            </a:r>
            <a:r>
              <a:rPr lang="ko-KR" altLang="en-US" sz="1600" dirty="0"/>
              <a:t>선점</a:t>
            </a:r>
            <a:r>
              <a:rPr lang="en-US" altLang="ko-KR" sz="1600" dirty="0"/>
              <a:t>)</a:t>
            </a:r>
          </a:p>
          <a:p>
            <a:pPr lvl="8">
              <a:lnSpc>
                <a:spcPct val="150000"/>
              </a:lnSpc>
            </a:pPr>
            <a:endParaRPr lang="en-US" altLang="ko-KR" sz="1600" dirty="0"/>
          </a:p>
          <a:p>
            <a:pPr lvl="8">
              <a:lnSpc>
                <a:spcPct val="150000"/>
              </a:lnSpc>
            </a:pPr>
            <a:r>
              <a:rPr lang="en-US" altLang="ko-KR" sz="1600" dirty="0"/>
              <a:t>Pre-emption priority </a:t>
            </a:r>
            <a:r>
              <a:rPr lang="ko-KR" altLang="en-US" sz="1600" dirty="0"/>
              <a:t>로 선점 우선순위 결정</a:t>
            </a:r>
            <a:endParaRPr lang="en-US" altLang="ko-KR" sz="1600" dirty="0"/>
          </a:p>
          <a:p>
            <a:pPr lvl="8">
              <a:lnSpc>
                <a:spcPct val="150000"/>
              </a:lnSpc>
            </a:pPr>
            <a:endParaRPr lang="en-US" altLang="ko-KR" sz="1600" dirty="0"/>
          </a:p>
          <a:p>
            <a:pPr lvl="8">
              <a:lnSpc>
                <a:spcPct val="150000"/>
              </a:lnSpc>
            </a:pPr>
            <a:r>
              <a:rPr lang="en-US" altLang="ko-KR" sz="1600" dirty="0"/>
              <a:t>sub priority</a:t>
            </a:r>
            <a:r>
              <a:rPr lang="ko-KR" altLang="en-US" sz="1600" dirty="0"/>
              <a:t>로 아직 대기 중인 </a:t>
            </a:r>
            <a:r>
              <a:rPr lang="en-US" altLang="ko-KR" sz="1600" dirty="0"/>
              <a:t>ISR</a:t>
            </a:r>
            <a:r>
              <a:rPr lang="ko-KR" altLang="en-US" sz="1600" dirty="0"/>
              <a:t>들의 순서가 결정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14</a:t>
            </a:fld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347864" y="2204864"/>
            <a:ext cx="792088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3347864" y="4005064"/>
            <a:ext cx="792088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411760" y="3429000"/>
            <a:ext cx="14401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11760" y="4107515"/>
            <a:ext cx="8640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5166" y="5379707"/>
            <a:ext cx="693070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Libraries\STM32F10x_StdPeriph_Driver_v3.5\</a:t>
            </a:r>
            <a:r>
              <a:rPr lang="en-US" altLang="ko-KR" sz="1100" dirty="0" err="1"/>
              <a:t>inc</a:t>
            </a:r>
            <a:r>
              <a:rPr lang="en-US" altLang="ko-KR" sz="1100" dirty="0"/>
              <a:t>\</a:t>
            </a:r>
            <a:r>
              <a:rPr lang="en-US" altLang="ko-KR" sz="1100" dirty="0" err="1"/>
              <a:t>misc.h</a:t>
            </a:r>
            <a:r>
              <a:rPr lang="en-US" altLang="ko-KR" sz="1100" dirty="0"/>
              <a:t> </a:t>
            </a:r>
            <a:r>
              <a:rPr lang="ko-KR" altLang="en-US" sz="1100" dirty="0"/>
              <a:t>참고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62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836712"/>
            <a:ext cx="8424862" cy="55446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레지스터 설정에 구조체를 사용</a:t>
            </a:r>
            <a:br>
              <a:rPr lang="en-US" altLang="ko-KR" dirty="0"/>
            </a:br>
            <a:r>
              <a:rPr lang="ko-KR" altLang="en-US" dirty="0"/>
              <a:t>이전 실험 까지는 </a:t>
            </a:r>
            <a:r>
              <a:rPr lang="en-US" altLang="ko-KR" dirty="0"/>
              <a:t>stm32f10x.h </a:t>
            </a:r>
            <a:r>
              <a:rPr lang="ko-KR" altLang="en-US" dirty="0"/>
              <a:t>라이브러리 사용하여 주소를 직접 쓰지 않고</a:t>
            </a:r>
            <a:br>
              <a:rPr lang="en-US" altLang="ko-KR" dirty="0"/>
            </a:br>
            <a:r>
              <a:rPr lang="ko-KR" altLang="en-US" dirty="0"/>
              <a:t>정의된 상수를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이번 실험은 </a:t>
            </a:r>
            <a:r>
              <a:rPr lang="ko-KR" altLang="en-US" dirty="0">
                <a:solidFill>
                  <a:srgbClr val="FF0000"/>
                </a:solidFill>
              </a:rPr>
              <a:t>추가 라이브러리의 구조체와 함수를 사용</a:t>
            </a:r>
            <a:r>
              <a:rPr lang="ko-KR" altLang="en-US" dirty="0"/>
              <a:t> 할 것</a:t>
            </a:r>
            <a:br>
              <a:rPr lang="en-US" altLang="ko-KR" dirty="0"/>
            </a:br>
            <a:r>
              <a:rPr lang="ko-KR" altLang="en-US" dirty="0"/>
              <a:t>함수에 구조체를 넣어서 시행하면 해당 레지스터에 직접 값을 넣는것과 같은 설정 수행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구조체 및 함수 동작 숙지 필요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5B3574-4EE4-46DB-84FB-86E4A2795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284983"/>
            <a:ext cx="3022622" cy="30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77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과정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1484785"/>
            <a:ext cx="8424862" cy="4681066"/>
          </a:xfrm>
        </p:spPr>
        <p:txBody>
          <a:bodyPr/>
          <a:lstStyle/>
          <a:p>
            <a:r>
              <a:rPr lang="en-US" altLang="ko-KR" dirty="0"/>
              <a:t>Clock Enable </a:t>
            </a:r>
            <a:r>
              <a:rPr lang="ko-KR" altLang="en-US" dirty="0"/>
              <a:t>수행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GPIO Configuration </a:t>
            </a:r>
            <a:r>
              <a:rPr lang="ko-KR" altLang="en-US" dirty="0"/>
              <a:t>수행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0" y="1916832"/>
            <a:ext cx="4467225" cy="1133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73" y="3582901"/>
            <a:ext cx="60198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07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과정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89676" y="836713"/>
            <a:ext cx="8424862" cy="5611538"/>
          </a:xfrm>
        </p:spPr>
        <p:txBody>
          <a:bodyPr/>
          <a:lstStyle/>
          <a:p>
            <a:r>
              <a:rPr lang="en-US" altLang="ko-KR" dirty="0"/>
              <a:t>EXTI Configuration - </a:t>
            </a:r>
            <a:r>
              <a:rPr lang="ko-KR" altLang="en-US" dirty="0"/>
              <a:t>사용할 </a:t>
            </a:r>
            <a:r>
              <a:rPr lang="en-US" altLang="ko-KR" dirty="0" err="1"/>
              <a:t>EXTILine</a:t>
            </a:r>
            <a:r>
              <a:rPr lang="en-US" altLang="ko-KR" dirty="0"/>
              <a:t> </a:t>
            </a:r>
            <a:r>
              <a:rPr lang="ko-KR" altLang="en-US" dirty="0"/>
              <a:t>을 어떤 설정으로 </a:t>
            </a:r>
            <a:r>
              <a:rPr lang="en-US" altLang="ko-KR" dirty="0"/>
              <a:t>Enable </a:t>
            </a:r>
            <a:r>
              <a:rPr lang="ko-KR" altLang="en-US" dirty="0"/>
              <a:t>할 것인지 결정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USART </a:t>
            </a:r>
            <a:r>
              <a:rPr lang="ko-KR" altLang="en-US" dirty="0" err="1"/>
              <a:t>직렬통신</a:t>
            </a:r>
            <a:r>
              <a:rPr lang="ko-KR" altLang="en-US" dirty="0"/>
              <a:t> 설정의 정의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NVIC Configuration – </a:t>
            </a:r>
            <a:r>
              <a:rPr lang="ko-KR" altLang="en-US" dirty="0"/>
              <a:t>각 </a:t>
            </a:r>
            <a:r>
              <a:rPr lang="en-US" altLang="ko-KR" dirty="0"/>
              <a:t>Interrupt </a:t>
            </a:r>
            <a:r>
              <a:rPr lang="ko-KR" altLang="en-US" dirty="0"/>
              <a:t>의 우선순위를 설정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IRQHandler</a:t>
            </a:r>
            <a:r>
              <a:rPr lang="en-US" altLang="ko-KR" dirty="0"/>
              <a:t> </a:t>
            </a:r>
            <a:r>
              <a:rPr lang="ko-KR" altLang="en-US" dirty="0"/>
              <a:t>정의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Interrupt </a:t>
            </a:r>
            <a:r>
              <a:rPr lang="ko-KR" altLang="en-US" dirty="0"/>
              <a:t>들이 발생 하였을 때 처리할 작업을 정의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주의사항</a:t>
            </a:r>
            <a:r>
              <a:rPr lang="en-US" altLang="ko-KR" dirty="0">
                <a:solidFill>
                  <a:srgbClr val="FF0000"/>
                </a:solidFill>
              </a:rPr>
              <a:t>) Interrupt </a:t>
            </a:r>
            <a:r>
              <a:rPr lang="ko-KR" altLang="en-US" dirty="0">
                <a:solidFill>
                  <a:srgbClr val="FF0000"/>
                </a:solidFill>
              </a:rPr>
              <a:t>동작에서는 </a:t>
            </a:r>
            <a:r>
              <a:rPr lang="ko-KR" altLang="en-US" dirty="0" err="1">
                <a:solidFill>
                  <a:srgbClr val="FF0000"/>
                </a:solidFill>
              </a:rPr>
              <a:t>딜레이가</a:t>
            </a:r>
            <a:r>
              <a:rPr lang="ko-KR" altLang="en-US" dirty="0">
                <a:solidFill>
                  <a:srgbClr val="FF0000"/>
                </a:solidFill>
              </a:rPr>
              <a:t> 없어야 함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01" y="1268760"/>
            <a:ext cx="5400675" cy="7048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25" y="2349344"/>
            <a:ext cx="2676525" cy="11334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75" y="3806791"/>
            <a:ext cx="2695575" cy="571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75" y="5157192"/>
            <a:ext cx="20574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82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주의사항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06165-09BE-494D-AE8E-27B14BAA7B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01FDB8B-7A0E-4A2B-854A-A80462ED0F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3528" y="1412776"/>
            <a:ext cx="8424862" cy="4752528"/>
          </a:xfrm>
        </p:spPr>
        <p:txBody>
          <a:bodyPr>
            <a:normAutofit/>
          </a:bodyPr>
          <a:lstStyle/>
          <a:p>
            <a:pPr lvl="0"/>
            <a:endParaRPr lang="en-US" altLang="ko-KR" dirty="0"/>
          </a:p>
          <a:p>
            <a:pPr lvl="0"/>
            <a:r>
              <a:rPr lang="ko-KR" altLang="ko-KR" dirty="0"/>
              <a:t>실험 장비들을 연결</a:t>
            </a:r>
            <a:r>
              <a:rPr lang="en-US" altLang="ko-KR" dirty="0"/>
              <a:t> </a:t>
            </a:r>
            <a:r>
              <a:rPr lang="ko-KR" altLang="en-US" dirty="0"/>
              <a:t>및 분리</a:t>
            </a:r>
            <a:r>
              <a:rPr lang="ko-KR" altLang="ko-KR" dirty="0"/>
              <a:t>할 때 반드시 모든 전원을 끄고 연결해주세요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장비</a:t>
            </a:r>
            <a:r>
              <a:rPr lang="en-US" altLang="ko-KR" dirty="0"/>
              <a:t> </a:t>
            </a:r>
            <a:r>
              <a:rPr lang="ko-KR" altLang="en-US" dirty="0"/>
              <a:t>사용시 </a:t>
            </a:r>
            <a:r>
              <a:rPr lang="ko-KR" altLang="ko-KR" dirty="0"/>
              <a:t>충격이 가해지지 않도록 주의해주세요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자리는 항상 깔끔하게 유지하고 반드시 정리 후 퇴실해주세요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실험 </a:t>
            </a:r>
            <a:r>
              <a:rPr lang="ko-KR" altLang="ko-KR" dirty="0">
                <a:solidFill>
                  <a:srgbClr val="0070C0"/>
                </a:solidFill>
              </a:rPr>
              <a:t>소스 코드</a:t>
            </a:r>
            <a:r>
              <a:rPr lang="ko-KR" altLang="en-US" dirty="0">
                <a:solidFill>
                  <a:srgbClr val="0070C0"/>
                </a:solidFill>
              </a:rPr>
              <a:t>와 프로젝트 폴더</a:t>
            </a:r>
            <a:r>
              <a:rPr lang="ko-KR" altLang="ko-KR" dirty="0"/>
              <a:t>는 </a:t>
            </a:r>
            <a:r>
              <a:rPr lang="ko-KR" altLang="ko-KR" dirty="0">
                <a:solidFill>
                  <a:srgbClr val="FF0000"/>
                </a:solidFill>
              </a:rPr>
              <a:t>백업</a:t>
            </a:r>
            <a:r>
              <a:rPr lang="ko-KR" altLang="ko-KR" dirty="0"/>
              <a:t> 후 반드시 </a:t>
            </a:r>
            <a:r>
              <a:rPr lang="ko-KR" altLang="ko-KR" dirty="0">
                <a:solidFill>
                  <a:srgbClr val="FF0000"/>
                </a:solidFill>
              </a:rPr>
              <a:t>삭제</a:t>
            </a:r>
            <a:r>
              <a:rPr lang="ko-KR" altLang="ko-KR" dirty="0"/>
              <a:t>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장비 관리</a:t>
            </a:r>
            <a:r>
              <a:rPr lang="en-US" altLang="ko-KR" dirty="0"/>
              <a:t>, </a:t>
            </a:r>
            <a:r>
              <a:rPr lang="ko-KR" altLang="ko-KR" dirty="0"/>
              <a:t>뒷정리가 제대로 되지 않을 경우 해당 조에게 감점이 주어집니다</a:t>
            </a:r>
            <a:r>
              <a:rPr lang="en-US" altLang="ko-KR" dirty="0"/>
              <a:t>.</a:t>
            </a:r>
          </a:p>
          <a:p>
            <a:pPr lvl="0"/>
            <a:endParaRPr lang="en-US" altLang="ko-KR" dirty="0"/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동작 중 케이블 절대 뽑지 </a:t>
            </a:r>
            <a:r>
              <a:rPr lang="ko-KR" altLang="en-US" dirty="0" err="1">
                <a:solidFill>
                  <a:srgbClr val="FF0000"/>
                </a:solidFill>
              </a:rPr>
              <a:t>말것</a:t>
            </a:r>
            <a:endParaRPr lang="en-US" altLang="ko-KR" dirty="0">
              <a:solidFill>
                <a:srgbClr val="FF0000"/>
              </a:solidFill>
            </a:endParaRPr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보드는 전원으로 </a:t>
            </a:r>
            <a:r>
              <a:rPr lang="en-US" altLang="ko-KR" dirty="0">
                <a:solidFill>
                  <a:srgbClr val="FF0000"/>
                </a:solidFill>
              </a:rPr>
              <a:t>USB Port</a:t>
            </a:r>
            <a:r>
              <a:rPr lang="ko-KR" altLang="en-US" dirty="0">
                <a:solidFill>
                  <a:srgbClr val="FF0000"/>
                </a:solidFill>
              </a:rPr>
              <a:t>나 어댑터</a:t>
            </a:r>
            <a:r>
              <a:rPr lang="en-US" altLang="ko-KR" dirty="0">
                <a:solidFill>
                  <a:srgbClr val="FF0000"/>
                </a:solidFill>
              </a:rPr>
              <a:t>(5V,1A)</a:t>
            </a:r>
            <a:r>
              <a:rPr lang="ko-KR" altLang="en-US" dirty="0">
                <a:solidFill>
                  <a:srgbClr val="FF0000"/>
                </a:solidFill>
              </a:rPr>
              <a:t>를 사용할 것 </a:t>
            </a:r>
            <a:r>
              <a:rPr lang="en-US" altLang="ko-KR" dirty="0">
                <a:solidFill>
                  <a:srgbClr val="FF0000"/>
                </a:solidFill>
              </a:rPr>
              <a:t>(5V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5A</a:t>
            </a:r>
            <a:r>
              <a:rPr lang="ko-KR" altLang="en-US" dirty="0">
                <a:solidFill>
                  <a:srgbClr val="FF0000"/>
                </a:solidFill>
              </a:rPr>
              <a:t> 어댑터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비슷하게 생김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와 혼동하지 말 것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사용시 보드가 타 버림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감점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디버깅 모드 중에 보드 전원을 끄거나 연결 케이블을 분리하지 말 것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</a:p>
          <a:p>
            <a:pPr lvl="0"/>
            <a:endParaRPr lang="en-US" altLang="ko-KR" dirty="0">
              <a:solidFill>
                <a:srgbClr val="FF0000"/>
              </a:solidFill>
            </a:endParaRPr>
          </a:p>
          <a:p>
            <a:pPr lvl="0"/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ko-KR" altLang="en-US" dirty="0">
                <a:solidFill>
                  <a:srgbClr val="FF0000"/>
                </a:solidFill>
              </a:rPr>
              <a:t>지켜지지 않을 시 해당 조 감점</a:t>
            </a:r>
            <a:endParaRPr lang="ko-KR" altLang="ko-KR" dirty="0">
              <a:solidFill>
                <a:srgbClr val="FF0000"/>
              </a:solidFill>
            </a:endParaRPr>
          </a:p>
          <a:p>
            <a:endParaRPr lang="ko-KR" altLang="en-US" b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26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3717843" cy="545880"/>
          </a:xfrm>
        </p:spPr>
        <p:txBody>
          <a:bodyPr/>
          <a:lstStyle/>
          <a:p>
            <a:r>
              <a:rPr lang="ko-KR" altLang="en-US" dirty="0"/>
              <a:t>실험미션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9375" y="899889"/>
            <a:ext cx="8661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미션 </a:t>
            </a:r>
            <a:r>
              <a:rPr lang="en-US" altLang="ko-KR" b="1" dirty="0">
                <a:solidFill>
                  <a:schemeClr val="accent6"/>
                </a:solidFill>
              </a:rPr>
              <a:t>!</a:t>
            </a:r>
          </a:p>
          <a:p>
            <a:r>
              <a:rPr lang="ko-KR" altLang="en-US" b="1" dirty="0">
                <a:solidFill>
                  <a:schemeClr val="accent6"/>
                </a:solidFill>
              </a:rPr>
              <a:t>별도 </a:t>
            </a:r>
            <a:r>
              <a:rPr lang="ko-KR" altLang="en-US" b="1" dirty="0" err="1">
                <a:solidFill>
                  <a:schemeClr val="accent6"/>
                </a:solidFill>
              </a:rPr>
              <a:t>미션지</a:t>
            </a:r>
            <a:r>
              <a:rPr lang="ko-KR" altLang="en-US" b="1" dirty="0">
                <a:solidFill>
                  <a:schemeClr val="accent6"/>
                </a:solidFill>
              </a:rPr>
              <a:t> 참고</a:t>
            </a:r>
            <a:endParaRPr lang="en-US" altLang="ko-KR" b="1" dirty="0">
              <a:solidFill>
                <a:schemeClr val="accent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628800"/>
            <a:ext cx="5688632" cy="1431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Bef>
                <a:spcPts val="1600"/>
              </a:spcBef>
              <a:spcAft>
                <a:spcPts val="200"/>
              </a:spcAft>
            </a:pPr>
            <a:r>
              <a:rPr lang="ko-KR" altLang="ko-KR" sz="2000" b="1" kern="0" cap="all" spc="2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실험 검사</a:t>
            </a:r>
            <a:endParaRPr lang="ko-KR" altLang="ko-KR" b="1" kern="0" cap="all" spc="2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6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레지스터 및 주소 설정 이해 확</a:t>
            </a:r>
            <a:r>
              <a:rPr lang="ko-KR" altLang="en-US" sz="16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인</a:t>
            </a:r>
            <a:endParaRPr lang="en-US" altLang="ko-KR" sz="1600" kern="0" dirty="0">
              <a:solidFill>
                <a:srgbClr val="000000"/>
              </a:solidFill>
              <a:effectLst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lvl="0" indent="-342900" algn="just">
              <a:lnSpc>
                <a:spcPct val="10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6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구조체 및 함수를 이용하여 코드 작성하였는지 확인</a:t>
            </a:r>
            <a:endParaRPr lang="en-US" altLang="ko-KR" sz="1600" kern="0" dirty="0">
              <a:solidFill>
                <a:srgbClr val="000000"/>
              </a:solidFill>
              <a:effectLst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lvl="0" indent="-342900" algn="just">
              <a:lnSpc>
                <a:spcPct val="10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6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버튼</a:t>
            </a:r>
            <a:r>
              <a:rPr lang="en-US" altLang="ko-KR" sz="16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en-US" altLang="ko-KR" sz="14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LED </a:t>
            </a:r>
            <a:r>
              <a:rPr lang="ko-KR" altLang="ko-KR" sz="16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동작 및 인터럽트 구현 검사</a:t>
            </a:r>
            <a:endParaRPr lang="en-US" altLang="ko-KR" sz="14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3429000"/>
            <a:ext cx="7992888" cy="1287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5000"/>
              </a:lnSpc>
              <a:spcAft>
                <a:spcPts val="800"/>
              </a:spcAft>
            </a:pPr>
            <a:r>
              <a:rPr lang="ko-KR" altLang="ko-KR" sz="1400" b="1" dirty="0">
                <a:latin typeface="+mj-lt"/>
                <a:cs typeface="Times New Roman" panose="02020603050405020304" pitchFamily="18" charset="0"/>
              </a:rPr>
              <a:t>이번 주 실험 결과 보고서</a:t>
            </a:r>
            <a:endParaRPr lang="ko-KR" altLang="ko-KR" sz="2000" b="1" dirty="0">
              <a:latin typeface="+mj-lt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ko-KR" sz="1400" b="1" dirty="0">
                <a:latin typeface="+mj-lt"/>
                <a:cs typeface="Times New Roman" panose="02020603050405020304" pitchFamily="18" charset="0"/>
              </a:rPr>
              <a:t>이론부터 실습까지 전반적인 내용을 포함하도록 작성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 (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실험 과정 사진 찍으시면 좋아요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)</a:t>
            </a:r>
            <a:endParaRPr lang="ko-KR" altLang="ko-KR" sz="2000" b="1" dirty="0">
              <a:latin typeface="+mj-lt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다음 실험시간 전까지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 PLATO 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제출</a:t>
            </a:r>
            <a:endParaRPr lang="en-US" altLang="ko-KR" sz="1400" b="1" dirty="0">
              <a:latin typeface="+mj-lt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소스 코드는 직접 작성 및 수정한 파일만 제출</a:t>
            </a:r>
            <a:endParaRPr lang="en-US" altLang="ko-KR" sz="1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0F3658-A29A-4F87-A1D8-15C5CAA4C685}"/>
              </a:ext>
            </a:extLst>
          </p:cNvPr>
          <p:cNvSpPr/>
          <p:nvPr/>
        </p:nvSpPr>
        <p:spPr>
          <a:xfrm>
            <a:off x="323528" y="4767535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나가실 때</a:t>
            </a:r>
            <a:r>
              <a:rPr lang="en-US" altLang="ko-KR" b="1" dirty="0"/>
              <a:t>,</a:t>
            </a:r>
            <a:r>
              <a:rPr lang="ko-KR" altLang="en-US" b="1" dirty="0"/>
              <a:t> 만드신 코드 및 프로젝트 폴더는 모두 백업하시고 삭제해주세요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b="1" dirty="0"/>
              <a:t>다른 분반 파일은 만지지 마시고 조교에게 알려주세요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b="1" dirty="0"/>
              <a:t>자리 정리정돈 안 되어 있으면 </a:t>
            </a:r>
            <a:r>
              <a:rPr lang="ko-KR" altLang="en-US" b="1" dirty="0">
                <a:solidFill>
                  <a:srgbClr val="FF0000"/>
                </a:solidFill>
              </a:rPr>
              <a:t>감점</a:t>
            </a:r>
            <a:r>
              <a:rPr lang="ko-KR" altLang="en-US" b="1" dirty="0"/>
              <a:t>합니다</a:t>
            </a:r>
            <a:r>
              <a:rPr lang="en-US" altLang="ko-KR" b="1" dirty="0"/>
              <a:t>!!!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018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051720" y="2420888"/>
            <a:ext cx="4464496" cy="720080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ko-KR" altLang="en-US" sz="2000" dirty="0"/>
              <a:t>중간고사 주 </a:t>
            </a:r>
            <a:r>
              <a:rPr lang="en-US" altLang="ko-KR" sz="2000" dirty="0"/>
              <a:t>(10</a:t>
            </a:r>
            <a:r>
              <a:rPr lang="ko-KR" altLang="en-US" sz="2000" dirty="0"/>
              <a:t>월 </a:t>
            </a:r>
            <a:r>
              <a:rPr lang="en-US" altLang="ko-KR" sz="2000" dirty="0"/>
              <a:t>24</a:t>
            </a:r>
            <a:r>
              <a:rPr lang="ko-KR" altLang="en-US" sz="2000" dirty="0"/>
              <a:t>일</a:t>
            </a:r>
            <a:r>
              <a:rPr lang="en-US" altLang="ko-KR" sz="2000" dirty="0"/>
              <a:t>(</a:t>
            </a:r>
            <a:r>
              <a:rPr lang="ko-KR" altLang="en-US" sz="2000" dirty="0"/>
              <a:t>목</a:t>
            </a:r>
            <a:r>
              <a:rPr lang="en-US" altLang="ko-KR" sz="2000" dirty="0"/>
              <a:t>)) </a:t>
            </a:r>
            <a:r>
              <a:rPr lang="ko-KR" altLang="en-US" sz="2000" dirty="0">
                <a:solidFill>
                  <a:srgbClr val="FF0000"/>
                </a:solidFill>
              </a:rPr>
              <a:t>휴강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80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51" y="4011543"/>
            <a:ext cx="6504980" cy="2574753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683568" y="1268760"/>
            <a:ext cx="6655920" cy="2636619"/>
            <a:chOff x="611560" y="1152493"/>
            <a:chExt cx="6655920" cy="2636619"/>
          </a:xfrm>
        </p:grpSpPr>
        <p:grpSp>
          <p:nvGrpSpPr>
            <p:cNvPr id="28" name="그룹 27"/>
            <p:cNvGrpSpPr/>
            <p:nvPr/>
          </p:nvGrpSpPr>
          <p:grpSpPr>
            <a:xfrm>
              <a:off x="1907704" y="1152493"/>
              <a:ext cx="4523010" cy="2636619"/>
              <a:chOff x="1907704" y="1152493"/>
              <a:chExt cx="4523010" cy="2636619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907704" y="3285056"/>
                <a:ext cx="816348" cy="50405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A</a:t>
                </a:r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724052" y="2240940"/>
                <a:ext cx="816349" cy="50405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B</a:t>
                </a:r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543865" y="1152493"/>
                <a:ext cx="1224136" cy="50405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C</a:t>
                </a:r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768001" y="2211915"/>
                <a:ext cx="816348" cy="50405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B</a:t>
                </a:r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5616745" y="3285056"/>
                <a:ext cx="813969" cy="50405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A</a:t>
                </a:r>
                <a:endParaRPr lang="ko-KR" altLang="en-US"/>
              </a:p>
            </p:txBody>
          </p:sp>
          <p:cxnSp>
            <p:nvCxnSpPr>
              <p:cNvPr id="19" name="직선 화살표 연결선 18"/>
              <p:cNvCxnSpPr/>
              <p:nvPr/>
            </p:nvCxnSpPr>
            <p:spPr>
              <a:xfrm flipV="1">
                <a:off x="2724052" y="2744996"/>
                <a:ext cx="0" cy="540060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/>
              <p:cNvCxnSpPr/>
              <p:nvPr/>
            </p:nvCxnSpPr>
            <p:spPr>
              <a:xfrm flipV="1">
                <a:off x="3540401" y="1656549"/>
                <a:ext cx="0" cy="594066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/>
              <p:cNvCxnSpPr/>
              <p:nvPr/>
            </p:nvCxnSpPr>
            <p:spPr>
              <a:xfrm>
                <a:off x="4768619" y="1646874"/>
                <a:ext cx="0" cy="594066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/>
              <p:nvPr/>
            </p:nvCxnSpPr>
            <p:spPr>
              <a:xfrm>
                <a:off x="5584349" y="2715971"/>
                <a:ext cx="0" cy="540060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1018960" y="2810001"/>
              <a:ext cx="1492773" cy="40011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B</a:t>
              </a:r>
              <a:r>
                <a:rPr lang="ko-KR" altLang="en-US" sz="1000"/>
                <a:t> </a:t>
              </a:r>
              <a:r>
                <a:rPr lang="en-US" altLang="ko-KR" sz="1000"/>
                <a:t>interrupt called</a:t>
              </a:r>
            </a:p>
            <a:p>
              <a:r>
                <a:rPr lang="en-US" altLang="ko-KR" sz="1000"/>
                <a:t>Preemption occured</a:t>
              </a:r>
              <a:endParaRPr lang="ko-KR" altLang="en-US" sz="10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83083" y="1716362"/>
              <a:ext cx="1492773" cy="40011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C</a:t>
              </a:r>
              <a:r>
                <a:rPr lang="ko-KR" altLang="en-US" sz="1000"/>
                <a:t> </a:t>
              </a:r>
              <a:r>
                <a:rPr lang="en-US" altLang="ko-KR" sz="1000"/>
                <a:t>interrupt called</a:t>
              </a:r>
            </a:p>
            <a:p>
              <a:r>
                <a:rPr lang="en-US" altLang="ko-KR" sz="1000"/>
                <a:t>Preemption occured</a:t>
              </a:r>
              <a:endParaRPr lang="ko-KR" altLang="en-US" sz="1000"/>
            </a:p>
          </p:txBody>
        </p:sp>
        <p:cxnSp>
          <p:nvCxnSpPr>
            <p:cNvPr id="32" name="직선 연결선 31"/>
            <p:cNvCxnSpPr>
              <a:endCxn id="29" idx="3"/>
            </p:cNvCxnSpPr>
            <p:nvPr/>
          </p:nvCxnSpPr>
          <p:spPr>
            <a:xfrm flipH="1" flipV="1">
              <a:off x="2511733" y="3010056"/>
              <a:ext cx="212319" cy="9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endCxn id="30" idx="3"/>
            </p:cNvCxnSpPr>
            <p:nvPr/>
          </p:nvCxnSpPr>
          <p:spPr>
            <a:xfrm flipH="1" flipV="1">
              <a:off x="3275856" y="1916417"/>
              <a:ext cx="264545" cy="938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611560" y="3789112"/>
              <a:ext cx="662473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686872" y="3474845"/>
              <a:ext cx="580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Time</a:t>
              </a:r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25599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411BC1B-4ADC-C8CB-8CEC-3CA16B8FCB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4C3754-A08D-88FC-D789-BF58F0DF84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주차 예비발표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7317B9-C553-D815-4C1C-F0EB7A7A5B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블루투스 설명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개요와 구조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프로파일과 </a:t>
            </a:r>
            <a:r>
              <a:rPr lang="en-US" altLang="ko-KR" dirty="0"/>
              <a:t>SPP </a:t>
            </a:r>
          </a:p>
          <a:p>
            <a:pPr marL="0" indent="0">
              <a:buNone/>
            </a:pPr>
            <a:r>
              <a:rPr lang="en-US" altLang="ko-KR" dirty="0"/>
              <a:t>       - SSID</a:t>
            </a:r>
            <a:r>
              <a:rPr lang="ko-KR" altLang="en-US" dirty="0"/>
              <a:t>와 </a:t>
            </a:r>
            <a:r>
              <a:rPr lang="en-US" altLang="ko-KR" dirty="0"/>
              <a:t>UUID</a:t>
            </a:r>
            <a:br>
              <a:rPr lang="en-US" altLang="ko-KR" dirty="0"/>
            </a:br>
            <a:r>
              <a:rPr lang="en-US" altLang="ko-KR" dirty="0"/>
              <a:t> </a:t>
            </a:r>
          </a:p>
          <a:p>
            <a:r>
              <a:rPr lang="en-US" altLang="ko-KR" dirty="0"/>
              <a:t>FB755AC </a:t>
            </a:r>
            <a:r>
              <a:rPr lang="ko-KR" altLang="en-US" dirty="0"/>
              <a:t>모듈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</a:t>
            </a:r>
            <a:r>
              <a:rPr lang="en-US" altLang="ko-KR" dirty="0"/>
              <a:t>- </a:t>
            </a:r>
            <a:r>
              <a:rPr lang="ko-KR" altLang="en-US" dirty="0"/>
              <a:t>각 핀과 기능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연결 방법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설정과 </a:t>
            </a:r>
            <a:r>
              <a:rPr lang="en-US" altLang="ko-KR" dirty="0"/>
              <a:t>AT </a:t>
            </a:r>
            <a:r>
              <a:rPr lang="ko-KR" altLang="en-US" dirty="0"/>
              <a:t>명령어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실험 </a:t>
            </a:r>
            <a:r>
              <a:rPr lang="en-US" altLang="ko-KR" dirty="0"/>
              <a:t>– </a:t>
            </a:r>
            <a:r>
              <a:rPr lang="ko-KR" altLang="en-US" dirty="0"/>
              <a:t>납땜하는 이유와 방법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945900-F62D-04F5-163F-30BD62E110A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57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목적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196752"/>
            <a:ext cx="8424862" cy="4897091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ko-KR" dirty="0"/>
              <a:t>Interrupt </a:t>
            </a:r>
            <a:r>
              <a:rPr lang="ko-KR" altLang="en-US" dirty="0"/>
              <a:t>방식을 활용한 </a:t>
            </a:r>
            <a:r>
              <a:rPr lang="en-US" altLang="ko-KR" dirty="0"/>
              <a:t>GPIO </a:t>
            </a:r>
            <a:r>
              <a:rPr lang="ko-KR" altLang="en-US" dirty="0"/>
              <a:t>제어 및 </a:t>
            </a:r>
            <a:r>
              <a:rPr lang="en-US" altLang="ko-KR" dirty="0"/>
              <a:t>UART </a:t>
            </a:r>
            <a:r>
              <a:rPr lang="ko-KR" altLang="en-US" dirty="0"/>
              <a:t>통신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/>
              <a:t>라이브러리 함수 사용법 숙지</a:t>
            </a:r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63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3D9F381-945D-4B07-B8DF-2E6E439CB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63888" y="3140968"/>
            <a:ext cx="5040560" cy="3240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실험 내용</a:t>
            </a:r>
          </a:p>
        </p:txBody>
      </p:sp>
    </p:spTree>
    <p:extLst>
      <p:ext uri="{BB962C8B-B14F-4D97-AF65-F5344CB8AC3E}">
        <p14:creationId xmlns:p14="http://schemas.microsoft.com/office/powerpoint/2010/main" val="170732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내용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359532" y="764705"/>
            <a:ext cx="5976664" cy="360040"/>
          </a:xfrm>
        </p:spPr>
        <p:txBody>
          <a:bodyPr/>
          <a:lstStyle/>
          <a:p>
            <a:r>
              <a:rPr lang="en-US" altLang="ko-KR" dirty="0"/>
              <a:t>Polling vs Interrupt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>
          <a:xfrm>
            <a:off x="395288" y="1124746"/>
            <a:ext cx="8424862" cy="50411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Polling</a:t>
            </a:r>
            <a:br>
              <a:rPr lang="en-US" altLang="ko-KR" dirty="0"/>
            </a:br>
            <a:r>
              <a:rPr lang="en-US" altLang="ko-KR" dirty="0"/>
              <a:t>CPU </a:t>
            </a:r>
            <a:r>
              <a:rPr lang="ko-KR" altLang="en-US" dirty="0"/>
              <a:t>가 특정 이벤트를 처리하기 위해 이벤트가 발생할 때까지 모든 연산을 </a:t>
            </a:r>
            <a:br>
              <a:rPr lang="en-US" altLang="ko-KR" dirty="0"/>
            </a:br>
            <a:r>
              <a:rPr lang="ko-KR" altLang="en-US" dirty="0"/>
              <a:t>이벤트가 발생하는지 감시하는 방식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Interrupt</a:t>
            </a:r>
            <a:br>
              <a:rPr lang="en-US" altLang="ko-KR" dirty="0"/>
            </a:br>
            <a:r>
              <a:rPr lang="en-US" altLang="ko-KR" dirty="0"/>
              <a:t>CPU</a:t>
            </a:r>
            <a:r>
              <a:rPr lang="ko-KR" altLang="en-US" dirty="0"/>
              <a:t>가 특정 이벤트 발생시 현재 작업을 멈추고 해당 인터럽트 서비스 루틴을</a:t>
            </a:r>
            <a:br>
              <a:rPr lang="en-US" altLang="ko-KR" dirty="0"/>
            </a:br>
            <a:r>
              <a:rPr lang="ko-KR" altLang="en-US" dirty="0"/>
              <a:t>수행 후 다시 이전 작업으로 돌아가는 방식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276872"/>
            <a:ext cx="3755132" cy="12018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943" y="4588627"/>
            <a:ext cx="3303973" cy="170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9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내용</a:t>
            </a:r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1484785"/>
            <a:ext cx="8424862" cy="46810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Hardware Interrupt</a:t>
            </a:r>
            <a:br>
              <a:rPr lang="en-US" altLang="ko-KR" dirty="0"/>
            </a:br>
            <a:r>
              <a:rPr lang="ko-KR" altLang="en-US" dirty="0" err="1"/>
              <a:t>비동기식</a:t>
            </a:r>
            <a:r>
              <a:rPr lang="ko-KR" altLang="en-US" dirty="0"/>
              <a:t> 이벤트 처리로 주변장치의 요청에 의해 발생하는 인터럽트</a:t>
            </a:r>
            <a:br>
              <a:rPr lang="en-US" altLang="ko-KR" dirty="0"/>
            </a:br>
            <a:r>
              <a:rPr lang="ko-KR" altLang="en-US" dirty="0"/>
              <a:t>높은 우선 순위</a:t>
            </a:r>
            <a:br>
              <a:rPr lang="en-US" altLang="ko-KR" dirty="0"/>
            </a:br>
            <a:r>
              <a:rPr lang="ko-KR" altLang="en-US" dirty="0"/>
              <a:t>하드 디스크 읽기 요청</a:t>
            </a:r>
            <a:r>
              <a:rPr lang="en-US" altLang="ko-KR" dirty="0"/>
              <a:t>, </a:t>
            </a:r>
            <a:r>
              <a:rPr lang="ko-KR" altLang="en-US" dirty="0"/>
              <a:t>디스크 읽기 끝남</a:t>
            </a:r>
            <a:r>
              <a:rPr lang="en-US" altLang="ko-KR" dirty="0"/>
              <a:t>, </a:t>
            </a:r>
            <a:r>
              <a:rPr lang="ko-KR" altLang="en-US" dirty="0"/>
              <a:t>키보드 입력 등에 발생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Software Interrupt</a:t>
            </a:r>
            <a:br>
              <a:rPr lang="en-US" altLang="ko-KR" dirty="0"/>
            </a:br>
            <a:r>
              <a:rPr lang="ko-KR" altLang="en-US" dirty="0"/>
              <a:t>동기식 이벤트 처리로 사용자가 프로그램 내에서 인터럽트가 발생하도록 설정하는</a:t>
            </a:r>
            <a:br>
              <a:rPr lang="en-US" altLang="ko-KR" dirty="0"/>
            </a:br>
            <a:r>
              <a:rPr lang="ko-KR" altLang="en-US" dirty="0"/>
              <a:t>인터럽트</a:t>
            </a:r>
            <a:br>
              <a:rPr lang="en-US" altLang="ko-KR" dirty="0"/>
            </a:br>
            <a:r>
              <a:rPr lang="ko-KR" altLang="en-US" dirty="0"/>
              <a:t>낮은 우선 순위</a:t>
            </a:r>
            <a:br>
              <a:rPr lang="en-US" altLang="ko-KR" dirty="0"/>
            </a:br>
            <a:r>
              <a:rPr lang="en-US" altLang="ko-KR" dirty="0"/>
              <a:t>Trap, Exception </a:t>
            </a:r>
            <a:r>
              <a:rPr lang="ko-KR" altLang="en-US" dirty="0"/>
              <a:t>등이 여기에 포함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5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1484785"/>
            <a:ext cx="8424862" cy="46810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EXTI (External Interrupt)</a:t>
            </a:r>
            <a:br>
              <a:rPr lang="en-US" altLang="ko-KR" dirty="0"/>
            </a:br>
            <a:r>
              <a:rPr lang="ko-KR" altLang="en-US" dirty="0"/>
              <a:t>외부에서 신호가 입력될 경우 </a:t>
            </a:r>
            <a:r>
              <a:rPr lang="en-US" altLang="ko-KR" dirty="0"/>
              <a:t>Device </a:t>
            </a:r>
            <a:r>
              <a:rPr lang="ko-KR" altLang="en-US" dirty="0"/>
              <a:t>에 </a:t>
            </a:r>
            <a:r>
              <a:rPr lang="en-US" altLang="ko-KR" dirty="0"/>
              <a:t>Event</a:t>
            </a:r>
            <a:r>
              <a:rPr lang="ko-KR" altLang="en-US" dirty="0"/>
              <a:t>나 </a:t>
            </a:r>
            <a:r>
              <a:rPr lang="en-US" altLang="ko-KR" dirty="0"/>
              <a:t>Interrupt </a:t>
            </a:r>
            <a:r>
              <a:rPr lang="ko-KR" altLang="en-US" dirty="0"/>
              <a:t>가 발생되는 기능</a:t>
            </a:r>
            <a:br>
              <a:rPr lang="en-US" altLang="ko-KR" dirty="0"/>
            </a:br>
            <a:r>
              <a:rPr lang="ko-KR" altLang="en-US" dirty="0"/>
              <a:t>입력 받을 수 있는 신호는 </a:t>
            </a:r>
            <a:r>
              <a:rPr lang="en-US" altLang="ko-KR" dirty="0"/>
              <a:t>Rising-Edge, Falling-Edge, Rising &amp; Falling-Edge</a:t>
            </a:r>
            <a:br>
              <a:rPr lang="en-US" altLang="ko-KR" dirty="0"/>
            </a:br>
            <a:r>
              <a:rPr lang="ko-KR" altLang="en-US" dirty="0"/>
              <a:t>각 </a:t>
            </a:r>
            <a:r>
              <a:rPr lang="en-US" altLang="ko-KR" dirty="0"/>
              <a:t>Port 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번 </a:t>
            </a:r>
            <a:r>
              <a:rPr lang="en-US" altLang="ko-KR" dirty="0"/>
              <a:t>Pin</a:t>
            </a:r>
            <a:r>
              <a:rPr lang="ko-KR" altLang="en-US" dirty="0"/>
              <a:t>을 </a:t>
            </a:r>
            <a:r>
              <a:rPr lang="en-US" altLang="ko-KR" dirty="0"/>
              <a:t>EXTI n </a:t>
            </a:r>
            <a:r>
              <a:rPr lang="ko-KR" altLang="en-US" dirty="0"/>
              <a:t>에 연결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EXTI </a:t>
            </a:r>
            <a:r>
              <a:rPr lang="ko-KR" altLang="en-US" dirty="0"/>
              <a:t>는 </a:t>
            </a:r>
            <a:r>
              <a:rPr lang="en-US" altLang="ko-KR" dirty="0"/>
              <a:t>Event Mode </a:t>
            </a:r>
            <a:r>
              <a:rPr lang="ko-KR" altLang="en-US" dirty="0"/>
              <a:t>와 </a:t>
            </a:r>
            <a:r>
              <a:rPr lang="en-US" altLang="ko-KR" dirty="0"/>
              <a:t>Interrupt Mode </a:t>
            </a:r>
            <a:r>
              <a:rPr lang="ko-KR" altLang="en-US" dirty="0"/>
              <a:t>를 선택하여 설정 가능</a:t>
            </a:r>
            <a:br>
              <a:rPr lang="en-US" altLang="ko-KR" dirty="0"/>
            </a:br>
            <a:r>
              <a:rPr lang="en-US" altLang="ko-KR" dirty="0"/>
              <a:t>Interrupt Mode  </a:t>
            </a:r>
            <a:r>
              <a:rPr lang="ko-KR" altLang="en-US" dirty="0"/>
              <a:t>로 설정할 경우 </a:t>
            </a:r>
            <a:r>
              <a:rPr lang="en-US" altLang="ko-KR" dirty="0"/>
              <a:t>Interrupt </a:t>
            </a:r>
            <a:r>
              <a:rPr lang="ko-KR" altLang="en-US" dirty="0"/>
              <a:t>가 발생해 해당 </a:t>
            </a:r>
            <a:r>
              <a:rPr lang="en-US" altLang="ko-KR" dirty="0"/>
              <a:t>Interrupt Handler </a:t>
            </a:r>
            <a:r>
              <a:rPr lang="ko-KR" altLang="en-US" dirty="0"/>
              <a:t>가 동작</a:t>
            </a:r>
            <a:br>
              <a:rPr lang="en-US" altLang="ko-KR" dirty="0"/>
            </a:br>
            <a:r>
              <a:rPr lang="en-US" altLang="ko-KR" dirty="0"/>
              <a:t>20</a:t>
            </a:r>
            <a:r>
              <a:rPr lang="ko-KR" altLang="en-US" dirty="0"/>
              <a:t>개의 </a:t>
            </a:r>
            <a:r>
              <a:rPr lang="en-US" altLang="ko-KR" dirty="0"/>
              <a:t>Edge Detector Line </a:t>
            </a:r>
            <a:r>
              <a:rPr lang="ko-KR" altLang="en-US" dirty="0"/>
              <a:t>으로 구성되어 각 </a:t>
            </a:r>
            <a:r>
              <a:rPr lang="en-US" altLang="ko-KR" dirty="0"/>
              <a:t>Line </a:t>
            </a:r>
            <a:r>
              <a:rPr lang="ko-KR" altLang="en-US" dirty="0"/>
              <a:t>이 설정에 따라 </a:t>
            </a:r>
            <a:r>
              <a:rPr lang="en-US" altLang="ko-KR" dirty="0"/>
              <a:t>Rising/Falling Trigger </a:t>
            </a:r>
            <a:r>
              <a:rPr lang="ko-KR" altLang="en-US" dirty="0"/>
              <a:t>를 감지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263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836712"/>
            <a:ext cx="8424862" cy="55446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Interrupt Request </a:t>
            </a:r>
            <a:r>
              <a:rPr lang="ko-KR" altLang="en-US" dirty="0"/>
              <a:t>는 </a:t>
            </a:r>
            <a:r>
              <a:rPr lang="en-US" altLang="ko-KR" dirty="0"/>
              <a:t>Mask Register </a:t>
            </a:r>
            <a:r>
              <a:rPr lang="ko-KR" altLang="en-US" dirty="0"/>
              <a:t>를 통해 알 수 있다</a:t>
            </a:r>
            <a:br>
              <a:rPr lang="en-US" altLang="ko-KR" dirty="0"/>
            </a:br>
            <a:r>
              <a:rPr lang="en-US" altLang="ko-KR" dirty="0"/>
              <a:t>Processor </a:t>
            </a:r>
            <a:r>
              <a:rPr lang="ko-KR" altLang="en-US" dirty="0"/>
              <a:t>는 </a:t>
            </a:r>
            <a:r>
              <a:rPr lang="en-US" altLang="ko-KR" dirty="0"/>
              <a:t>Interrupt </a:t>
            </a:r>
            <a:r>
              <a:rPr lang="ko-KR" altLang="en-US" dirty="0"/>
              <a:t>를 인지하여 처리하기 전에 </a:t>
            </a:r>
            <a:r>
              <a:rPr lang="en-US" altLang="ko-KR" dirty="0"/>
              <a:t>Pending Register 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어떤 </a:t>
            </a:r>
            <a:r>
              <a:rPr lang="en-US" altLang="ko-KR" dirty="0"/>
              <a:t>Interrupt </a:t>
            </a:r>
            <a:r>
              <a:rPr lang="ko-KR" altLang="en-US" dirty="0"/>
              <a:t>가 발생되었는지 저장</a:t>
            </a:r>
            <a:r>
              <a:rPr lang="en-US" altLang="ko-KR" dirty="0"/>
              <a:t>)</a:t>
            </a:r>
            <a:r>
              <a:rPr lang="ko-KR" altLang="en-US" dirty="0"/>
              <a:t> 를 검사하여 발생된 </a:t>
            </a:r>
            <a:r>
              <a:rPr lang="en-US" altLang="ko-KR" dirty="0"/>
              <a:t>Interrupt  </a:t>
            </a:r>
            <a:r>
              <a:rPr lang="ko-KR" altLang="en-US" dirty="0"/>
              <a:t>중  </a:t>
            </a:r>
            <a:r>
              <a:rPr lang="en-US" altLang="ko-KR" dirty="0" err="1"/>
              <a:t>Prioritry</a:t>
            </a:r>
            <a:r>
              <a:rPr lang="ko-KR" altLang="en-US" dirty="0"/>
              <a:t>가 가장 높은  </a:t>
            </a:r>
            <a:r>
              <a:rPr lang="en-US" altLang="ko-KR" dirty="0"/>
              <a:t>Interrupt </a:t>
            </a:r>
            <a:r>
              <a:rPr lang="ko-KR" altLang="en-US" dirty="0"/>
              <a:t>를 처리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외부 </a:t>
            </a:r>
            <a:r>
              <a:rPr lang="en-US" altLang="ko-KR" dirty="0">
                <a:solidFill>
                  <a:srgbClr val="FF0000"/>
                </a:solidFill>
              </a:rPr>
              <a:t>Interrupt 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EXTI0 ~ EXTI15</a:t>
            </a:r>
            <a:r>
              <a:rPr lang="ko-KR" altLang="en-US" dirty="0">
                <a:solidFill>
                  <a:srgbClr val="FF0000"/>
                </a:solidFill>
              </a:rPr>
              <a:t>까지 각 </a:t>
            </a:r>
            <a:r>
              <a:rPr lang="en-US" altLang="ko-KR" dirty="0">
                <a:solidFill>
                  <a:srgbClr val="FF0000"/>
                </a:solidFill>
              </a:rPr>
              <a:t>Port 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Pin </a:t>
            </a:r>
            <a:r>
              <a:rPr lang="ko-KR" altLang="en-US" dirty="0">
                <a:solidFill>
                  <a:srgbClr val="FF0000"/>
                </a:solidFill>
              </a:rPr>
              <a:t>번호가 </a:t>
            </a:r>
            <a:r>
              <a:rPr lang="en-US" altLang="ko-KR" dirty="0">
                <a:solidFill>
                  <a:srgbClr val="FF0000"/>
                </a:solidFill>
              </a:rPr>
              <a:t>Interrupt Pin</a:t>
            </a:r>
            <a:r>
              <a:rPr lang="ko-KR" altLang="en-US" dirty="0">
                <a:solidFill>
                  <a:srgbClr val="FF0000"/>
                </a:solidFill>
              </a:rPr>
              <a:t>과 매치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843762"/>
            <a:ext cx="4377482" cy="352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0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22819</TotalTime>
  <Words>969</Words>
  <Application>Microsoft Office PowerPoint</Application>
  <PresentationFormat>화면 슬라이드 쇼(4:3)</PresentationFormat>
  <Paragraphs>143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임베디드 시스템 설계 및 실험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Benjamin</dc:creator>
  <cp:lastModifiedBy>나상진</cp:lastModifiedBy>
  <cp:revision>787</cp:revision>
  <cp:lastPrinted>2020-06-10T01:30:43Z</cp:lastPrinted>
  <dcterms:created xsi:type="dcterms:W3CDTF">2013-02-28T11:21:25Z</dcterms:created>
  <dcterms:modified xsi:type="dcterms:W3CDTF">2024-10-16T05:35:17Z</dcterms:modified>
</cp:coreProperties>
</file>