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0" r:id="rId3"/>
    <p:sldId id="311" r:id="rId4"/>
    <p:sldId id="312" r:id="rId5"/>
    <p:sldId id="314" r:id="rId6"/>
    <p:sldId id="315" r:id="rId7"/>
    <p:sldId id="316" r:id="rId8"/>
    <p:sldId id="317" r:id="rId9"/>
    <p:sldId id="318" r:id="rId10"/>
    <p:sldId id="319" r:id="rId11"/>
    <p:sldId id="321" r:id="rId12"/>
    <p:sldId id="322" r:id="rId13"/>
    <p:sldId id="323" r:id="rId14"/>
    <p:sldId id="324" r:id="rId15"/>
    <p:sldId id="329" r:id="rId16"/>
    <p:sldId id="286" r:id="rId17"/>
  </p:sldIdLst>
  <p:sldSz cx="9906000" cy="6858000" type="A4"/>
  <p:notesSz cx="9906000" cy="67691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6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220" userDrawn="1">
          <p15:clr>
            <a:srgbClr val="A4A3A4"/>
          </p15:clr>
        </p15:guide>
        <p15:guide id="2" pos="385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00"/>
    <a:srgbClr val="CC0066"/>
    <a:srgbClr val="A50021"/>
    <a:srgbClr val="0000CC"/>
    <a:srgbClr val="CC0000"/>
    <a:srgbClr val="FF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 autoAdjust="0"/>
  </p:normalViewPr>
  <p:slideViewPr>
    <p:cSldViewPr>
      <p:cViewPr varScale="1">
        <p:scale>
          <a:sx n="87" d="100"/>
          <a:sy n="87" d="100"/>
        </p:scale>
        <p:origin x="1128" y="41"/>
      </p:cViewPr>
      <p:guideLst>
        <p:guide orient="horz" pos="1776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860" y="-84"/>
      </p:cViewPr>
      <p:guideLst>
        <p:guide orient="horz" pos="1220"/>
        <p:guide pos="38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293061" cy="33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93" tIns="0" rIns="19093" bIns="0" numCol="1" anchor="t" anchorCtr="0" compatLnSpc="1">
            <a:prstTxWarp prst="textNoShape">
              <a:avLst/>
            </a:prstTxWarp>
          </a:bodyPr>
          <a:lstStyle>
            <a:lvl1pPr algn="l" defTabSz="916210" eaLnBrk="1" hangingPunct="1">
              <a:defRPr kumimoji="1" sz="11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12940" y="1"/>
            <a:ext cx="4293061" cy="33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93" tIns="0" rIns="19093" bIns="0" numCol="1" anchor="t" anchorCtr="0" compatLnSpc="1">
            <a:prstTxWarp prst="textNoShape">
              <a:avLst/>
            </a:prstTxWarp>
          </a:bodyPr>
          <a:lstStyle>
            <a:lvl1pPr algn="r" defTabSz="916210" eaLnBrk="1" hangingPunct="1">
              <a:defRPr kumimoji="1" sz="11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31554"/>
            <a:ext cx="4293061" cy="336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93" tIns="0" rIns="19093" bIns="0" numCol="1" anchor="b" anchorCtr="0" compatLnSpc="1">
            <a:prstTxWarp prst="textNoShape">
              <a:avLst/>
            </a:prstTxWarp>
          </a:bodyPr>
          <a:lstStyle>
            <a:lvl1pPr algn="l" defTabSz="916210" eaLnBrk="1" hangingPunct="1">
              <a:defRPr kumimoji="1" sz="11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12940" y="6431554"/>
            <a:ext cx="4293061" cy="336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93" tIns="0" rIns="19093" bIns="0" numCol="1" anchor="b" anchorCtr="0" compatLnSpc="1">
            <a:prstTxWarp prst="textNoShape">
              <a:avLst/>
            </a:prstTxWarp>
          </a:bodyPr>
          <a:lstStyle>
            <a:lvl1pPr algn="r" defTabSz="916210" eaLnBrk="1" hangingPunct="1">
              <a:defRPr kumimoji="1" sz="1100" i="1"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E70C859F-3F16-47B2-B7CD-43F0B560AB9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293061" cy="33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93" tIns="0" rIns="19093" bIns="0" numCol="1" anchor="t" anchorCtr="0" compatLnSpc="1">
            <a:prstTxWarp prst="textNoShape">
              <a:avLst/>
            </a:prstTxWarp>
          </a:bodyPr>
          <a:lstStyle>
            <a:lvl1pPr algn="l" defTabSz="916210" eaLnBrk="1" hangingPunct="1">
              <a:defRPr kumimoji="1" sz="11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12940" y="1"/>
            <a:ext cx="4293061" cy="33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93" tIns="0" rIns="19093" bIns="0" numCol="1" anchor="t" anchorCtr="0" compatLnSpc="1">
            <a:prstTxWarp prst="textNoShape">
              <a:avLst/>
            </a:prstTxWarp>
          </a:bodyPr>
          <a:lstStyle>
            <a:lvl1pPr algn="r" defTabSz="916210" eaLnBrk="1" hangingPunct="1">
              <a:defRPr kumimoji="1" sz="11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4200" y="511175"/>
            <a:ext cx="3656013" cy="25304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9879" y="3215020"/>
            <a:ext cx="7266243" cy="304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9" tIns="46140" rIns="92279" bIns="461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31554"/>
            <a:ext cx="4293061" cy="336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93" tIns="0" rIns="19093" bIns="0" numCol="1" anchor="b" anchorCtr="0" compatLnSpc="1">
            <a:prstTxWarp prst="textNoShape">
              <a:avLst/>
            </a:prstTxWarp>
          </a:bodyPr>
          <a:lstStyle>
            <a:lvl1pPr algn="l" defTabSz="916210" eaLnBrk="1" hangingPunct="1">
              <a:defRPr kumimoji="1" sz="11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12940" y="6431554"/>
            <a:ext cx="4293061" cy="336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93" tIns="0" rIns="19093" bIns="0" numCol="1" anchor="b" anchorCtr="0" compatLnSpc="1">
            <a:prstTxWarp prst="textNoShape">
              <a:avLst/>
            </a:prstTxWarp>
          </a:bodyPr>
          <a:lstStyle>
            <a:lvl1pPr algn="r" defTabSz="916210" eaLnBrk="1" hangingPunct="1">
              <a:defRPr kumimoji="1" sz="1100" i="1"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74ADF97B-55D9-4EDD-A3B0-BAE0FE90609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14644" indent="-274863" defTabSz="916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099452" indent="-219890" defTabSz="916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539232" indent="-219890" defTabSz="916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1979013" indent="-219890" defTabSz="916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418794" indent="-219890" defTabSz="91621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858574" indent="-219890" defTabSz="91621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298355" indent="-219890" defTabSz="91621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738136" indent="-219890" defTabSz="91621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E8E5C37-B6AE-4555-9071-6E07FE9384CF}" type="slidenum">
              <a:rPr lang="en-US" altLang="ko-KR" sz="1100"/>
              <a:pPr>
                <a:spcBef>
                  <a:spcPct val="0"/>
                </a:spcBef>
              </a:pPr>
              <a:t>1</a:t>
            </a:fld>
            <a:endParaRPr lang="en-US" altLang="ko-KR" sz="11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1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1651000" y="1219200"/>
            <a:ext cx="7842250" cy="1371600"/>
          </a:xfrm>
        </p:spPr>
        <p:txBody>
          <a:bodyPr/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44742" name="Rectangle 6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816100" y="3429000"/>
            <a:ext cx="74295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4456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55281-F634-465D-9022-8B9274C4A5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114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319088"/>
            <a:ext cx="2228850" cy="60055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319088"/>
            <a:ext cx="6534150" cy="60055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46307-6EA0-4ED8-9AB6-1ADFA4A854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963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93063" y="6453188"/>
            <a:ext cx="1531937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A8AF6-64C6-4171-8ACA-937DB978A8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467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F1D37-EFB7-4E76-8244-551C9C350A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562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447800"/>
            <a:ext cx="4381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447800"/>
            <a:ext cx="4381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562BD-4931-4420-97A3-503D116ABB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739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C8F6A-CEDA-479D-9B63-2ED48BDC9F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039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24813" y="6429375"/>
            <a:ext cx="2263775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392FD-401E-42E2-B85B-36786FC33D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259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4608D-268C-47A9-855C-04A34FC4BB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456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7D30E-AC40-4461-8C76-E0798FBE71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072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C9EDC-322B-498D-BD38-FBA49D224E2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16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"/>
          <p:cNvSpPr>
            <a:spLocks noChangeShapeType="1"/>
          </p:cNvSpPr>
          <p:nvPr/>
        </p:nvSpPr>
        <p:spPr bwMode="gray">
          <a:xfrm>
            <a:off x="508000" y="6410325"/>
            <a:ext cx="9126538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341438"/>
            <a:ext cx="8915400" cy="498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4371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453188"/>
            <a:ext cx="32099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1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372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1950" y="6453188"/>
            <a:ext cx="22828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372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93063" y="6453188"/>
            <a:ext cx="2263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BD7F647C-E7B8-42D5-894B-0C07FB4F250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Rectangle 10"/>
          <p:cNvSpPr>
            <a:spLocks noGrp="1" noChangeArrowheads="1"/>
          </p:cNvSpPr>
          <p:nvPr>
            <p:ph type="title"/>
          </p:nvPr>
        </p:nvSpPr>
        <p:spPr bwMode="black">
          <a:xfrm>
            <a:off x="495300" y="319088"/>
            <a:ext cx="89154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4" name="Rectangle 17"/>
          <p:cNvSpPr>
            <a:spLocks noChangeArrowheads="1"/>
          </p:cNvSpPr>
          <p:nvPr userDrawn="1"/>
        </p:nvSpPr>
        <p:spPr bwMode="auto">
          <a:xfrm>
            <a:off x="9448800" y="6445250"/>
            <a:ext cx="45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4B96B7D8-A759-418A-9925-9F06958CBD38}" type="slidenum">
              <a:rPr lang="en-US" altLang="ko-KR" sz="16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33" name="직선 연결선 2"/>
          <p:cNvCxnSpPr>
            <a:cxnSpLocks noChangeShapeType="1"/>
          </p:cNvCxnSpPr>
          <p:nvPr userDrawn="1"/>
        </p:nvCxnSpPr>
        <p:spPr bwMode="auto">
          <a:xfrm>
            <a:off x="495300" y="1090613"/>
            <a:ext cx="89535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55" r:id="rId3"/>
    <p:sldLayoutId id="2147483956" r:id="rId4"/>
    <p:sldLayoutId id="2147483957" r:id="rId5"/>
    <p:sldLayoutId id="2147483965" r:id="rId6"/>
    <p:sldLayoutId id="2147483958" r:id="rId7"/>
    <p:sldLayoutId id="2147483959" r:id="rId8"/>
    <p:sldLayoutId id="2147483960" r:id="rId9"/>
    <p:sldLayoutId id="2147483961" r:id="rId10"/>
    <p:sldLayoutId id="21474839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9888" y="811213"/>
            <a:ext cx="5977408" cy="1117600"/>
          </a:xfrm>
          <a:noFill/>
        </p:spPr>
        <p:txBody>
          <a:bodyPr lIns="97618" tIns="48809" rIns="97618" bIns="48809"/>
          <a:lstStyle/>
          <a:p>
            <a:pPr algn="ctr" eaLnBrk="1" hangingPunct="1">
              <a:lnSpc>
                <a:spcPct val="170000"/>
              </a:lnSpc>
            </a:pPr>
            <a:r>
              <a:rPr lang="en-US" altLang="ko-KR" sz="3200" b="1" dirty="0"/>
              <a:t>Lambda Expression</a:t>
            </a:r>
            <a:endParaRPr lang="ko-KR" altLang="en-US" sz="3200" b="1" dirty="0"/>
          </a:p>
        </p:txBody>
      </p:sp>
    </p:spTree>
  </p:cSld>
  <p:clrMapOvr>
    <a:masterClrMapping/>
  </p:clrMapOvr>
  <p:transition advTm="5124"/>
  <p:extLst>
    <p:ext uri="{3A86A75C-4F4B-4683-9AE1-C65F6400EC91}">
      <p14:laserTraceLst xmlns:p14="http://schemas.microsoft.com/office/powerpoint/2010/main">
        <p14:tracePtLst>
          <p14:tracePt t="1376" x="6691313" y="5224463"/>
          <p14:tracePt t="3167" x="6648450" y="5205413"/>
          <p14:tracePt t="3175" x="6567488" y="5157788"/>
          <p14:tracePt t="3184" x="6486525" y="5100638"/>
          <p14:tracePt t="3217" x="6053138" y="4781550"/>
          <p14:tracePt t="3251" x="5443538" y="4367213"/>
          <p14:tracePt t="3268" x="5229225" y="4271963"/>
          <p14:tracePt t="3284" x="5086350" y="4200525"/>
          <p14:tracePt t="3300" x="4924425" y="4105275"/>
          <p14:tracePt t="3317" x="4838700" y="4057650"/>
          <p14:tracePt t="3334" x="4791075" y="4033838"/>
          <p14:tracePt t="3351" x="4752975" y="4014788"/>
          <p14:tracePt t="3367" x="4748213" y="4010025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Returning a Value</a:t>
            </a:r>
          </a:p>
        </p:txBody>
      </p:sp>
      <p:sp>
        <p:nvSpPr>
          <p:cNvPr id="2662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You can return values from Java lambda expressions</a:t>
            </a:r>
          </a:p>
          <a:p>
            <a:r>
              <a:rPr lang="en-US" altLang="en-US" sz="2000" dirty="0"/>
              <a:t>You just add a return statement to the lambda function body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In case all your lambda expression is doing is to calculate a return value and return it, you can specify the return value in a shorter way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1352551" y="2205038"/>
            <a:ext cx="7129463" cy="12239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(param) -&gt; 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	System.out.println("param: " + param);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b="1">
                <a:solidFill>
                  <a:srgbClr val="FF0000"/>
                </a:solidFill>
              </a:rPr>
              <a:t>	return "return value";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} </a:t>
            </a: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1352551" y="4652416"/>
            <a:ext cx="7129463" cy="151288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(a1, a2) -&gt; {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return a1 &gt; a2;</a:t>
            </a:r>
            <a:r>
              <a:rPr kumimoji="1" lang="en-US" altLang="ko-KR" sz="1800" dirty="0"/>
              <a:t> 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endParaRPr kumimoji="1" lang="en-US" altLang="ko-KR" sz="1800" dirty="0"/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(a1, a2) -&gt;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a1 &gt; a2</a:t>
            </a:r>
          </a:p>
        </p:txBody>
      </p:sp>
      <p:sp>
        <p:nvSpPr>
          <p:cNvPr id="26631" name="Rectangle 1"/>
          <p:cNvSpPr>
            <a:spLocks noChangeArrowheads="1"/>
          </p:cNvSpPr>
          <p:nvPr/>
        </p:nvSpPr>
        <p:spPr bwMode="auto">
          <a:xfrm>
            <a:off x="4860925" y="444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BFF">
                    <a:alpha val="2588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ko-KR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92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78"/>
    </mc:Choice>
    <mc:Fallback xmlns="">
      <p:transition spd="slow" advTm="60078"/>
    </mc:Fallback>
  </mc:AlternateContent>
  <p:extLst>
    <p:ext uri="{3A86A75C-4F4B-4683-9AE1-C65F6400EC91}">
      <p14:laserTraceLst xmlns:p14="http://schemas.microsoft.com/office/powerpoint/2010/main">
        <p14:tracePtLst>
          <p14:tracePt t="666" x="7839075" y="4595813"/>
          <p14:tracePt t="673" x="7648575" y="4362450"/>
          <p14:tracePt t="679" x="7453313" y="4110038"/>
          <p14:tracePt t="688" x="7200900" y="3681413"/>
          <p14:tracePt t="704" x="6734175" y="3005138"/>
          <p14:tracePt t="738" x="5819775" y="1662113"/>
          <p14:tracePt t="771" x="5519738" y="1343025"/>
          <p14:tracePt t="788" x="5472113" y="1285875"/>
          <p14:tracePt t="804" x="5453063" y="1266825"/>
          <p14:tracePt t="1020" x="5367338" y="1190625"/>
          <p14:tracePt t="1027" x="5281613" y="1114425"/>
          <p14:tracePt t="1037" x="5210175" y="1052513"/>
          <p14:tracePt t="1054" x="5029200" y="938213"/>
          <p14:tracePt t="1071" x="4943475" y="900113"/>
          <p14:tracePt t="1088" x="4891088" y="885825"/>
          <p14:tracePt t="1104" x="4862513" y="876300"/>
          <p14:tracePt t="1121" x="4829175" y="866775"/>
          <p14:tracePt t="1137" x="4819650" y="866775"/>
          <p14:tracePt t="1154" x="4810125" y="866775"/>
          <p14:tracePt t="1171" x="4786313" y="866775"/>
          <p14:tracePt t="1187" x="4772025" y="866775"/>
          <p14:tracePt t="1204" x="4752975" y="871538"/>
          <p14:tracePt t="1221" x="4724400" y="876300"/>
          <p14:tracePt t="1238" x="4676775" y="885825"/>
          <p14:tracePt t="1254" x="4624388" y="909638"/>
          <p14:tracePt t="1271" x="4548188" y="923925"/>
          <p14:tracePt t="1287" x="4476750" y="938213"/>
          <p14:tracePt t="1304" x="4376738" y="966788"/>
          <p14:tracePt t="1321" x="4324350" y="976313"/>
          <p14:tracePt t="1338" x="4252913" y="990600"/>
          <p14:tracePt t="1354" x="4167188" y="1004888"/>
          <p14:tracePt t="1371" x="4119563" y="1004888"/>
          <p14:tracePt t="1387" x="4067175" y="1014413"/>
          <p14:tracePt t="1404" x="4024313" y="1014413"/>
          <p14:tracePt t="1421" x="3962400" y="1014413"/>
          <p14:tracePt t="1438" x="3919538" y="1009650"/>
          <p14:tracePt t="1454" x="3890963" y="1009650"/>
          <p14:tracePt t="1471" x="3862388" y="1009650"/>
          <p14:tracePt t="1488" x="3843338" y="1009650"/>
          <p14:tracePt t="1504" x="3838575" y="1009650"/>
          <p14:tracePt t="1521" x="3833813" y="1009650"/>
          <p14:tracePt t="1554" x="3833813" y="1000125"/>
          <p14:tracePt t="1571" x="3833813" y="990600"/>
          <p14:tracePt t="1605" x="3833813" y="981075"/>
          <p14:tracePt t="1621" x="3843338" y="976313"/>
          <p14:tracePt t="1637" x="3852863" y="971550"/>
          <p14:tracePt t="1654" x="3876675" y="962025"/>
          <p14:tracePt t="1671" x="3924300" y="947738"/>
          <p14:tracePt t="1687" x="3957638" y="947738"/>
          <p14:tracePt t="1704" x="3986213" y="947738"/>
          <p14:tracePt t="1721" x="4014788" y="947738"/>
          <p14:tracePt t="1737" x="4048125" y="947738"/>
          <p14:tracePt t="1754" x="4062413" y="947738"/>
          <p14:tracePt t="1771" x="4076700" y="947738"/>
          <p14:tracePt t="1788" x="4086225" y="947738"/>
          <p14:tracePt t="1804" x="4095750" y="947738"/>
          <p14:tracePt t="1821" x="4105275" y="947738"/>
          <p14:tracePt t="1838" x="4110038" y="947738"/>
          <p14:tracePt t="1854" x="4119563" y="947738"/>
          <p14:tracePt t="1871" x="4124325" y="947738"/>
          <p14:tracePt t="1887" x="4133850" y="947738"/>
          <p14:tracePt t="1904" x="4148138" y="947738"/>
          <p14:tracePt t="1921" x="4171950" y="947738"/>
          <p14:tracePt t="1937" x="4186238" y="947738"/>
          <p14:tracePt t="1954" x="4205288" y="947738"/>
          <p14:tracePt t="1971" x="4229100" y="947738"/>
          <p14:tracePt t="1987" x="4276725" y="957263"/>
          <p14:tracePt t="2004" x="4319588" y="957263"/>
          <p14:tracePt t="2021" x="4362450" y="962025"/>
          <p14:tracePt t="2037" x="4395788" y="962025"/>
          <p14:tracePt t="2054" x="4443413" y="962025"/>
          <p14:tracePt t="2071" x="4462463" y="962025"/>
          <p14:tracePt t="2088" x="4486275" y="962025"/>
          <p14:tracePt t="2104" x="4519613" y="966788"/>
          <p14:tracePt t="2121" x="4538663" y="966788"/>
          <p14:tracePt t="2139" x="4562475" y="976313"/>
          <p14:tracePt t="2154" x="4581525" y="981075"/>
          <p14:tracePt t="2171" x="4600575" y="981075"/>
          <p14:tracePt t="2187" x="4605338" y="981075"/>
          <p14:tracePt t="2204" x="4610100" y="981075"/>
          <p14:tracePt t="2221" x="4619625" y="981075"/>
          <p14:tracePt t="2237" x="4629150" y="985838"/>
          <p14:tracePt t="2254" x="4633913" y="990600"/>
          <p14:tracePt t="2271" x="4652963" y="1000125"/>
          <p14:tracePt t="2287" x="4662488" y="1009650"/>
          <p14:tracePt t="2304" x="4672013" y="1009650"/>
          <p14:tracePt t="2321" x="4676775" y="1014413"/>
          <p14:tracePt t="2337" x="4681538" y="1019175"/>
          <p14:tracePt t="2354" x="4700588" y="1028700"/>
          <p14:tracePt t="2371" x="4710113" y="1033463"/>
          <p14:tracePt t="2387" x="4724400" y="1038225"/>
          <p14:tracePt t="2404" x="4743450" y="1047750"/>
          <p14:tracePt t="2421" x="4752975" y="1057275"/>
          <p14:tracePt t="2437" x="4762500" y="1062038"/>
          <p14:tracePt t="2454" x="4772025" y="1066800"/>
          <p14:tracePt t="2471" x="4791075" y="1081088"/>
          <p14:tracePt t="2488" x="4805363" y="1090613"/>
          <p14:tracePt t="2504" x="4819650" y="1100138"/>
          <p14:tracePt t="2521" x="4843463" y="1109663"/>
          <p14:tracePt t="2538" x="4876800" y="1119188"/>
          <p14:tracePt t="2554" x="4900613" y="1128713"/>
          <p14:tracePt t="2571" x="4914900" y="1138238"/>
          <p14:tracePt t="2587" x="4933950" y="1138238"/>
          <p14:tracePt t="2604" x="4981575" y="1147763"/>
          <p14:tracePt t="2621" x="5005388" y="1162050"/>
          <p14:tracePt t="2637" x="5033963" y="1166813"/>
          <p14:tracePt t="2654" x="5057775" y="1171575"/>
          <p14:tracePt t="2671" x="5091113" y="1181100"/>
          <p14:tracePt t="2687" x="5105400" y="1185863"/>
          <p14:tracePt t="2704" x="5119688" y="1185863"/>
          <p14:tracePt t="2721" x="5153025" y="1185863"/>
          <p14:tracePt t="2738" x="5172075" y="1185863"/>
          <p14:tracePt t="2754" x="5200650" y="1185863"/>
          <p14:tracePt t="2771" x="5229225" y="1185863"/>
          <p14:tracePt t="2787" x="5281613" y="1185863"/>
          <p14:tracePt t="2804" x="5314950" y="1185863"/>
          <p14:tracePt t="2821" x="5348288" y="1185863"/>
          <p14:tracePt t="2837" x="5376863" y="1176338"/>
          <p14:tracePt t="2854" x="5410200" y="1171575"/>
          <p14:tracePt t="2871" x="5424488" y="1162050"/>
          <p14:tracePt t="2887" x="5429250" y="1162050"/>
          <p14:tracePt t="2904" x="5434013" y="1157288"/>
          <p14:tracePt t="3119" x="5457825" y="1147763"/>
          <p14:tracePt t="3125" x="5495925" y="1133475"/>
          <p14:tracePt t="3137" x="5534025" y="1123950"/>
          <p14:tracePt t="3156" x="5610225" y="1104900"/>
          <p14:tracePt t="3171" x="5653088" y="1100138"/>
          <p14:tracePt t="3187" x="5691188" y="1100138"/>
          <p14:tracePt t="3204" x="5724525" y="1095375"/>
          <p14:tracePt t="3221" x="5772150" y="1081088"/>
          <p14:tracePt t="3237" x="5795963" y="1081088"/>
          <p14:tracePt t="3254" x="5824538" y="1071563"/>
          <p14:tracePt t="3271" x="5853113" y="1062038"/>
          <p14:tracePt t="3287" x="5900738" y="1057275"/>
          <p14:tracePt t="3304" x="5934075" y="1057275"/>
          <p14:tracePt t="3321" x="5962650" y="1057275"/>
          <p14:tracePt t="3337" x="6010275" y="1057275"/>
          <p14:tracePt t="3354" x="6048375" y="1057275"/>
          <p14:tracePt t="3371" x="6076950" y="1057275"/>
          <p14:tracePt t="3387" x="6110288" y="1057275"/>
          <p14:tracePt t="3404" x="6143625" y="1057275"/>
          <p14:tracePt t="3421" x="6176963" y="1057275"/>
          <p14:tracePt t="3437" x="6200775" y="1057275"/>
          <p14:tracePt t="3454" x="6219825" y="1047750"/>
          <p14:tracePt t="3471" x="6253163" y="1042988"/>
          <p14:tracePt t="3487" x="6276975" y="1033463"/>
          <p14:tracePt t="3504" x="6296025" y="1033463"/>
          <p14:tracePt t="3521" x="6319838" y="1028700"/>
          <p14:tracePt t="3537" x="6367463" y="1019175"/>
          <p14:tracePt t="3554" x="6391275" y="1009650"/>
          <p14:tracePt t="3571" x="6400800" y="1004888"/>
          <p14:tracePt t="3587" x="6419850" y="995363"/>
          <p14:tracePt t="3604" x="6429375" y="990600"/>
          <p14:tracePt t="3620" x="6438900" y="981075"/>
          <p14:tracePt t="3637" x="6443663" y="971550"/>
          <p14:tracePt t="3654" x="6448425" y="933450"/>
          <p14:tracePt t="3671" x="6448425" y="871538"/>
          <p14:tracePt t="3687" x="6419850" y="776288"/>
          <p14:tracePt t="3704" x="6391275" y="681038"/>
          <p14:tracePt t="3721" x="6329363" y="585788"/>
          <p14:tracePt t="3737" x="6291263" y="538163"/>
          <p14:tracePt t="3754" x="6267450" y="509588"/>
          <p14:tracePt t="3771" x="6215063" y="471488"/>
          <p14:tracePt t="3787" x="6162675" y="452438"/>
          <p14:tracePt t="3804" x="6110288" y="438150"/>
          <p14:tracePt t="3821" x="6043613" y="438150"/>
          <p14:tracePt t="3837" x="5929313" y="438150"/>
          <p14:tracePt t="3854" x="5876925" y="447675"/>
          <p14:tracePt t="3870" x="5824538" y="461963"/>
          <p14:tracePt t="3887" x="5772150" y="481013"/>
          <p14:tracePt t="3904" x="5710238" y="509588"/>
          <p14:tracePt t="3921" x="5676900" y="542925"/>
          <p14:tracePt t="3937" x="5643563" y="590550"/>
          <p14:tracePt t="3954" x="5610225" y="671513"/>
          <p14:tracePt t="3971" x="5605463" y="714375"/>
          <p14:tracePt t="3987" x="5605463" y="742950"/>
          <p14:tracePt t="4004" x="5610225" y="781050"/>
          <p14:tracePt t="4021" x="5634038" y="814388"/>
          <p14:tracePt t="4037" x="5648325" y="823913"/>
          <p14:tracePt t="4054" x="5672138" y="842963"/>
          <p14:tracePt t="4071" x="5695950" y="857250"/>
          <p14:tracePt t="4087" x="5715000" y="866775"/>
          <p14:tracePt t="4104" x="5724525" y="876300"/>
          <p14:tracePt t="4121" x="5729288" y="881063"/>
          <p14:tracePt t="4137" x="5738813" y="881063"/>
          <p14:tracePt t="4170" x="5738813" y="885825"/>
          <p14:tracePt t="4187" x="5719763" y="900113"/>
          <p14:tracePt t="4204" x="5443538" y="971550"/>
          <p14:tracePt t="4220" x="5210175" y="1047750"/>
          <p14:tracePt t="4237" x="4943475" y="1109663"/>
          <p14:tracePt t="4254" x="4729163" y="1157288"/>
          <p14:tracePt t="4271" x="4429125" y="1190625"/>
          <p14:tracePt t="4287" x="4286250" y="1190625"/>
          <p14:tracePt t="4304" x="4205288" y="1190625"/>
          <p14:tracePt t="4321" x="4148138" y="1176338"/>
          <p14:tracePt t="4337" x="4114800" y="1162050"/>
          <p14:tracePt t="4354" x="4105275" y="1162050"/>
          <p14:tracePt t="4388" x="4110038" y="1152525"/>
          <p14:tracePt t="4404" x="4162425" y="1138238"/>
          <p14:tracePt t="4421" x="4286250" y="1133475"/>
          <p14:tracePt t="4437" x="4429125" y="1123950"/>
          <p14:tracePt t="4454" x="4695825" y="1123950"/>
          <p14:tracePt t="4470" x="4876800" y="1114425"/>
          <p14:tracePt t="4487" x="5019675" y="1104900"/>
          <p14:tracePt t="4504" x="5167313" y="1090613"/>
          <p14:tracePt t="4520" x="5338763" y="1071563"/>
          <p14:tracePt t="4537" x="5429250" y="1062038"/>
          <p14:tracePt t="4554" x="5481638" y="1062038"/>
          <p14:tracePt t="4570" x="5524500" y="1062038"/>
          <p14:tracePt t="4587" x="5562600" y="1062038"/>
          <p14:tracePt t="4604" x="5576888" y="1062038"/>
          <p14:tracePt t="4620" x="5586413" y="1062038"/>
          <p14:tracePt t="4637" x="5595938" y="1062038"/>
          <p14:tracePt t="4654" x="5600700" y="1062038"/>
          <p14:tracePt t="4687" x="5605463" y="1062038"/>
          <p14:tracePt t="6158" x="5595938" y="1095375"/>
          <p14:tracePt t="6165" x="5576888" y="1133475"/>
          <p14:tracePt t="6173" x="5553075" y="1162050"/>
          <p14:tracePt t="6187" x="5505450" y="1228725"/>
          <p14:tracePt t="6204" x="5457825" y="1290638"/>
          <p14:tracePt t="6220" x="5419725" y="1338263"/>
          <p14:tracePt t="6237" x="5381625" y="1385888"/>
          <p14:tracePt t="6270" x="5334000" y="1457325"/>
          <p14:tracePt t="6304" x="5305425" y="1509713"/>
          <p14:tracePt t="6320" x="5286375" y="1543050"/>
          <p14:tracePt t="6337" x="5272088" y="1571625"/>
          <p14:tracePt t="6354" x="5257800" y="1595438"/>
          <p14:tracePt t="6370" x="5243513" y="1614488"/>
          <p14:tracePt t="6387" x="5224463" y="1624013"/>
          <p14:tracePt t="6404" x="5210175" y="1643063"/>
          <p14:tracePt t="6420" x="5200650" y="1657350"/>
          <p14:tracePt t="6437" x="5162550" y="1681163"/>
          <p14:tracePt t="6454" x="5133975" y="1704975"/>
          <p14:tracePt t="6470" x="5095875" y="1728788"/>
          <p14:tracePt t="6487" x="5053013" y="1747838"/>
          <p14:tracePt t="6504" x="4967288" y="1790700"/>
          <p14:tracePt t="6520" x="4905375" y="1819275"/>
          <p14:tracePt t="6537" x="4838700" y="1847850"/>
          <p14:tracePt t="6554" x="4752975" y="1881188"/>
          <p14:tracePt t="6570" x="4648200" y="1924050"/>
          <p14:tracePt t="6587" x="4595813" y="1952625"/>
          <p14:tracePt t="6604" x="4552950" y="1966913"/>
          <p14:tracePt t="6620" x="4510088" y="1990725"/>
          <p14:tracePt t="6637" x="4486275" y="2000250"/>
          <p14:tracePt t="6654" x="4476750" y="2005013"/>
          <p14:tracePt t="7223" x="4467225" y="2009775"/>
          <p14:tracePt t="7230" x="4448175" y="2014538"/>
          <p14:tracePt t="7239" x="4429125" y="2028825"/>
          <p14:tracePt t="7254" x="4400550" y="2038350"/>
          <p14:tracePt t="7270" x="4371975" y="2062163"/>
          <p14:tracePt t="7287" x="4348163" y="2076450"/>
          <p14:tracePt t="7304" x="4314825" y="2085975"/>
          <p14:tracePt t="7337" x="4267200" y="2105025"/>
          <p14:tracePt t="7370" x="4191000" y="2119313"/>
          <p14:tracePt t="7387" x="4148138" y="2128838"/>
          <p14:tracePt t="7404" x="4105275" y="2128838"/>
          <p14:tracePt t="7420" x="4057650" y="2128838"/>
          <p14:tracePt t="7437" x="3938588" y="2119313"/>
          <p14:tracePt t="7454" x="3871913" y="2109788"/>
          <p14:tracePt t="7470" x="3805238" y="2090738"/>
          <p14:tracePt t="7487" x="3738563" y="2071688"/>
          <p14:tracePt t="7504" x="3695700" y="2062163"/>
          <p14:tracePt t="7520" x="3648075" y="2057400"/>
          <p14:tracePt t="7537" x="3605213" y="2043113"/>
          <p14:tracePt t="7554" x="3519488" y="2033588"/>
          <p14:tracePt t="7570" x="3452813" y="2033588"/>
          <p14:tracePt t="7587" x="3400425" y="2033588"/>
          <p14:tracePt t="7604" x="3367088" y="2033588"/>
          <p14:tracePt t="7620" x="3319463" y="2033588"/>
          <p14:tracePt t="7637" x="3300413" y="2033588"/>
          <p14:tracePt t="7654" x="3276600" y="2033588"/>
          <p14:tracePt t="7670" x="3257550" y="2033588"/>
          <p14:tracePt t="7687" x="3248025" y="2033588"/>
          <p14:tracePt t="7704" x="3243263" y="2033588"/>
          <p14:tracePt t="7720" x="3238500" y="2033588"/>
          <p14:tracePt t="7737" x="3233738" y="2033588"/>
          <p14:tracePt t="7840" x="3243263" y="2033588"/>
          <p14:tracePt t="7847" x="3262313" y="2033588"/>
          <p14:tracePt t="7854" x="3295650" y="2038350"/>
          <p14:tracePt t="7870" x="3381375" y="2057400"/>
          <p14:tracePt t="7887" x="3481388" y="2062163"/>
          <p14:tracePt t="7904" x="3552825" y="2062163"/>
          <p14:tracePt t="7920" x="3629025" y="2071688"/>
          <p14:tracePt t="7937" x="3686175" y="2076450"/>
          <p14:tracePt t="7954" x="3748088" y="2081213"/>
          <p14:tracePt t="7970" x="3795713" y="2081213"/>
          <p14:tracePt t="7987" x="3871913" y="2076450"/>
          <p14:tracePt t="8004" x="3910013" y="2062163"/>
          <p14:tracePt t="8020" x="3933825" y="2057400"/>
          <p14:tracePt t="8037" x="3952875" y="2052638"/>
          <p14:tracePt t="8054" x="3962400" y="2043113"/>
          <p14:tracePt t="8070" x="3967163" y="2043113"/>
          <p14:tracePt t="8087" x="3967163" y="2038350"/>
          <p14:tracePt t="8104" x="3933825" y="2009775"/>
          <p14:tracePt t="8120" x="3833813" y="1966913"/>
          <p14:tracePt t="8137" x="3714750" y="1919288"/>
          <p14:tracePt t="8154" x="3552825" y="1862138"/>
          <p14:tracePt t="8170" x="3324225" y="1809750"/>
          <p14:tracePt t="8187" x="3200400" y="1800225"/>
          <p14:tracePt t="8203" x="3090863" y="1795463"/>
          <p14:tracePt t="8220" x="2986088" y="1795463"/>
          <p14:tracePt t="8237" x="2867025" y="1828800"/>
          <p14:tracePt t="8254" x="2809875" y="1852613"/>
          <p14:tracePt t="8270" x="2771775" y="1881188"/>
          <p14:tracePt t="8287" x="2738438" y="1905000"/>
          <p14:tracePt t="8304" x="2719388" y="1914525"/>
          <p14:tracePt t="8320" x="2714625" y="1924050"/>
          <p14:tracePt t="8337" x="2705100" y="1928813"/>
          <p14:tracePt t="8354" x="2705100" y="1943100"/>
          <p14:tracePt t="8370" x="2714625" y="1962150"/>
          <p14:tracePt t="8387" x="2728913" y="1985963"/>
          <p14:tracePt t="8404" x="2762250" y="2024063"/>
          <p14:tracePt t="8420" x="2833688" y="2066925"/>
          <p14:tracePt t="8437" x="2881313" y="2076450"/>
          <p14:tracePt t="8454" x="2900363" y="2090738"/>
          <p14:tracePt t="8470" x="2924175" y="2095500"/>
          <p14:tracePt t="8487" x="2943225" y="2095500"/>
          <p14:tracePt t="8503" x="2952750" y="2095500"/>
          <p14:tracePt t="8520" x="2957513" y="2095500"/>
          <p14:tracePt t="8537" x="2962275" y="2095500"/>
          <p14:tracePt t="8574" x="2967038" y="2095500"/>
          <p14:tracePt t="8604" x="2971800" y="2095500"/>
          <p14:tracePt t="8619" x="2976563" y="2095500"/>
          <p14:tracePt t="8626" x="2981325" y="2100263"/>
          <p14:tracePt t="8637" x="2986088" y="2100263"/>
          <p14:tracePt t="8654" x="3000375" y="2109788"/>
          <p14:tracePt t="8670" x="3033713" y="2119313"/>
          <p14:tracePt t="8687" x="3052763" y="2124075"/>
          <p14:tracePt t="8704" x="3067050" y="2128838"/>
          <p14:tracePt t="8720" x="3086100" y="2143125"/>
          <p14:tracePt t="8737" x="3119438" y="2152650"/>
          <p14:tracePt t="8753" x="3143250" y="2157413"/>
          <p14:tracePt t="8770" x="3167063" y="2157413"/>
          <p14:tracePt t="8787" x="3190875" y="2157413"/>
          <p14:tracePt t="8803" x="3205163" y="2157413"/>
          <p14:tracePt t="8820" x="3219450" y="2157413"/>
          <p14:tracePt t="8837" x="3243263" y="2162175"/>
          <p14:tracePt t="8854" x="3262313" y="2162175"/>
          <p14:tracePt t="8870" x="3276600" y="2162175"/>
          <p14:tracePt t="8887" x="3286125" y="2162175"/>
          <p14:tracePt t="8903" x="3295650" y="2162175"/>
          <p14:tracePt t="8920" x="3305175" y="2162175"/>
          <p14:tracePt t="9419" x="3343275" y="2162175"/>
          <p14:tracePt t="9426" x="3386138" y="2162175"/>
          <p14:tracePt t="9437" x="3433763" y="2162175"/>
          <p14:tracePt t="9453" x="3500438" y="2162175"/>
          <p14:tracePt t="9470" x="3657600" y="2162175"/>
          <p14:tracePt t="9487" x="3771900" y="2162175"/>
          <p14:tracePt t="9520" x="3910013" y="2171700"/>
          <p14:tracePt t="9553" x="4005263" y="2171700"/>
          <p14:tracePt t="9570" x="4043363" y="2171700"/>
          <p14:tracePt t="9587" x="4086225" y="2171700"/>
          <p14:tracePt t="9603" x="4152900" y="2176463"/>
          <p14:tracePt t="9621" x="4205288" y="2185988"/>
          <p14:tracePt t="9637" x="4252913" y="2185988"/>
          <p14:tracePt t="9655" x="4300538" y="2190750"/>
          <p14:tracePt t="9671" x="4338638" y="2190750"/>
          <p14:tracePt t="9687" x="4367213" y="2195513"/>
          <p14:tracePt t="9704" x="4395788" y="2195513"/>
          <p14:tracePt t="9721" x="4462463" y="2209800"/>
          <p14:tracePt t="9737" x="4529138" y="2214563"/>
          <p14:tracePt t="9754" x="4624388" y="2233613"/>
          <p14:tracePt t="9772" x="4719638" y="2247900"/>
          <p14:tracePt t="9788" x="4781550" y="2257425"/>
          <p14:tracePt t="9804" x="4843463" y="2266950"/>
          <p14:tracePt t="9821" x="4914900" y="2281238"/>
          <p14:tracePt t="9838" x="5053013" y="2295525"/>
          <p14:tracePt t="9854" x="5148263" y="2309813"/>
          <p14:tracePt t="9871" x="5238750" y="2319338"/>
          <p14:tracePt t="9887" x="5353050" y="2333625"/>
          <p14:tracePt t="9904" x="5500688" y="2352675"/>
          <p14:tracePt t="9920" x="5562600" y="2352675"/>
          <p14:tracePt t="9937" x="5581650" y="2352675"/>
          <p14:tracePt t="9953" x="5595938" y="2352675"/>
          <p14:tracePt t="9970" x="5600700" y="2352675"/>
          <p14:tracePt t="10178" x="5629275" y="2328863"/>
          <p14:tracePt t="10191" x="5729288" y="2271713"/>
          <p14:tracePt t="10203" x="5767388" y="2257425"/>
          <p14:tracePt t="10220" x="5891213" y="2209800"/>
          <p14:tracePt t="10237" x="5981700" y="2205038"/>
          <p14:tracePt t="10253" x="6053138" y="2195513"/>
          <p14:tracePt t="10270" x="6157913" y="2195513"/>
          <p14:tracePt t="10287" x="6215063" y="2195513"/>
          <p14:tracePt t="10303" x="6267450" y="2195513"/>
          <p14:tracePt t="10320" x="6310313" y="2195513"/>
          <p14:tracePt t="10337" x="6381750" y="2195513"/>
          <p14:tracePt t="10353" x="6443663" y="2195513"/>
          <p14:tracePt t="10370" x="6491288" y="2195513"/>
          <p14:tracePt t="10387" x="6543675" y="2195513"/>
          <p14:tracePt t="10403" x="6596063" y="2195513"/>
          <p14:tracePt t="10420" x="6624638" y="2195513"/>
          <p14:tracePt t="10437" x="6653213" y="2195513"/>
          <p14:tracePt t="10454" x="6681788" y="2195513"/>
          <p14:tracePt t="10470" x="6729413" y="2195513"/>
          <p14:tracePt t="10487" x="6767513" y="2195513"/>
          <p14:tracePt t="10504" x="6805613" y="2205038"/>
          <p14:tracePt t="10520" x="6867525" y="2205038"/>
          <p14:tracePt t="10537" x="6896100" y="2205038"/>
          <p14:tracePt t="10553" x="6915150" y="2205038"/>
          <p14:tracePt t="10570" x="6929438" y="2205038"/>
          <p14:tracePt t="10587" x="6938963" y="2205038"/>
          <p14:tracePt t="10603" x="6948488" y="2205038"/>
          <p14:tracePt t="10620" x="6953250" y="2205038"/>
          <p14:tracePt t="10637" x="6958013" y="2205038"/>
          <p14:tracePt t="10755" x="6948488" y="2200275"/>
          <p14:tracePt t="10763" x="6924675" y="2200275"/>
          <p14:tracePt t="10770" x="6891338" y="2190750"/>
          <p14:tracePt t="10787" x="6796088" y="2185988"/>
          <p14:tracePt t="10803" x="6672263" y="2176463"/>
          <p14:tracePt t="10820" x="6481763" y="2147888"/>
          <p14:tracePt t="10837" x="6191250" y="2109788"/>
          <p14:tracePt t="10853" x="5910263" y="2090738"/>
          <p14:tracePt t="10870" x="5691188" y="2081213"/>
          <p14:tracePt t="10887" x="5476875" y="2071688"/>
          <p14:tracePt t="10903" x="5191125" y="2076450"/>
          <p14:tracePt t="10920" x="5076825" y="2076450"/>
          <p14:tracePt t="10937" x="4957763" y="2076450"/>
          <p14:tracePt t="10953" x="4843463" y="2076450"/>
          <p14:tracePt t="10970" x="4800600" y="2076450"/>
          <p14:tracePt t="10987" x="4772025" y="2076450"/>
          <p14:tracePt t="11003" x="4762500" y="2076450"/>
          <p14:tracePt t="11020" x="4752975" y="2076450"/>
          <p14:tracePt t="11037" x="4748213" y="2076450"/>
          <p14:tracePt t="11053" x="4743450" y="2076450"/>
          <p14:tracePt t="11607" x="4672013" y="2100263"/>
          <p14:tracePt t="11615" x="4581525" y="2133600"/>
          <p14:tracePt t="11623" x="4491038" y="2162175"/>
          <p14:tracePt t="11653" x="4105275" y="2243138"/>
          <p14:tracePt t="11687" x="3833813" y="2233613"/>
          <p14:tracePt t="11703" x="3748088" y="2205038"/>
          <p14:tracePt t="11720" x="3709988" y="2181225"/>
          <p14:tracePt t="11737" x="3671888" y="2162175"/>
          <p14:tracePt t="11753" x="3648075" y="2143125"/>
          <p14:tracePt t="11770" x="3614738" y="2128838"/>
          <p14:tracePt t="11787" x="3600450" y="2114550"/>
          <p14:tracePt t="11803" x="3581400" y="2109788"/>
          <p14:tracePt t="11820" x="3562350" y="2100263"/>
          <p14:tracePt t="11837" x="3543300" y="2095500"/>
          <p14:tracePt t="11853" x="3519488" y="2085975"/>
          <p14:tracePt t="11870" x="3505200" y="2085975"/>
          <p14:tracePt t="11887" x="3486150" y="2085975"/>
          <p14:tracePt t="11904" x="3471863" y="2085975"/>
          <p14:tracePt t="11920" x="3452813" y="2085975"/>
          <p14:tracePt t="11937" x="3433763" y="2085975"/>
          <p14:tracePt t="11953" x="3400425" y="2085975"/>
          <p14:tracePt t="11970" x="3371850" y="2085975"/>
          <p14:tracePt t="11987" x="3338513" y="2076450"/>
          <p14:tracePt t="12004" x="3295650" y="2066925"/>
          <p14:tracePt t="12020" x="3267075" y="2062163"/>
          <p14:tracePt t="12037" x="3219450" y="2062163"/>
          <p14:tracePt t="12053" x="3167063" y="2052638"/>
          <p14:tracePt t="12070" x="3090863" y="2052638"/>
          <p14:tracePt t="12087" x="3057525" y="2057400"/>
          <p14:tracePt t="12104" x="3028950" y="2066925"/>
          <p14:tracePt t="12120" x="2995613" y="2085975"/>
          <p14:tracePt t="12122" x="2986088" y="2105025"/>
          <p14:tracePt t="12137" x="2919413" y="2209800"/>
          <p14:tracePt t="12153" x="2847975" y="2362200"/>
          <p14:tracePt t="12170" x="2805113" y="2471738"/>
          <p14:tracePt t="12187" x="2767013" y="2576513"/>
          <p14:tracePt t="12203" x="2724150" y="2671763"/>
          <p14:tracePt t="12220" x="2709863" y="2714625"/>
          <p14:tracePt t="12237" x="2690813" y="2747963"/>
          <p14:tracePt t="12253" x="2667000" y="2795588"/>
          <p14:tracePt t="12270" x="2662238" y="2824163"/>
          <p14:tracePt t="12287" x="2652713" y="2847975"/>
          <p14:tracePt t="12303" x="2638425" y="2876550"/>
          <p14:tracePt t="12320" x="2614613" y="2924175"/>
          <p14:tracePt t="12337" x="2600325" y="2962275"/>
          <p14:tracePt t="12353" x="2581275" y="2995613"/>
          <p14:tracePt t="12370" x="2562225" y="3052763"/>
          <p14:tracePt t="12387" x="2543175" y="3128963"/>
          <p14:tracePt t="12403" x="2533650" y="3162300"/>
          <p14:tracePt t="12420" x="2519363" y="3195638"/>
          <p14:tracePt t="12437" x="2509838" y="3224213"/>
          <p14:tracePt t="12453" x="2490788" y="3257550"/>
          <p14:tracePt t="12470" x="2481263" y="3271838"/>
          <p14:tracePt t="12487" x="2462213" y="3295650"/>
          <p14:tracePt t="12504" x="2438400" y="3338513"/>
          <p14:tracePt t="12520" x="2414588" y="3381375"/>
          <p14:tracePt t="12537" x="2386013" y="3438525"/>
          <p14:tracePt t="12553" x="2366963" y="3490913"/>
          <p14:tracePt t="12570" x="2343150" y="3533775"/>
          <p14:tracePt t="12587" x="2338388" y="3548063"/>
          <p14:tracePt t="12603" x="2333625" y="3557588"/>
          <p14:tracePt t="13524" x="2295525" y="3490913"/>
          <p14:tracePt t="13532" x="2247900" y="3390900"/>
          <p14:tracePt t="13540" x="2214563" y="3319463"/>
          <p14:tracePt t="13554" x="2157413" y="3209925"/>
          <p14:tracePt t="13570" x="2095500" y="3109913"/>
          <p14:tracePt t="13587" x="2047875" y="3009900"/>
          <p14:tracePt t="13620" x="1966913" y="2843213"/>
          <p14:tracePt t="13653" x="1943100" y="2781300"/>
          <p14:tracePt t="13670" x="1938338" y="2762250"/>
          <p14:tracePt t="13686" x="1928813" y="2738438"/>
          <p14:tracePt t="13703" x="1919288" y="2724150"/>
          <p14:tracePt t="13720" x="1909763" y="2709863"/>
          <p14:tracePt t="13736" x="1909763" y="2700338"/>
          <p14:tracePt t="13753" x="1909763" y="2662238"/>
          <p14:tracePt t="13770" x="1909763" y="2633663"/>
          <p14:tracePt t="13787" x="1909763" y="2595563"/>
          <p14:tracePt t="13803" x="1919288" y="2547938"/>
          <p14:tracePt t="13820" x="1924050" y="2519363"/>
          <p14:tracePt t="13836" x="1928813" y="2490788"/>
          <p14:tracePt t="13853" x="1938338" y="2462213"/>
          <p14:tracePt t="13870" x="1947863" y="2428875"/>
          <p14:tracePt t="13887" x="1947863" y="2419350"/>
          <p14:tracePt t="13903" x="1947863" y="2409825"/>
          <p14:tracePt t="13920" x="1947863" y="2400300"/>
          <p14:tracePt t="13937" x="1947863" y="2395538"/>
          <p14:tracePt t="14054" x="1943100" y="2395538"/>
          <p14:tracePt t="14061" x="1938338" y="2405063"/>
          <p14:tracePt t="14070" x="1933575" y="2409825"/>
          <p14:tracePt t="14086" x="1909763" y="2433638"/>
          <p14:tracePt t="14103" x="1881188" y="2457450"/>
          <p14:tracePt t="14120" x="1838325" y="2486025"/>
          <p14:tracePt t="14137" x="1800225" y="2505075"/>
          <p14:tracePt t="14153" x="1766888" y="2519363"/>
          <p14:tracePt t="14170" x="1704975" y="2528888"/>
          <p14:tracePt t="14186" x="1666875" y="2528888"/>
          <p14:tracePt t="14203" x="1633538" y="2528888"/>
          <p14:tracePt t="14220" x="1595438" y="2524125"/>
          <p14:tracePt t="14237" x="1562100" y="2500313"/>
          <p14:tracePt t="14253" x="1543050" y="2476500"/>
          <p14:tracePt t="14270" x="1524000" y="2457450"/>
          <p14:tracePt t="14286" x="1514475" y="2443163"/>
          <p14:tracePt t="14303" x="1500188" y="2419350"/>
          <p14:tracePt t="14320" x="1495425" y="2395538"/>
          <p14:tracePt t="14336" x="1495425" y="2357438"/>
          <p14:tracePt t="14353" x="1495425" y="2324100"/>
          <p14:tracePt t="14370" x="1514475" y="2262188"/>
          <p14:tracePt t="14386" x="1524000" y="2238375"/>
          <p14:tracePt t="14403" x="1543050" y="2214563"/>
          <p14:tracePt t="14420" x="1571625" y="2200275"/>
          <p14:tracePt t="14437" x="1604963" y="2190750"/>
          <p14:tracePt t="14453" x="1628775" y="2195513"/>
          <p14:tracePt t="14470" x="1652588" y="2205038"/>
          <p14:tracePt t="14486" x="1681163" y="2228850"/>
          <p14:tracePt t="14503" x="1695450" y="2238375"/>
          <p14:tracePt t="14520" x="1704975" y="2243138"/>
          <p14:tracePt t="14537" x="1709738" y="2252663"/>
          <p14:tracePt t="14553" x="1719263" y="2271713"/>
          <p14:tracePt t="14570" x="1724025" y="2286000"/>
          <p14:tracePt t="14587" x="1733550" y="2300288"/>
          <p14:tracePt t="14603" x="1738313" y="2319338"/>
          <p14:tracePt t="14620" x="1747838" y="2343150"/>
          <p14:tracePt t="14637" x="1752600" y="2371725"/>
          <p14:tracePt t="14653" x="1752600" y="2395538"/>
          <p14:tracePt t="14670" x="1752600" y="2424113"/>
          <p14:tracePt t="14686" x="1752600" y="2447925"/>
          <p14:tracePt t="14703" x="1752600" y="2462213"/>
          <p14:tracePt t="14720" x="1747838" y="2476500"/>
          <p14:tracePt t="14737" x="1733550" y="2500313"/>
          <p14:tracePt t="14753" x="1704975" y="2519363"/>
          <p14:tracePt t="14770" x="1657350" y="2543175"/>
          <p14:tracePt t="14787" x="1614488" y="2547938"/>
          <p14:tracePt t="14803" x="1552575" y="2533650"/>
          <p14:tracePt t="14820" x="1528763" y="2509838"/>
          <p14:tracePt t="14837" x="1504950" y="2481263"/>
          <p14:tracePt t="14853" x="1481138" y="2433638"/>
          <p14:tracePt t="14870" x="1466850" y="2386013"/>
          <p14:tracePt t="14886" x="1466850" y="2352675"/>
          <p14:tracePt t="14903" x="1471613" y="2309813"/>
          <p14:tracePt t="14920" x="1500188" y="2243138"/>
          <p14:tracePt t="14936" x="1524000" y="2214563"/>
          <p14:tracePt t="14953" x="1562100" y="2181225"/>
          <p14:tracePt t="14970" x="1609725" y="2162175"/>
          <p14:tracePt t="14986" x="1662113" y="2157413"/>
          <p14:tracePt t="15003" x="1685925" y="2157413"/>
          <p14:tracePt t="15020" x="1704975" y="2176463"/>
          <p14:tracePt t="15036" x="1728788" y="2190750"/>
          <p14:tracePt t="15053" x="1752600" y="2219325"/>
          <p14:tracePt t="15070" x="1771650" y="2243138"/>
          <p14:tracePt t="15086" x="1785938" y="2266950"/>
          <p14:tracePt t="15103" x="1800225" y="2309813"/>
          <p14:tracePt t="15120" x="1804988" y="2338388"/>
          <p14:tracePt t="15137" x="1804988" y="2357438"/>
          <p14:tracePt t="15153" x="1804988" y="2381250"/>
          <p14:tracePt t="15170" x="1781175" y="2400300"/>
          <p14:tracePt t="15187" x="1747838" y="2424113"/>
          <p14:tracePt t="15203" x="1704975" y="2443163"/>
          <p14:tracePt t="15220" x="1662113" y="2452688"/>
          <p14:tracePt t="15236" x="1600200" y="2443163"/>
          <p14:tracePt t="15253" x="1566863" y="2419350"/>
          <p14:tracePt t="15270" x="1543050" y="2400300"/>
          <p14:tracePt t="15287" x="1519238" y="2352675"/>
          <p14:tracePt t="15303" x="1514475" y="2305050"/>
          <p14:tracePt t="15320" x="1514475" y="2224088"/>
          <p14:tracePt t="15336" x="1528763" y="2162175"/>
          <p14:tracePt t="15353" x="1562100" y="2095500"/>
          <p14:tracePt t="15370" x="1585913" y="2066925"/>
          <p14:tracePt t="15386" x="1619250" y="2047875"/>
          <p14:tracePt t="15403" x="1647825" y="2038350"/>
          <p14:tracePt t="15420" x="1695450" y="2047875"/>
          <p14:tracePt t="15436" x="1724025" y="2081213"/>
          <p14:tracePt t="15453" x="1762125" y="2138363"/>
          <p14:tracePt t="15470" x="1800225" y="2209800"/>
          <p14:tracePt t="15486" x="1814513" y="2252663"/>
          <p14:tracePt t="15503" x="1828800" y="2305050"/>
          <p14:tracePt t="15520" x="1828800" y="2343150"/>
          <p14:tracePt t="15537" x="1828800" y="2366963"/>
          <p14:tracePt t="15553" x="1828800" y="2376488"/>
          <p14:tracePt t="15570" x="1828800" y="2381250"/>
          <p14:tracePt t="15586" x="1828800" y="2386013"/>
          <p14:tracePt t="15603" x="1828800" y="2390775"/>
          <p14:tracePt t="15838" x="1881188" y="2409825"/>
          <p14:tracePt t="15845" x="1952625" y="2438400"/>
          <p14:tracePt t="15853" x="2019300" y="2462213"/>
          <p14:tracePt t="15870" x="2138363" y="2505075"/>
          <p14:tracePt t="15887" x="2276475" y="2543175"/>
          <p14:tracePt t="15903" x="2476500" y="2609850"/>
          <p14:tracePt t="15936" x="2690813" y="2676525"/>
          <p14:tracePt t="15970" x="2890838" y="2714625"/>
          <p14:tracePt t="15986" x="2943225" y="2719388"/>
          <p14:tracePt t="16003" x="2976563" y="2719388"/>
          <p14:tracePt t="16020" x="3009900" y="2719388"/>
          <p14:tracePt t="16036" x="3043238" y="2714625"/>
          <p14:tracePt t="16053" x="3067050" y="2709863"/>
          <p14:tracePt t="16070" x="3095625" y="2700338"/>
          <p14:tracePt t="16086" x="3124200" y="2690813"/>
          <p14:tracePt t="16103" x="3171825" y="2676525"/>
          <p14:tracePt t="16120" x="3214688" y="2671763"/>
          <p14:tracePt t="16136" x="3262313" y="2667000"/>
          <p14:tracePt t="16153" x="3343275" y="2657475"/>
          <p14:tracePt t="16169" x="3414713" y="2662238"/>
          <p14:tracePt t="16186" x="3467100" y="2667000"/>
          <p14:tracePt t="16203" x="3519488" y="2690813"/>
          <p14:tracePt t="16220" x="3581400" y="2705100"/>
          <p14:tracePt t="16236" x="3609975" y="2719388"/>
          <p14:tracePt t="16253" x="3624263" y="2724150"/>
          <p14:tracePt t="16270" x="3629025" y="2728913"/>
          <p14:tracePt t="16286" x="3633788" y="2728913"/>
          <p14:tracePt t="16303" x="3629025" y="2728913"/>
          <p14:tracePt t="16320" x="3581400" y="2743200"/>
          <p14:tracePt t="16337" x="3457575" y="2743200"/>
          <p14:tracePt t="16353" x="3200400" y="2738438"/>
          <p14:tracePt t="16370" x="3043238" y="2743200"/>
          <p14:tracePt t="16386" x="2876550" y="2747963"/>
          <p14:tracePt t="16403" x="2690813" y="2786063"/>
          <p14:tracePt t="16420" x="2600325" y="2809875"/>
          <p14:tracePt t="16436" x="2505075" y="2824163"/>
          <p14:tracePt t="16453" x="2443163" y="2838450"/>
          <p14:tracePt t="16470" x="2381250" y="2838450"/>
          <p14:tracePt t="16486" x="2366963" y="2838450"/>
          <p14:tracePt t="16503" x="2357438" y="2838450"/>
          <p14:tracePt t="16520" x="2347913" y="2838450"/>
          <p14:tracePt t="16553" x="2357438" y="2838450"/>
          <p14:tracePt t="16570" x="2414588" y="2843213"/>
          <p14:tracePt t="16586" x="2624138" y="2886075"/>
          <p14:tracePt t="16603" x="2824163" y="2905125"/>
          <p14:tracePt t="16620" x="3000375" y="2924175"/>
          <p14:tracePt t="16636" x="3190875" y="2933700"/>
          <p14:tracePt t="16653" x="3438525" y="2952750"/>
          <p14:tracePt t="16670" x="3529013" y="2957513"/>
          <p14:tracePt t="16686" x="3581400" y="2957513"/>
          <p14:tracePt t="16703" x="3609975" y="2957513"/>
          <p14:tracePt t="16719" x="3619500" y="2957513"/>
          <p14:tracePt t="16917" x="3671888" y="2947988"/>
          <p14:tracePt t="16925" x="3752850" y="2943225"/>
          <p14:tracePt t="16936" x="3838575" y="2933700"/>
          <p14:tracePt t="16953" x="4010025" y="2905125"/>
          <p14:tracePt t="16970" x="4200525" y="2895600"/>
          <p14:tracePt t="16986" x="4324350" y="2895600"/>
          <p14:tracePt t="17003" x="4433888" y="2895600"/>
          <p14:tracePt t="17020" x="4581525" y="2895600"/>
          <p14:tracePt t="17036" x="4652963" y="2895600"/>
          <p14:tracePt t="17053" x="4710113" y="2895600"/>
          <p14:tracePt t="17070" x="4767263" y="2895600"/>
          <p14:tracePt t="17086" x="4843463" y="2895600"/>
          <p14:tracePt t="17103" x="4900613" y="2895600"/>
          <p14:tracePt t="17119" x="4953000" y="2895600"/>
          <p14:tracePt t="17136" x="4995863" y="2895600"/>
          <p14:tracePt t="17153" x="5053013" y="2895600"/>
          <p14:tracePt t="17170" x="5081588" y="2890838"/>
          <p14:tracePt t="17186" x="5114925" y="2886075"/>
          <p14:tracePt t="17203" x="5133975" y="2881313"/>
          <p14:tracePt t="17220" x="5167313" y="2881313"/>
          <p14:tracePt t="17236" x="5186363" y="2881313"/>
          <p14:tracePt t="17253" x="5195888" y="2881313"/>
          <p14:tracePt t="17270" x="5205413" y="2881313"/>
          <p14:tracePt t="17286" x="5214938" y="2881313"/>
          <p14:tracePt t="17344" x="5219700" y="2881313"/>
          <p14:tracePt t="17733" x="5124450" y="2914650"/>
          <p14:tracePt t="17740" x="4938713" y="2976563"/>
          <p14:tracePt t="17747" x="4705350" y="3057525"/>
          <p14:tracePt t="17755" x="4524375" y="3119438"/>
          <p14:tracePt t="17770" x="4281488" y="3200400"/>
          <p14:tracePt t="17786" x="4076700" y="3252788"/>
          <p14:tracePt t="17819" x="3838575" y="3290888"/>
          <p14:tracePt t="17853" x="3748088" y="3276600"/>
          <p14:tracePt t="17870" x="3719513" y="3257550"/>
          <p14:tracePt t="17886" x="3695700" y="3243263"/>
          <p14:tracePt t="17903" x="3643313" y="3205163"/>
          <p14:tracePt t="17919" x="3590925" y="3171825"/>
          <p14:tracePt t="17936" x="3533775" y="3124200"/>
          <p14:tracePt t="17953" x="3457575" y="3086100"/>
          <p14:tracePt t="17969" x="3419475" y="3062288"/>
          <p14:tracePt t="17986" x="3390900" y="3043238"/>
          <p14:tracePt t="18003" x="3376613" y="3038475"/>
          <p14:tracePt t="18019" x="3362325" y="3028950"/>
          <p14:tracePt t="18036" x="3357563" y="3024188"/>
          <p14:tracePt t="18053" x="3352800" y="3014663"/>
          <p14:tracePt t="18069" x="3348038" y="3014663"/>
          <p14:tracePt t="18103" x="3348038" y="3005138"/>
          <p14:tracePt t="18119" x="3348038" y="3000375"/>
          <p14:tracePt t="18136" x="3348038" y="2990850"/>
          <p14:tracePt t="18153" x="3343275" y="2976563"/>
          <p14:tracePt t="18169" x="3338513" y="2967038"/>
          <p14:tracePt t="18186" x="3333750" y="2952750"/>
          <p14:tracePt t="18203" x="3319463" y="2924175"/>
          <p14:tracePt t="18219" x="3305175" y="2909888"/>
          <p14:tracePt t="18236" x="3276600" y="2886075"/>
          <p14:tracePt t="18253" x="3238500" y="2867025"/>
          <p14:tracePt t="18269" x="3167063" y="2843213"/>
          <p14:tracePt t="18286" x="3124200" y="2838450"/>
          <p14:tracePt t="18303" x="3081338" y="2838450"/>
          <p14:tracePt t="18320" x="3019425" y="2838450"/>
          <p14:tracePt t="18336" x="2986088" y="2843213"/>
          <p14:tracePt t="18353" x="2957513" y="2857500"/>
          <p14:tracePt t="18369" x="2919413" y="2871788"/>
          <p14:tracePt t="18386" x="2867025" y="2909888"/>
          <p14:tracePt t="18403" x="2838450" y="2933700"/>
          <p14:tracePt t="18419" x="2809875" y="2957513"/>
          <p14:tracePt t="18436" x="2786063" y="2981325"/>
          <p14:tracePt t="18453" x="2747963" y="3005138"/>
          <p14:tracePt t="18469" x="2738438" y="3028950"/>
          <p14:tracePt t="18486" x="2719388" y="3052763"/>
          <p14:tracePt t="18503" x="2714625" y="3081338"/>
          <p14:tracePt t="18519" x="2714625" y="3119438"/>
          <p14:tracePt t="18536" x="2714625" y="3143250"/>
          <p14:tracePt t="18553" x="2724150" y="3171825"/>
          <p14:tracePt t="18569" x="2757488" y="3205163"/>
          <p14:tracePt t="18586" x="2805113" y="3233738"/>
          <p14:tracePt t="18603" x="2847975" y="3252788"/>
          <p14:tracePt t="18619" x="2876550" y="3257550"/>
          <p14:tracePt t="18636" x="2924175" y="3271838"/>
          <p14:tracePt t="18653" x="2957513" y="3271838"/>
          <p14:tracePt t="18669" x="2995613" y="3271838"/>
          <p14:tracePt t="18686" x="3038475" y="3271838"/>
          <p14:tracePt t="18703" x="3100388" y="3267075"/>
          <p14:tracePt t="18719" x="3133725" y="3257550"/>
          <p14:tracePt t="18736" x="3171825" y="3238500"/>
          <p14:tracePt t="18753" x="3205163" y="3214688"/>
          <p14:tracePt t="18769" x="3248025" y="3148013"/>
          <p14:tracePt t="18786" x="3262313" y="3119438"/>
          <p14:tracePt t="18803" x="3267075" y="3081338"/>
          <p14:tracePt t="18819" x="3267075" y="3052763"/>
          <p14:tracePt t="18836" x="3243263" y="3019425"/>
          <p14:tracePt t="18853" x="3209925" y="2990850"/>
          <p14:tracePt t="18869" x="3162300" y="2947988"/>
          <p14:tracePt t="18886" x="3095625" y="2900363"/>
          <p14:tracePt t="18903" x="3057525" y="2881313"/>
          <p14:tracePt t="18920" x="3028950" y="2876550"/>
          <p14:tracePt t="18936" x="3000375" y="2876550"/>
          <p14:tracePt t="18953" x="2967038" y="2881313"/>
          <p14:tracePt t="18969" x="2943225" y="2895600"/>
          <p14:tracePt t="18986" x="2905125" y="2914650"/>
          <p14:tracePt t="19003" x="2857500" y="2943225"/>
          <p14:tracePt t="19019" x="2833688" y="2962275"/>
          <p14:tracePt t="19036" x="2819400" y="2967038"/>
          <p14:tracePt t="19053" x="2809875" y="2971800"/>
          <p14:tracePt t="19069" x="2800350" y="2976563"/>
          <p14:tracePt t="19086" x="2795588" y="2981325"/>
          <p14:tracePt t="19103" x="2786063" y="2986088"/>
          <p14:tracePt t="19119" x="2771775" y="2990850"/>
          <p14:tracePt t="19121" x="2767013" y="2995613"/>
          <p14:tracePt t="19136" x="2757488" y="3000375"/>
          <p14:tracePt t="19153" x="2747963" y="3009900"/>
          <p14:tracePt t="19169" x="2743200" y="3009900"/>
          <p14:tracePt t="19186" x="2738438" y="3009900"/>
          <p14:tracePt t="19203" x="2733675" y="3014663"/>
          <p14:tracePt t="19219" x="2733675" y="3019425"/>
          <p14:tracePt t="19495" x="2695575" y="3019425"/>
          <p14:tracePt t="19503" x="2638425" y="3028950"/>
          <p14:tracePt t="19510" x="2600325" y="3033713"/>
          <p14:tracePt t="19519" x="2557463" y="3033713"/>
          <p14:tracePt t="19536" x="2505075" y="3048000"/>
          <p14:tracePt t="19553" x="2452688" y="3062288"/>
          <p14:tracePt t="19569" x="2405063" y="3071813"/>
          <p14:tracePt t="19586" x="2371725" y="3076575"/>
          <p14:tracePt t="19603" x="2347913" y="3086100"/>
          <p14:tracePt t="19620" x="2314575" y="3095625"/>
          <p14:tracePt t="19636" x="2290763" y="3100388"/>
          <p14:tracePt t="19653" x="2271713" y="3100388"/>
          <p14:tracePt t="19669" x="2243138" y="3100388"/>
          <p14:tracePt t="19686" x="2205038" y="3100388"/>
          <p14:tracePt t="19703" x="2166938" y="3100388"/>
          <p14:tracePt t="19719" x="2138363" y="3100388"/>
          <p14:tracePt t="19736" x="2109788" y="3109913"/>
          <p14:tracePt t="19753" x="2047875" y="3109913"/>
          <p14:tracePt t="19769" x="2005013" y="3109913"/>
          <p14:tracePt t="19786" x="1966913" y="3109913"/>
          <p14:tracePt t="19803" x="1924050" y="3109913"/>
          <p14:tracePt t="19819" x="1862138" y="3109913"/>
          <p14:tracePt t="19836" x="1833563" y="3109913"/>
          <p14:tracePt t="19853" x="1809750" y="3109913"/>
          <p14:tracePt t="19870" x="1781175" y="3109913"/>
          <p14:tracePt t="19886" x="1771650" y="3109913"/>
          <p14:tracePt t="19903" x="1757363" y="3109913"/>
          <p14:tracePt t="19919" x="1752600" y="3109913"/>
          <p14:tracePt t="19936" x="1743075" y="3109913"/>
          <p14:tracePt t="19953" x="1738313" y="3109913"/>
          <p14:tracePt t="20076" x="1747838" y="3109913"/>
          <p14:tracePt t="20083" x="1752600" y="3114675"/>
          <p14:tracePt t="20090" x="1762125" y="3119438"/>
          <p14:tracePt t="20103" x="1781175" y="3119438"/>
          <p14:tracePt t="20119" x="1828800" y="3128963"/>
          <p14:tracePt t="20136" x="1857375" y="3143250"/>
          <p14:tracePt t="20153" x="1885950" y="3148013"/>
          <p14:tracePt t="20169" x="1914525" y="3148013"/>
          <p14:tracePt t="20186" x="1952625" y="3148013"/>
          <p14:tracePt t="20203" x="1976438" y="3148013"/>
          <p14:tracePt t="20219" x="1985963" y="3148013"/>
          <p14:tracePt t="20236" x="2000250" y="3148013"/>
          <p14:tracePt t="20253" x="2019300" y="3148013"/>
          <p14:tracePt t="20269" x="2033588" y="3148013"/>
          <p14:tracePt t="20286" x="2043113" y="3148013"/>
          <p14:tracePt t="20303" x="2076450" y="3152775"/>
          <p14:tracePt t="20319" x="2095500" y="3162300"/>
          <p14:tracePt t="20336" x="2119313" y="3162300"/>
          <p14:tracePt t="20353" x="2138363" y="3162300"/>
          <p14:tracePt t="20369" x="2171700" y="3171825"/>
          <p14:tracePt t="20386" x="2195513" y="3171825"/>
          <p14:tracePt t="20403" x="2214563" y="3171825"/>
          <p14:tracePt t="20419" x="2238375" y="3171825"/>
          <p14:tracePt t="20436" x="2262188" y="3171825"/>
          <p14:tracePt t="20453" x="2276475" y="3171825"/>
          <p14:tracePt t="20469" x="2286000" y="3171825"/>
          <p14:tracePt t="20486" x="2290763" y="3167063"/>
          <p14:tracePt t="20503" x="2300288" y="3148013"/>
          <p14:tracePt t="20519" x="2300288" y="3128963"/>
          <p14:tracePt t="20536" x="2300288" y="3090863"/>
          <p14:tracePt t="20553" x="2295525" y="3033713"/>
          <p14:tracePt t="20569" x="2276475" y="2995613"/>
          <p14:tracePt t="20586" x="2262188" y="2957513"/>
          <p14:tracePt t="20603" x="2238375" y="2938463"/>
          <p14:tracePt t="20619" x="2185988" y="2905125"/>
          <p14:tracePt t="20636" x="2138363" y="2890838"/>
          <p14:tracePt t="20653" x="2105025" y="2876550"/>
          <p14:tracePt t="20669" x="2062163" y="2867025"/>
          <p14:tracePt t="20686" x="1976438" y="2867025"/>
          <p14:tracePt t="20703" x="1909763" y="2867025"/>
          <p14:tracePt t="20719" x="1857375" y="2876550"/>
          <p14:tracePt t="20736" x="1795463" y="2886075"/>
          <p14:tracePt t="20753" x="1766888" y="2900363"/>
          <p14:tracePt t="20769" x="1747838" y="2905125"/>
          <p14:tracePt t="20786" x="1733550" y="2909888"/>
          <p14:tracePt t="20803" x="1714500" y="2928938"/>
          <p14:tracePt t="20819" x="1695450" y="2952750"/>
          <p14:tracePt t="20836" x="1685925" y="2981325"/>
          <p14:tracePt t="20853" x="1666875" y="3005138"/>
          <p14:tracePt t="20869" x="1657350" y="3014663"/>
          <p14:tracePt t="20886" x="1652588" y="3024188"/>
          <p14:tracePt t="20903" x="1652588" y="3028950"/>
          <p14:tracePt t="20919" x="1652588" y="3043238"/>
          <p14:tracePt t="20936" x="1652588" y="3057525"/>
          <p14:tracePt t="20953" x="1662113" y="3071813"/>
          <p14:tracePt t="20969" x="1676400" y="3081338"/>
          <p14:tracePt t="20986" x="1714500" y="3105150"/>
          <p14:tracePt t="21003" x="1747838" y="3119438"/>
          <p14:tracePt t="21019" x="1785938" y="3128963"/>
          <p14:tracePt t="21036" x="1828800" y="3128963"/>
          <p14:tracePt t="21053" x="1895475" y="3138488"/>
          <p14:tracePt t="21069" x="1924050" y="3138488"/>
          <p14:tracePt t="21086" x="1952625" y="3138488"/>
          <p14:tracePt t="21103" x="1990725" y="3138488"/>
          <p14:tracePt t="21119" x="2028825" y="3133725"/>
          <p14:tracePt t="21136" x="2052638" y="3128963"/>
          <p14:tracePt t="21152" x="2071688" y="3124200"/>
          <p14:tracePt t="21169" x="2100263" y="3114675"/>
          <p14:tracePt t="21186" x="2124075" y="3100388"/>
          <p14:tracePt t="21202" x="2133600" y="3090863"/>
          <p14:tracePt t="21219" x="2147888" y="3081338"/>
          <p14:tracePt t="21236" x="2166938" y="3062288"/>
          <p14:tracePt t="21253" x="2176463" y="3038475"/>
          <p14:tracePt t="21269" x="2181225" y="3014663"/>
          <p14:tracePt t="21286" x="2181225" y="2986088"/>
          <p14:tracePt t="21303" x="2162175" y="2947988"/>
          <p14:tracePt t="21319" x="2143125" y="2924175"/>
          <p14:tracePt t="21336" x="2119313" y="2900363"/>
          <p14:tracePt t="21353" x="2071688" y="2867025"/>
          <p14:tracePt t="21369" x="2028825" y="2847975"/>
          <p14:tracePt t="21386" x="1981200" y="2828925"/>
          <p14:tracePt t="21403" x="1947863" y="2824163"/>
          <p14:tracePt t="21419" x="1876425" y="2819400"/>
          <p14:tracePt t="21436" x="1833563" y="2819400"/>
          <p14:tracePt t="21452" x="1800225" y="2819400"/>
          <p14:tracePt t="21469" x="1776413" y="2824163"/>
          <p14:tracePt t="21486" x="1743075" y="2847975"/>
          <p14:tracePt t="21502" x="1719263" y="2886075"/>
          <p14:tracePt t="21519" x="1690688" y="2943225"/>
          <p14:tracePt t="21536" x="1676400" y="2986088"/>
          <p14:tracePt t="21552" x="1662113" y="3024188"/>
          <p14:tracePt t="21569" x="1657350" y="3043238"/>
          <p14:tracePt t="21586" x="1657350" y="3057525"/>
          <p14:tracePt t="21603" x="1657350" y="3071813"/>
          <p14:tracePt t="21619" x="1666875" y="3081338"/>
          <p14:tracePt t="21636" x="1695450" y="3090863"/>
          <p14:tracePt t="21652" x="1747838" y="3105150"/>
          <p14:tracePt t="21669" x="1843088" y="3119438"/>
          <p14:tracePt t="21686" x="1900238" y="3119438"/>
          <p14:tracePt t="21703" x="1962150" y="3105150"/>
          <p14:tracePt t="21719" x="2038350" y="3081338"/>
          <p14:tracePt t="21736" x="2162175" y="3038475"/>
          <p14:tracePt t="21753" x="2233613" y="3005138"/>
          <p14:tracePt t="21769" x="2290763" y="2976563"/>
          <p14:tracePt t="21786" x="2328863" y="2967038"/>
          <p14:tracePt t="21802" x="2357438" y="2943225"/>
          <p14:tracePt t="21819" x="2366963" y="2933700"/>
          <p14:tracePt t="21836" x="2371725" y="2924175"/>
          <p14:tracePt t="21853" x="2381250" y="2909888"/>
          <p14:tracePt t="21869" x="2381250" y="2895600"/>
          <p14:tracePt t="21886" x="2376488" y="2881313"/>
          <p14:tracePt t="21902" x="2357438" y="2862263"/>
          <p14:tracePt t="21919" x="2309813" y="2833688"/>
          <p14:tracePt t="21936" x="2266950" y="2814638"/>
          <p14:tracePt t="21952" x="2228850" y="2805113"/>
          <p14:tracePt t="21971" x="2166938" y="2795588"/>
          <p14:tracePt t="21986" x="2147888" y="2800350"/>
          <p14:tracePt t="22002" x="2124075" y="2805113"/>
          <p14:tracePt t="22020" x="2100263" y="2819400"/>
          <p14:tracePt t="22037" x="2081213" y="2843213"/>
          <p14:tracePt t="22053" x="2071688" y="2857500"/>
          <p14:tracePt t="22069" x="2066925" y="2862263"/>
          <p14:tracePt t="22086" x="2062163" y="2867025"/>
          <p14:tracePt t="22103" x="2052638" y="2867025"/>
          <p14:tracePt t="22136" x="2047875" y="2867025"/>
          <p14:tracePt t="22229" x="2047875" y="2871788"/>
          <p14:tracePt t="22236" x="2047875" y="2876550"/>
          <p14:tracePt t="23020" x="2062163" y="2886075"/>
          <p14:tracePt t="23028" x="2105025" y="2909888"/>
          <p14:tracePt t="23036" x="2143125" y="2933700"/>
          <p14:tracePt t="23053" x="2233613" y="2990850"/>
          <p14:tracePt t="23069" x="2333625" y="3076575"/>
          <p14:tracePt t="23087" x="2447925" y="3181350"/>
          <p14:tracePt t="23119" x="2662238" y="3381375"/>
          <p14:tracePt t="23153" x="2819400" y="3581400"/>
          <p14:tracePt t="23170" x="2886075" y="3681413"/>
          <p14:tracePt t="23186" x="2943225" y="3757613"/>
          <p14:tracePt t="23203" x="2976563" y="3805238"/>
          <p14:tracePt t="23219" x="3048000" y="3890963"/>
          <p14:tracePt t="23236" x="3090863" y="3952875"/>
          <p14:tracePt t="23253" x="3138488" y="4019550"/>
          <p14:tracePt t="23269" x="3171825" y="4086225"/>
          <p14:tracePt t="23286" x="3214688" y="4148138"/>
          <p14:tracePt t="23302" x="3228975" y="4181475"/>
          <p14:tracePt t="23319" x="3238500" y="4195763"/>
          <p14:tracePt t="23336" x="3238500" y="4205288"/>
          <p14:tracePt t="23572" x="3257550" y="4205288"/>
          <p14:tracePt t="23580" x="3276600" y="4205288"/>
          <p14:tracePt t="23586" x="3300413" y="4205288"/>
          <p14:tracePt t="23603" x="3338513" y="4205288"/>
          <p14:tracePt t="23619" x="3381375" y="4205288"/>
          <p14:tracePt t="23636" x="3414713" y="4205288"/>
          <p14:tracePt t="23652" x="3452813" y="4205288"/>
          <p14:tracePt t="23669" x="3476625" y="4205288"/>
          <p14:tracePt t="23686" x="3490913" y="4205288"/>
          <p14:tracePt t="23703" x="3505200" y="4205288"/>
          <p14:tracePt t="23719" x="3514725" y="4205288"/>
          <p14:tracePt t="23736" x="3519488" y="4205288"/>
          <p14:tracePt t="23752" x="3524250" y="4205288"/>
          <p14:tracePt t="23769" x="3538538" y="4205288"/>
          <p14:tracePt t="23786" x="3552825" y="4200525"/>
          <p14:tracePt t="23802" x="3576638" y="4195763"/>
          <p14:tracePt t="23819" x="3600450" y="4186238"/>
          <p14:tracePt t="23836" x="3648075" y="4176713"/>
          <p14:tracePt t="23852" x="3681413" y="4162425"/>
          <p14:tracePt t="23869" x="3705225" y="4157663"/>
          <p14:tracePt t="23886" x="3729038" y="4152900"/>
          <p14:tracePt t="23902" x="3762375" y="4143375"/>
          <p14:tracePt t="23919" x="3776663" y="4143375"/>
          <p14:tracePt t="23936" x="3790950" y="4143375"/>
          <p14:tracePt t="23952" x="3800475" y="4143375"/>
          <p14:tracePt t="23969" x="3819525" y="4143375"/>
          <p14:tracePt t="23986" x="3824288" y="4143375"/>
          <p14:tracePt t="24003" x="3829050" y="4143375"/>
          <p14:tracePt t="24019" x="3833813" y="4143375"/>
          <p14:tracePt t="24219" x="3814763" y="4143375"/>
          <p14:tracePt t="24226" x="3790950" y="4143375"/>
          <p14:tracePt t="24236" x="3767138" y="4143375"/>
          <p14:tracePt t="24252" x="3705225" y="4157663"/>
          <p14:tracePt t="24269" x="3586163" y="4186238"/>
          <p14:tracePt t="24286" x="3500438" y="4219575"/>
          <p14:tracePt t="24302" x="3424238" y="4238625"/>
          <p14:tracePt t="24319" x="3352800" y="4252913"/>
          <p14:tracePt t="24336" x="3252788" y="4276725"/>
          <p14:tracePt t="24352" x="3181350" y="4281488"/>
          <p14:tracePt t="24369" x="3114675" y="4281488"/>
          <p14:tracePt t="24386" x="3038475" y="4267200"/>
          <p14:tracePt t="24402" x="2995613" y="4257675"/>
          <p14:tracePt t="24419" x="2947988" y="4238625"/>
          <p14:tracePt t="24436" x="2919413" y="4224338"/>
          <p14:tracePt t="24452" x="2876550" y="4214813"/>
          <p14:tracePt t="24469" x="2857500" y="4200525"/>
          <p14:tracePt t="24486" x="2843213" y="4200525"/>
          <p14:tracePt t="24502" x="2833688" y="4195763"/>
          <p14:tracePt t="24519" x="2824163" y="4195763"/>
          <p14:tracePt t="24536" x="2819400" y="4195763"/>
          <p14:tracePt t="24607" x="2833688" y="4195763"/>
          <p14:tracePt t="24614" x="2843213" y="4195763"/>
          <p14:tracePt t="24621" x="2857500" y="4195763"/>
          <p14:tracePt t="24636" x="2919413" y="4200525"/>
          <p14:tracePt t="24652" x="2990850" y="4214813"/>
          <p14:tracePt t="24669" x="3071813" y="4214813"/>
          <p14:tracePt t="24686" x="3143250" y="4210050"/>
          <p14:tracePt t="24702" x="3224213" y="4210050"/>
          <p14:tracePt t="24719" x="3286125" y="4210050"/>
          <p14:tracePt t="24736" x="3328988" y="4210050"/>
          <p14:tracePt t="24752" x="3376613" y="4210050"/>
          <p14:tracePt t="24769" x="3438525" y="4219575"/>
          <p14:tracePt t="24786" x="3476625" y="4219575"/>
          <p14:tracePt t="24802" x="3505200" y="4219575"/>
          <p14:tracePt t="24819" x="3533775" y="4214813"/>
          <p14:tracePt t="24836" x="3557588" y="4214813"/>
          <p14:tracePt t="24852" x="3586163" y="4214813"/>
          <p14:tracePt t="24869" x="3605213" y="4214813"/>
          <p14:tracePt t="24886" x="3652838" y="4214813"/>
          <p14:tracePt t="24902" x="3690938" y="4214813"/>
          <p14:tracePt t="24919" x="3709988" y="4210050"/>
          <p14:tracePt t="24936" x="3733800" y="4205288"/>
          <p14:tracePt t="24952" x="3767138" y="4205288"/>
          <p14:tracePt t="24969" x="3786188" y="4205288"/>
          <p14:tracePt t="24986" x="3805238" y="4205288"/>
          <p14:tracePt t="25002" x="3829050" y="4205288"/>
          <p14:tracePt t="25019" x="3862388" y="4210050"/>
          <p14:tracePt t="25036" x="3881438" y="4210050"/>
          <p14:tracePt t="25052" x="3905250" y="4219575"/>
          <p14:tracePt t="25069" x="3938588" y="4229100"/>
          <p14:tracePt t="25086" x="3962400" y="4233863"/>
          <p14:tracePt t="25102" x="3995738" y="4248150"/>
          <p14:tracePt t="25119" x="4024313" y="4252913"/>
          <p14:tracePt t="25136" x="4071938" y="4257675"/>
          <p14:tracePt t="25152" x="4110038" y="4271963"/>
          <p14:tracePt t="25169" x="4148138" y="4281488"/>
          <p14:tracePt t="25186" x="4176713" y="4295775"/>
          <p14:tracePt t="25202" x="4219575" y="4305300"/>
          <p14:tracePt t="25219" x="4238625" y="4310063"/>
          <p14:tracePt t="25236" x="4248150" y="4314825"/>
          <p14:tracePt t="25253" x="4267200" y="4319588"/>
          <p14:tracePt t="25269" x="4281488" y="4319588"/>
          <p14:tracePt t="25286" x="4300538" y="4319588"/>
          <p14:tracePt t="25302" x="4310063" y="4319588"/>
          <p14:tracePt t="25319" x="4314825" y="4319588"/>
          <p14:tracePt t="25336" x="4324350" y="4319588"/>
          <p14:tracePt t="25352" x="4329113" y="4319588"/>
          <p14:tracePt t="25369" x="4333875" y="4319588"/>
          <p14:tracePt t="25629" x="4352925" y="4319588"/>
          <p14:tracePt t="25635" x="4371975" y="4319588"/>
          <p14:tracePt t="25643" x="4395788" y="4314825"/>
          <p14:tracePt t="25652" x="4405313" y="4314825"/>
          <p14:tracePt t="25669" x="4443413" y="4300538"/>
          <p14:tracePt t="25686" x="4491038" y="4300538"/>
          <p14:tracePt t="25702" x="4519613" y="4300538"/>
          <p14:tracePt t="25719" x="4538663" y="4300538"/>
          <p14:tracePt t="25736" x="4562475" y="4300538"/>
          <p14:tracePt t="25752" x="4591050" y="4300538"/>
          <p14:tracePt t="25769" x="4614863" y="4300538"/>
          <p14:tracePt t="25786" x="4629150" y="4295775"/>
          <p14:tracePt t="25802" x="4652963" y="4291013"/>
          <p14:tracePt t="25819" x="4676775" y="4291013"/>
          <p14:tracePt t="25836" x="4691063" y="4291013"/>
          <p14:tracePt t="25852" x="4705350" y="4291013"/>
          <p14:tracePt t="25869" x="4714875" y="4286250"/>
          <p14:tracePt t="25886" x="4733925" y="4286250"/>
          <p14:tracePt t="25902" x="4752975" y="4281488"/>
          <p14:tracePt t="25919" x="4767263" y="4281488"/>
          <p14:tracePt t="25936" x="4791075" y="4281488"/>
          <p14:tracePt t="25952" x="4814888" y="4281488"/>
          <p14:tracePt t="25969" x="4829175" y="4281488"/>
          <p14:tracePt t="25986" x="4838700" y="4281488"/>
          <p14:tracePt t="26002" x="4857750" y="4281488"/>
          <p14:tracePt t="26019" x="4872038" y="4281488"/>
          <p14:tracePt t="26036" x="4876800" y="4276725"/>
          <p14:tracePt t="26052" x="4886325" y="4276725"/>
          <p14:tracePt t="26069" x="4895850" y="4276725"/>
          <p14:tracePt t="26086" x="4900613" y="4276725"/>
          <p14:tracePt t="26102" x="4905375" y="4276725"/>
          <p14:tracePt t="26119" x="4914900" y="4276725"/>
          <p14:tracePt t="28396" x="4910138" y="4276725"/>
          <p14:tracePt t="28404" x="4905375" y="4276725"/>
          <p14:tracePt t="28411" x="4900613" y="4276725"/>
          <p14:tracePt t="28447" x="4905375" y="4276725"/>
          <p14:tracePt t="28455" x="4914900" y="4276725"/>
          <p14:tracePt t="28462" x="4924425" y="4276725"/>
          <p14:tracePt t="28471" x="4948238" y="4276725"/>
          <p14:tracePt t="28502" x="5110163" y="4276725"/>
          <p14:tracePt t="28535" x="5376863" y="4276725"/>
          <p14:tracePt t="28552" x="5448300" y="4276725"/>
          <p14:tracePt t="28569" x="5491163" y="4276725"/>
          <p14:tracePt t="28585" x="5519738" y="4276725"/>
          <p14:tracePt t="28602" x="5529263" y="4276725"/>
          <p14:tracePt t="28793" x="5648325" y="4252913"/>
          <p14:tracePt t="28800" x="5872163" y="4200525"/>
          <p14:tracePt t="28807" x="6048375" y="4162425"/>
          <p14:tracePt t="28819" x="6267450" y="4124325"/>
          <p14:tracePt t="28835" x="6700838" y="4062413"/>
          <p14:tracePt t="28852" x="7043738" y="4043363"/>
          <p14:tracePt t="28869" x="7258050" y="4048125"/>
          <p14:tracePt t="28885" x="7415213" y="4071938"/>
          <p14:tracePt t="28902" x="7562850" y="4090988"/>
          <p14:tracePt t="28919" x="7743825" y="4124325"/>
          <p14:tracePt t="28935" x="7839075" y="4143375"/>
          <p14:tracePt t="28952" x="7910513" y="4157663"/>
          <p14:tracePt t="28969" x="7977188" y="4157663"/>
          <p14:tracePt t="28985" x="8020050" y="4157663"/>
          <p14:tracePt t="29002" x="8058150" y="4157663"/>
          <p14:tracePt t="29019" x="8077200" y="4157663"/>
          <p14:tracePt t="29035" x="8105775" y="4157663"/>
          <p14:tracePt t="29052" x="8115300" y="4157663"/>
          <p14:tracePt t="29069" x="8120063" y="4157663"/>
          <p14:tracePt t="29085" x="8129588" y="4157663"/>
          <p14:tracePt t="29102" x="8148638" y="4157663"/>
          <p14:tracePt t="29119" x="8158163" y="4157663"/>
          <p14:tracePt t="29135" x="8167688" y="4157663"/>
          <p14:tracePt t="29152" x="8177213" y="4157663"/>
          <p14:tracePt t="29168" x="8181975" y="4157663"/>
          <p14:tracePt t="29454" x="8162925" y="4157663"/>
          <p14:tracePt t="29461" x="8139113" y="4157663"/>
          <p14:tracePt t="29469" x="8105775" y="4157663"/>
          <p14:tracePt t="29485" x="8020050" y="4148138"/>
          <p14:tracePt t="29502" x="7939088" y="4138613"/>
          <p14:tracePt t="29518" x="7867650" y="4129088"/>
          <p14:tracePt t="29535" x="7815263" y="4119563"/>
          <p14:tracePt t="29552" x="7786688" y="4105275"/>
          <p14:tracePt t="29569" x="7762875" y="4105275"/>
          <p14:tracePt t="29585" x="7743825" y="4105275"/>
          <p14:tracePt t="29602" x="7729538" y="4105275"/>
          <p14:tracePt t="29619" x="7715250" y="4105275"/>
          <p14:tracePt t="29635" x="7705725" y="4105275"/>
          <p14:tracePt t="29652" x="7696200" y="4105275"/>
          <p14:tracePt t="29669" x="7686675" y="4105275"/>
          <p14:tracePt t="29685" x="7681913" y="4105275"/>
          <p14:tracePt t="29702" x="7677150" y="4105275"/>
          <p14:tracePt t="30364" x="7562850" y="4133850"/>
          <p14:tracePt t="30372" x="7272338" y="4205288"/>
          <p14:tracePt t="30385" x="6962775" y="4267200"/>
          <p14:tracePt t="30402" x="5862638" y="4438650"/>
          <p14:tracePt t="30419" x="5138738" y="4543425"/>
          <p14:tracePt t="30436" x="4410075" y="4652963"/>
          <p14:tracePt t="30469" x="3476625" y="4824413"/>
          <p14:tracePt t="30502" x="3219450" y="4819650"/>
          <p14:tracePt t="30519" x="3148013" y="4800600"/>
          <p14:tracePt t="30535" x="3133725" y="4795838"/>
          <p14:tracePt t="30552" x="3124200" y="4791075"/>
          <p14:tracePt t="30568" x="3119438" y="4791075"/>
          <p14:tracePt t="30585" x="3109913" y="4791075"/>
          <p14:tracePt t="30602" x="3105150" y="4791075"/>
          <p14:tracePt t="30618" x="3095625" y="4791075"/>
          <p14:tracePt t="30635" x="3067050" y="4791075"/>
          <p14:tracePt t="30652" x="3033713" y="4791075"/>
          <p14:tracePt t="30668" x="2981325" y="4800600"/>
          <p14:tracePt t="30685" x="2909888" y="4819650"/>
          <p14:tracePt t="30702" x="2824163" y="4829175"/>
          <p14:tracePt t="30718" x="2786063" y="4829175"/>
          <p14:tracePt t="30735" x="2762250" y="4819650"/>
          <p14:tracePt t="30752" x="2752725" y="4810125"/>
          <p14:tracePt t="30769" x="2747963" y="4786313"/>
          <p14:tracePt t="30785" x="2747963" y="4767263"/>
          <p14:tracePt t="30802" x="2757488" y="4743450"/>
          <p14:tracePt t="30818" x="2767013" y="4729163"/>
          <p14:tracePt t="30835" x="2776538" y="4714875"/>
          <p14:tracePt t="30852" x="2781300" y="4710113"/>
          <p14:tracePt t="30868" x="2786063" y="4700588"/>
          <p14:tracePt t="30885" x="2790825" y="4700588"/>
          <p14:tracePt t="30918" x="2762250" y="4705350"/>
          <p14:tracePt t="30935" x="2700338" y="4719638"/>
          <p14:tracePt t="30952" x="2590800" y="4748213"/>
          <p14:tracePt t="30968" x="2528888" y="4762500"/>
          <p14:tracePt t="30985" x="2466975" y="4772025"/>
          <p14:tracePt t="31002" x="2433638" y="4772025"/>
          <p14:tracePt t="31018" x="2395538" y="4752975"/>
          <p14:tracePt t="31035" x="2371725" y="4700588"/>
          <p14:tracePt t="31052" x="2357438" y="4595813"/>
          <p14:tracePt t="31069" x="2371725" y="4476750"/>
          <p14:tracePt t="31085" x="2386013" y="4429125"/>
          <p14:tracePt t="31102" x="2405063" y="4405313"/>
          <p14:tracePt t="31119" x="2428875" y="4381500"/>
          <p14:tracePt t="31135" x="2466975" y="4348163"/>
          <p14:tracePt t="31152" x="2505075" y="4338638"/>
          <p14:tracePt t="31168" x="2547938" y="4329113"/>
          <p14:tracePt t="31185" x="2590800" y="4333875"/>
          <p14:tracePt t="31202" x="2638425" y="4352925"/>
          <p14:tracePt t="31218" x="2667000" y="4381500"/>
          <p14:tracePt t="31235" x="2690813" y="4443413"/>
          <p14:tracePt t="31252" x="2709863" y="4519613"/>
          <p14:tracePt t="31268" x="2709863" y="4591050"/>
          <p14:tracePt t="31285" x="2700338" y="4624388"/>
          <p14:tracePt t="31302" x="2690813" y="4643438"/>
          <p14:tracePt t="31318" x="2681288" y="4662488"/>
          <p14:tracePt t="31335" x="2676525" y="4667250"/>
          <p14:tracePt t="31352" x="2671763" y="4676775"/>
          <p14:tracePt t="31400" x="2667000" y="4676775"/>
          <p14:tracePt t="31480" x="2667000" y="4681538"/>
          <p14:tracePt t="31488" x="2667000" y="4686300"/>
          <p14:tracePt t="32780" x="2647950" y="4686300"/>
          <p14:tracePt t="32788" x="2628900" y="4686300"/>
          <p14:tracePt t="32795" x="2605088" y="4681538"/>
          <p14:tracePt t="32804" x="2576513" y="4667250"/>
          <p14:tracePt t="32818" x="2524125" y="4638675"/>
          <p14:tracePt t="32835" x="2476500" y="4614863"/>
          <p14:tracePt t="32868" x="2409825" y="4538663"/>
          <p14:tracePt t="32902" x="2390775" y="4471988"/>
          <p14:tracePt t="32918" x="2390775" y="4452938"/>
          <p14:tracePt t="32935" x="2414588" y="4419600"/>
          <p14:tracePt t="32952" x="2452688" y="4391025"/>
          <p14:tracePt t="32968" x="2505075" y="4367213"/>
          <p14:tracePt t="32985" x="2581275" y="4352925"/>
          <p14:tracePt t="33002" x="2643188" y="4352925"/>
          <p14:tracePt t="33018" x="2690813" y="4352925"/>
          <p14:tracePt t="33035" x="2733675" y="4362450"/>
          <p14:tracePt t="33052" x="2790825" y="4376738"/>
          <p14:tracePt t="33068" x="2805113" y="4391025"/>
          <p14:tracePt t="33085" x="2814638" y="4405313"/>
          <p14:tracePt t="33102" x="2819400" y="4419600"/>
          <p14:tracePt t="33118" x="2828925" y="4457700"/>
          <p14:tracePt t="33135" x="2828925" y="4486275"/>
          <p14:tracePt t="33152" x="2814638" y="4510088"/>
          <p14:tracePt t="33168" x="2795588" y="4543425"/>
          <p14:tracePt t="33185" x="2771775" y="4576763"/>
          <p14:tracePt t="33202" x="2762250" y="4591050"/>
          <p14:tracePt t="33218" x="2757488" y="4595813"/>
          <p14:tracePt t="33235" x="2747963" y="4605338"/>
          <p14:tracePt t="33252" x="2747963" y="4610100"/>
          <p14:tracePt t="33640" x="2686050" y="4586288"/>
          <p14:tracePt t="33647" x="2619375" y="4572000"/>
          <p14:tracePt t="33655" x="2547938" y="4543425"/>
          <p14:tracePt t="33685" x="2238375" y="4452938"/>
          <p14:tracePt t="33718" x="2066925" y="4386263"/>
          <p14:tracePt t="33735" x="2014538" y="4338638"/>
          <p14:tracePt t="33752" x="2000250" y="4319588"/>
          <p14:tracePt t="33768" x="1981200" y="4295775"/>
          <p14:tracePt t="33785" x="1976438" y="4276725"/>
          <p14:tracePt t="33802" x="1976438" y="4257675"/>
          <p14:tracePt t="33818" x="1976438" y="4248150"/>
          <p14:tracePt t="33835" x="1981200" y="4243388"/>
          <p14:tracePt t="33852" x="2009775" y="4243388"/>
          <p14:tracePt t="33868" x="2100263" y="4291013"/>
          <p14:tracePt t="33885" x="2181225" y="4343400"/>
          <p14:tracePt t="33902" x="2257425" y="4381500"/>
          <p14:tracePt t="33918" x="2328863" y="4424363"/>
          <p14:tracePt t="33935" x="2366963" y="4443413"/>
          <p14:tracePt t="33952" x="2395538" y="4457700"/>
          <p14:tracePt t="33968" x="2414588" y="4476750"/>
          <p14:tracePt t="33985" x="2433638" y="4491038"/>
          <p14:tracePt t="34002" x="2443163" y="4495800"/>
          <p14:tracePt t="34018" x="2447925" y="4505325"/>
          <p14:tracePt t="34035" x="2457450" y="4510088"/>
          <p14:tracePt t="34052" x="2462213" y="4514850"/>
          <p14:tracePt t="34085" x="2466975" y="4514850"/>
          <p14:tracePt t="34110" x="2466975" y="4519613"/>
          <p14:tracePt t="34215" x="2471738" y="4524375"/>
          <p14:tracePt t="34228" x="2476500" y="4529138"/>
          <p14:tracePt t="34235" x="2481263" y="4533900"/>
          <p14:tracePt t="34252" x="2486025" y="4538663"/>
          <p14:tracePt t="34268" x="2490788" y="4543425"/>
          <p14:tracePt t="34285" x="2495550" y="4548188"/>
          <p14:tracePt t="34302" x="2505075" y="4557713"/>
          <p14:tracePt t="34318" x="2505075" y="4567238"/>
          <p14:tracePt t="34335" x="2505075" y="4572000"/>
          <p14:tracePt t="34352" x="2505075" y="4576763"/>
          <p14:tracePt t="35402" x="2509838" y="4581525"/>
          <p14:tracePt t="35409" x="2514600" y="4586288"/>
          <p14:tracePt t="35418" x="2519363" y="4586288"/>
          <p14:tracePt t="35435" x="2533650" y="4595813"/>
          <p14:tracePt t="35451" x="2543175" y="4600575"/>
          <p14:tracePt t="35468" x="2576513" y="4605338"/>
          <p14:tracePt t="35502" x="2628900" y="4619625"/>
          <p14:tracePt t="35535" x="2762250" y="4624388"/>
          <p14:tracePt t="35551" x="2886075" y="4624388"/>
          <p14:tracePt t="35568" x="3028950" y="4624388"/>
          <p14:tracePt t="35585" x="3243263" y="4643438"/>
          <p14:tracePt t="35602" x="3457575" y="4662488"/>
          <p14:tracePt t="35618" x="3667125" y="4672013"/>
          <p14:tracePt t="35635" x="3938588" y="4681538"/>
          <p14:tracePt t="35652" x="4362450" y="4691063"/>
          <p14:tracePt t="35668" x="4633913" y="4691063"/>
          <p14:tracePt t="35685" x="4833938" y="4691063"/>
          <p14:tracePt t="35702" x="5033963" y="4691063"/>
          <p14:tracePt t="35718" x="5276850" y="4700588"/>
          <p14:tracePt t="35735" x="5391150" y="4714875"/>
          <p14:tracePt t="35752" x="5462588" y="4724400"/>
          <p14:tracePt t="35768" x="5505450" y="4729163"/>
          <p14:tracePt t="35785" x="5538788" y="4733925"/>
          <p14:tracePt t="35802" x="5548313" y="4733925"/>
          <p14:tracePt t="35818" x="5553075" y="4733925"/>
          <p14:tracePt t="36005" x="5619750" y="4691063"/>
          <p14:tracePt t="36012" x="5710238" y="4624388"/>
          <p14:tracePt t="36020" x="5781675" y="4581525"/>
          <p14:tracePt t="36035" x="5900738" y="4519613"/>
          <p14:tracePt t="36052" x="6000750" y="4481513"/>
          <p14:tracePt t="36068" x="6072188" y="4457700"/>
          <p14:tracePt t="36085" x="6143625" y="4443413"/>
          <p14:tracePt t="36101" x="6172200" y="4443413"/>
          <p14:tracePt t="36118" x="6191250" y="4443413"/>
          <p14:tracePt t="36135" x="6210300" y="4443413"/>
          <p14:tracePt t="36151" x="6234113" y="4443413"/>
          <p14:tracePt t="36168" x="6243638" y="4443413"/>
          <p14:tracePt t="36185" x="6253163" y="4443413"/>
          <p14:tracePt t="36202" x="6262688" y="4443413"/>
          <p14:tracePt t="36218" x="6272213" y="4443413"/>
          <p14:tracePt t="36261" x="6267450" y="4452938"/>
          <p14:tracePt t="36269" x="6248400" y="4462463"/>
          <p14:tracePt t="36285" x="6172200" y="4500563"/>
          <p14:tracePt t="36301" x="6067425" y="4543425"/>
          <p14:tracePt t="36318" x="5938838" y="4595813"/>
          <p14:tracePt t="36335" x="5762625" y="4629150"/>
          <p14:tracePt t="36351" x="5715000" y="4624388"/>
          <p14:tracePt t="36368" x="5676900" y="4605338"/>
          <p14:tracePt t="36385" x="5653088" y="4581525"/>
          <p14:tracePt t="36401" x="5634038" y="4533900"/>
          <p14:tracePt t="36418" x="5634038" y="4486275"/>
          <p14:tracePt t="36435" x="5667375" y="4400550"/>
          <p14:tracePt t="36452" x="5738813" y="4310063"/>
          <p14:tracePt t="36468" x="5800725" y="4267200"/>
          <p14:tracePt t="36485" x="5843588" y="4238625"/>
          <p14:tracePt t="36501" x="5895975" y="4233863"/>
          <p14:tracePt t="36518" x="5962650" y="4252913"/>
          <p14:tracePt t="36535" x="6010275" y="4281488"/>
          <p14:tracePt t="36552" x="6038850" y="4305300"/>
          <p14:tracePt t="36568" x="6062663" y="4333875"/>
          <p14:tracePt t="36585" x="6091238" y="4391025"/>
          <p14:tracePt t="36601" x="6100763" y="4443413"/>
          <p14:tracePt t="36618" x="6100763" y="4476750"/>
          <p14:tracePt t="36635" x="6096000" y="4514850"/>
          <p14:tracePt t="36651" x="6081713" y="4548188"/>
          <p14:tracePt t="36668" x="6067425" y="4572000"/>
          <p14:tracePt t="36685" x="6048375" y="4581525"/>
          <p14:tracePt t="36701" x="6029325" y="4595813"/>
          <p14:tracePt t="36718" x="6005513" y="4600575"/>
          <p14:tracePt t="36735" x="5986463" y="4614863"/>
          <p14:tracePt t="36752" x="5948363" y="4614863"/>
          <p14:tracePt t="36768" x="5905500" y="4595813"/>
          <p14:tracePt t="36785" x="5886450" y="4572000"/>
          <p14:tracePt t="36802" x="5867400" y="4533900"/>
          <p14:tracePt t="36818" x="5853113" y="4505325"/>
          <p14:tracePt t="36835" x="5853113" y="4457700"/>
          <p14:tracePt t="36852" x="5867400" y="4429125"/>
          <p14:tracePt t="36868" x="5886450" y="4395788"/>
          <p14:tracePt t="36885" x="5910263" y="4371975"/>
          <p14:tracePt t="36901" x="5991225" y="4343400"/>
          <p14:tracePt t="36918" x="6062663" y="4333875"/>
          <p14:tracePt t="36935" x="6134100" y="4343400"/>
          <p14:tracePt t="36951" x="6196013" y="4367213"/>
          <p14:tracePt t="36968" x="6219825" y="4381500"/>
          <p14:tracePt t="36985" x="6234113" y="4395788"/>
          <p14:tracePt t="37001" x="6248400" y="4419600"/>
          <p14:tracePt t="37018" x="6248400" y="4481513"/>
          <p14:tracePt t="37035" x="6229350" y="4533900"/>
          <p14:tracePt t="37051" x="6205538" y="4581525"/>
          <p14:tracePt t="37068" x="6167438" y="4610100"/>
          <p14:tracePt t="37085" x="6062663" y="4672013"/>
          <p14:tracePt t="37101" x="5991225" y="4686300"/>
          <p14:tracePt t="37118" x="5934075" y="4686300"/>
          <p14:tracePt t="37135" x="5853113" y="4676775"/>
          <p14:tracePt t="37152" x="5824538" y="4652963"/>
          <p14:tracePt t="37168" x="5795963" y="4595813"/>
          <p14:tracePt t="37185" x="5795963" y="4538663"/>
          <p14:tracePt t="37202" x="5805488" y="4467225"/>
          <p14:tracePt t="37218" x="5829300" y="4433888"/>
          <p14:tracePt t="37235" x="5857875" y="4410075"/>
          <p14:tracePt t="37251" x="5905500" y="4386263"/>
          <p14:tracePt t="37268" x="5967413" y="4367213"/>
          <p14:tracePt t="37285" x="6005513" y="4367213"/>
          <p14:tracePt t="37301" x="6034088" y="4371975"/>
          <p14:tracePt t="37318" x="6048375" y="4386263"/>
          <p14:tracePt t="37335" x="6057900" y="4405313"/>
          <p14:tracePt t="37351" x="6057900" y="4448175"/>
          <p14:tracePt t="37368" x="6038850" y="4495800"/>
          <p14:tracePt t="37385" x="5981700" y="4562475"/>
          <p14:tracePt t="37401" x="5934075" y="4605338"/>
          <p14:tracePt t="37418" x="5872163" y="4633913"/>
          <p14:tracePt t="37435" x="5805488" y="4662488"/>
          <p14:tracePt t="37451" x="5743575" y="4667250"/>
          <p14:tracePt t="37468" x="5719763" y="4667250"/>
          <p14:tracePt t="37485" x="5710238" y="4667250"/>
          <p14:tracePt t="37501" x="5705475" y="4657725"/>
          <p14:tracePt t="37518" x="5695950" y="4657725"/>
          <p14:tracePt t="38994" x="5653088" y="4681538"/>
          <p14:tracePt t="39001" x="5572125" y="4714875"/>
          <p14:tracePt t="39008" x="5476875" y="4772025"/>
          <p14:tracePt t="39018" x="5386388" y="4810125"/>
          <p14:tracePt t="39035" x="5162550" y="4905375"/>
          <p14:tracePt t="39051" x="4886325" y="5033963"/>
          <p14:tracePt t="39084" x="4676775" y="5129213"/>
          <p14:tracePt t="39118" x="4557713" y="5167313"/>
          <p14:tracePt t="39134" x="4529138" y="5176838"/>
          <p14:tracePt t="39151" x="4510088" y="5176838"/>
          <p14:tracePt t="39168" x="4486275" y="5176838"/>
          <p14:tracePt t="39185" x="4452938" y="5181600"/>
          <p14:tracePt t="39201" x="4433888" y="5191125"/>
          <p14:tracePt t="39218" x="4410075" y="5195888"/>
          <p14:tracePt t="39235" x="4386263" y="5205413"/>
          <p14:tracePt t="39251" x="4333875" y="5214938"/>
          <p14:tracePt t="39268" x="4281488" y="5233988"/>
          <p14:tracePt t="39284" x="4205288" y="5257800"/>
          <p14:tracePt t="39301" x="4076700" y="5286375"/>
          <p14:tracePt t="39318" x="4005263" y="5300663"/>
          <p14:tracePt t="39334" x="3933825" y="5319713"/>
          <p14:tracePt t="39351" x="3838575" y="5324475"/>
          <p14:tracePt t="39368" x="3709988" y="5338763"/>
          <p14:tracePt t="39384" x="3629025" y="5348288"/>
          <p14:tracePt t="39401" x="3567113" y="5362575"/>
          <p14:tracePt t="39418" x="3509963" y="5362575"/>
          <p14:tracePt t="39435" x="3390900" y="5376863"/>
          <p14:tracePt t="39451" x="3290888" y="5376863"/>
          <p14:tracePt t="39468" x="3209925" y="5376863"/>
          <p14:tracePt t="39485" x="3138488" y="5367338"/>
          <p14:tracePt t="39501" x="3043238" y="5353050"/>
          <p14:tracePt t="39518" x="2962275" y="5338763"/>
          <p14:tracePt t="39535" x="2886075" y="5324475"/>
          <p14:tracePt t="39551" x="2800350" y="5310188"/>
          <p14:tracePt t="39568" x="2757488" y="5305425"/>
          <p14:tracePt t="39585" x="2724150" y="5300663"/>
          <p14:tracePt t="39601" x="2690813" y="5286375"/>
          <p14:tracePt t="39618" x="2671763" y="5286375"/>
          <p14:tracePt t="39634" x="2662238" y="5286375"/>
          <p14:tracePt t="39651" x="2657475" y="5286375"/>
          <p14:tracePt t="39668" x="2652713" y="5286375"/>
          <p14:tracePt t="39684" x="2643188" y="5286375"/>
          <p14:tracePt t="39764" x="2647950" y="5286375"/>
          <p14:tracePt t="39772" x="2657475" y="5286375"/>
          <p14:tracePt t="39784" x="2671763" y="5286375"/>
          <p14:tracePt t="39801" x="2728913" y="5286375"/>
          <p14:tracePt t="39818" x="2800350" y="5291138"/>
          <p14:tracePt t="39834" x="2867025" y="5291138"/>
          <p14:tracePt t="39851" x="2971800" y="5295900"/>
          <p14:tracePt t="39868" x="3171825" y="5295900"/>
          <p14:tracePt t="39885" x="3281363" y="5295900"/>
          <p14:tracePt t="39901" x="3362325" y="5295900"/>
          <p14:tracePt t="39918" x="3433763" y="5295900"/>
          <p14:tracePt t="39935" x="3533775" y="5286375"/>
          <p14:tracePt t="39951" x="3614738" y="5281613"/>
          <p14:tracePt t="39968" x="3695700" y="5281613"/>
          <p14:tracePt t="39985" x="3781425" y="5281613"/>
          <p14:tracePt t="40001" x="3814763" y="5281613"/>
          <p14:tracePt t="40018" x="3843338" y="5281613"/>
          <p14:tracePt t="40034" x="3857625" y="5281613"/>
          <p14:tracePt t="40051" x="3867150" y="5281613"/>
          <p14:tracePt t="40068" x="3876675" y="5281613"/>
          <p14:tracePt t="40085" x="3881438" y="5281613"/>
          <p14:tracePt t="40101" x="3886200" y="5281613"/>
          <p14:tracePt t="40359" x="3881438" y="5281613"/>
          <p14:tracePt t="40367" x="3871913" y="5281613"/>
          <p14:tracePt t="40374" x="3857625" y="5286375"/>
          <p14:tracePt t="40384" x="3848100" y="5286375"/>
          <p14:tracePt t="40401" x="3824288" y="5295900"/>
          <p14:tracePt t="40418" x="3776663" y="5310188"/>
          <p14:tracePt t="40434" x="3748088" y="5314950"/>
          <p14:tracePt t="40451" x="3719513" y="5324475"/>
          <p14:tracePt t="40468" x="3690938" y="5334000"/>
          <p14:tracePt t="40484" x="3657600" y="5334000"/>
          <p14:tracePt t="40501" x="3643313" y="5334000"/>
          <p14:tracePt t="40518" x="3629025" y="5334000"/>
          <p14:tracePt t="40534" x="3614738" y="5329238"/>
          <p14:tracePt t="40551" x="3590925" y="5295900"/>
          <p14:tracePt t="40568" x="3571875" y="5224463"/>
          <p14:tracePt t="40584" x="3557588" y="5153025"/>
          <p14:tracePt t="40601" x="3557588" y="5091113"/>
          <p14:tracePt t="40618" x="3557588" y="5072063"/>
          <p14:tracePt t="40634" x="3567113" y="5057775"/>
          <p14:tracePt t="40651" x="3576638" y="5043488"/>
          <p14:tracePt t="40668" x="3595688" y="5033963"/>
          <p14:tracePt t="40684" x="3619500" y="5029200"/>
          <p14:tracePt t="40701" x="3643313" y="5029200"/>
          <p14:tracePt t="40718" x="3667125" y="5053013"/>
          <p14:tracePt t="40734" x="3705225" y="5119688"/>
          <p14:tracePt t="40751" x="3724275" y="5162550"/>
          <p14:tracePt t="40768" x="3733800" y="5186363"/>
          <p14:tracePt t="40785" x="3743325" y="5214938"/>
          <p14:tracePt t="40801" x="3748088" y="5219700"/>
          <p14:tracePt t="40818" x="3748088" y="5229225"/>
          <p14:tracePt t="40834" x="3748088" y="5233988"/>
          <p14:tracePt t="40851" x="3752850" y="5238750"/>
          <p14:tracePt t="40868" x="3762375" y="5248275"/>
          <p14:tracePt t="40884" x="3776663" y="5253038"/>
          <p14:tracePt t="40901" x="3829050" y="5257800"/>
          <p14:tracePt t="40918" x="3914775" y="5272088"/>
          <p14:tracePt t="40934" x="3995738" y="5272088"/>
          <p14:tracePt t="40951" x="4071938" y="5272088"/>
          <p14:tracePt t="40968" x="4162425" y="5272088"/>
          <p14:tracePt t="40984" x="4257675" y="5272088"/>
          <p14:tracePt t="41001" x="4300538" y="5272088"/>
          <p14:tracePt t="41018" x="4329113" y="5272088"/>
          <p14:tracePt t="41034" x="4362450" y="5272088"/>
          <p14:tracePt t="41051" x="4371975" y="5272088"/>
          <p14:tracePt t="41068" x="4381500" y="5272088"/>
          <p14:tracePt t="41084" x="4391025" y="5272088"/>
          <p14:tracePt t="41101" x="4400550" y="5272088"/>
          <p14:tracePt t="41118" x="4405313" y="5272088"/>
          <p14:tracePt t="41134" x="4405313" y="5276850"/>
          <p14:tracePt t="41151" x="4405313" y="5281613"/>
          <p14:tracePt t="41168" x="4405313" y="5291138"/>
          <p14:tracePt t="41184" x="4391025" y="5300663"/>
          <p14:tracePt t="41201" x="4352925" y="5314950"/>
          <p14:tracePt t="41218" x="4310063" y="5324475"/>
          <p14:tracePt t="41234" x="4233863" y="5329238"/>
          <p14:tracePt t="41251" x="4191000" y="5329238"/>
          <p14:tracePt t="41268" x="4162425" y="5310188"/>
          <p14:tracePt t="41284" x="4124325" y="5233988"/>
          <p14:tracePt t="41301" x="4114800" y="5138738"/>
          <p14:tracePt t="41318" x="4119563" y="5067300"/>
          <p14:tracePt t="41334" x="4133850" y="5033963"/>
          <p14:tracePt t="41351" x="4162425" y="5010150"/>
          <p14:tracePt t="41368" x="4195763" y="4995863"/>
          <p14:tracePt t="41384" x="4214813" y="4991100"/>
          <p14:tracePt t="41401" x="4229100" y="4991100"/>
          <p14:tracePt t="41418" x="4248150" y="5000625"/>
          <p14:tracePt t="41434" x="4252913" y="5010150"/>
          <p14:tracePt t="41451" x="4262438" y="5024438"/>
          <p14:tracePt t="41468" x="4262438" y="5048250"/>
          <p14:tracePt t="41484" x="4257675" y="5062538"/>
          <p14:tracePt t="41501" x="4252913" y="5072063"/>
          <p14:tracePt t="41518" x="4243388" y="5086350"/>
          <p14:tracePt t="41534" x="4214813" y="5105400"/>
          <p14:tracePt t="41551" x="4191000" y="5124450"/>
          <p14:tracePt t="41568" x="4152900" y="5148263"/>
          <p14:tracePt t="41584" x="4119563" y="5162550"/>
          <p14:tracePt t="41601" x="4067175" y="5186363"/>
          <p14:tracePt t="41618" x="4038600" y="5191125"/>
          <p14:tracePt t="41634" x="4005263" y="5195888"/>
          <p14:tracePt t="41651" x="3971925" y="5210175"/>
          <p14:tracePt t="41668" x="3943350" y="5214938"/>
          <p14:tracePt t="41684" x="3924300" y="5214938"/>
          <p14:tracePt t="41701" x="3914775" y="5214938"/>
          <p14:tracePt t="41718" x="3905250" y="5214938"/>
          <p14:tracePt t="41734" x="3895725" y="5214938"/>
          <p14:tracePt t="41751" x="3890963" y="5214938"/>
          <p14:tracePt t="41768" x="3886200" y="5214938"/>
          <p14:tracePt t="41784" x="3867150" y="5224463"/>
          <p14:tracePt t="41801" x="3852863" y="5229225"/>
          <p14:tracePt t="41818" x="3829050" y="5243513"/>
          <p14:tracePt t="41834" x="3800475" y="5257800"/>
          <p14:tracePt t="41851" x="3762375" y="5272088"/>
          <p14:tracePt t="41868" x="3729038" y="5276850"/>
          <p14:tracePt t="41884" x="3709988" y="5286375"/>
          <p14:tracePt t="41901" x="3662363" y="5286375"/>
          <p14:tracePt t="41918" x="3638550" y="5281613"/>
          <p14:tracePt t="41934" x="3614738" y="5272088"/>
          <p14:tracePt t="41951" x="3595688" y="5253038"/>
          <p14:tracePt t="41968" x="3571875" y="5224463"/>
          <p14:tracePt t="41984" x="3557588" y="5195888"/>
          <p14:tracePt t="42001" x="3552825" y="5172075"/>
          <p14:tracePt t="42018" x="3552825" y="5157788"/>
          <p14:tracePt t="42034" x="3562350" y="5148263"/>
          <p14:tracePt t="42051" x="3567113" y="5143500"/>
          <p14:tracePt t="42068" x="3571875" y="5143500"/>
          <p14:tracePt t="42084" x="3581400" y="5143500"/>
          <p14:tracePt t="42101" x="3590925" y="5153025"/>
          <p14:tracePt t="42118" x="3595688" y="5157788"/>
          <p14:tracePt t="42134" x="3600450" y="5167313"/>
          <p14:tracePt t="42151" x="3609975" y="5176838"/>
          <p14:tracePt t="42168" x="3619500" y="5181600"/>
          <p14:tracePt t="42184" x="3619500" y="5191125"/>
          <p14:tracePt t="42232" x="3624263" y="5195888"/>
          <p14:tracePt t="42239" x="3629025" y="5200650"/>
          <p14:tracePt t="42251" x="3633788" y="5200650"/>
          <p14:tracePt t="42268" x="3662363" y="5210175"/>
          <p14:tracePt t="42284" x="3762375" y="5238750"/>
          <p14:tracePt t="42301" x="3833813" y="5253038"/>
          <p14:tracePt t="42318" x="3905250" y="5262563"/>
          <p14:tracePt t="42334" x="4000500" y="5267325"/>
          <p14:tracePt t="42351" x="4071938" y="5281613"/>
          <p14:tracePt t="42368" x="4129088" y="5286375"/>
          <p14:tracePt t="42384" x="4191000" y="5295900"/>
          <p14:tracePt t="42401" x="4257675" y="5295900"/>
          <p14:tracePt t="42418" x="4276725" y="5295900"/>
          <p14:tracePt t="42434" x="4295775" y="5295900"/>
          <p14:tracePt t="42451" x="4305300" y="5295900"/>
          <p14:tracePt t="42468" x="4314825" y="5295900"/>
          <p14:tracePt t="42484" x="4319588" y="5300663"/>
          <p14:tracePt t="42501" x="4319588" y="5310188"/>
          <p14:tracePt t="42518" x="4319588" y="5324475"/>
          <p14:tracePt t="42534" x="4310063" y="5357813"/>
          <p14:tracePt t="42551" x="4286250" y="5381625"/>
          <p14:tracePt t="42568" x="4262438" y="5405438"/>
          <p14:tracePt t="42584" x="4229100" y="5419725"/>
          <p14:tracePt t="42601" x="4219575" y="5419725"/>
          <p14:tracePt t="42618" x="4205288" y="5419725"/>
          <p14:tracePt t="42634" x="4186238" y="5400675"/>
          <p14:tracePt t="42651" x="4152900" y="5348288"/>
          <p14:tracePt t="42667" x="4133850" y="5305425"/>
          <p14:tracePt t="42684" x="4114800" y="5262563"/>
          <p14:tracePt t="42701" x="4095750" y="5214938"/>
          <p14:tracePt t="42718" x="4081463" y="5148263"/>
          <p14:tracePt t="42734" x="4076700" y="5124450"/>
          <p14:tracePt t="42751" x="4076700" y="5110163"/>
          <p14:tracePt t="42768" x="4076700" y="5091113"/>
          <p14:tracePt t="42784" x="4086225" y="5081588"/>
          <p14:tracePt t="42801" x="4105275" y="5072063"/>
          <p14:tracePt t="42817" x="4138613" y="5062538"/>
          <p14:tracePt t="42834" x="4200525" y="5057775"/>
          <p14:tracePt t="42851" x="4233863" y="5067300"/>
          <p14:tracePt t="42868" x="4257675" y="5081588"/>
          <p14:tracePt t="42884" x="4281488" y="5095875"/>
          <p14:tracePt t="42901" x="4295775" y="5119688"/>
          <p14:tracePt t="42917" x="4300538" y="5133975"/>
          <p14:tracePt t="42934" x="4300538" y="5143500"/>
          <p14:tracePt t="42951" x="4300538" y="5153025"/>
          <p14:tracePt t="42967" x="4300538" y="5162550"/>
          <p14:tracePt t="43001" x="4300538" y="5167313"/>
          <p14:tracePt t="43121" x="4300538" y="5172075"/>
          <p14:tracePt t="43135" x="4300538" y="5176838"/>
          <p14:tracePt t="43143" x="4300538" y="5181600"/>
          <p14:tracePt t="43157" x="4295775" y="5186363"/>
          <p14:tracePt t="43167" x="4286250" y="5191125"/>
          <p14:tracePt t="43184" x="4252913" y="5205413"/>
          <p14:tracePt t="43201" x="4191000" y="5233988"/>
          <p14:tracePt t="43218" x="4148138" y="5253038"/>
          <p14:tracePt t="43234" x="4119563" y="5262563"/>
          <p14:tracePt t="43251" x="4081463" y="5276850"/>
          <p14:tracePt t="43268" x="4062413" y="5286375"/>
          <p14:tracePt t="43284" x="4052888" y="5291138"/>
          <p14:tracePt t="43301" x="4048125" y="5291138"/>
          <p14:tracePt t="43532" x="4024313" y="5291138"/>
          <p14:tracePt t="43539" x="4000500" y="5291138"/>
          <p14:tracePt t="43551" x="3967163" y="5291138"/>
          <p14:tracePt t="43567" x="3914775" y="5291138"/>
          <p14:tracePt t="43584" x="3852863" y="5305425"/>
          <p14:tracePt t="43601" x="3819525" y="5305425"/>
          <p14:tracePt t="43617" x="3790950" y="5305425"/>
          <p14:tracePt t="43634" x="3743325" y="5305425"/>
          <p14:tracePt t="43651" x="3724275" y="5305425"/>
          <p14:tracePt t="43667" x="3714750" y="5305425"/>
          <p14:tracePt t="43684" x="3700463" y="5305425"/>
          <p14:tracePt t="43701" x="3676650" y="5305425"/>
          <p14:tracePt t="43717" x="3667125" y="5305425"/>
          <p14:tracePt t="43734" x="3657600" y="5300663"/>
          <p14:tracePt t="43751" x="3648075" y="5295900"/>
          <p14:tracePt t="43767" x="3638550" y="5291138"/>
          <p14:tracePt t="43784" x="3633788" y="5291138"/>
          <p14:tracePt t="43801" x="3624263" y="5291138"/>
          <p14:tracePt t="43840" x="3619500" y="5291138"/>
          <p14:tracePt t="43892" x="3614738" y="5291138"/>
          <p14:tracePt t="43907" x="3609975" y="5291138"/>
          <p14:tracePt t="43914" x="3605213" y="5291138"/>
          <p14:tracePt t="43929" x="3600450" y="5291138"/>
          <p14:tracePt t="43951" x="3595688" y="5291138"/>
          <p14:tracePt t="43958" x="3590925" y="5291138"/>
          <p14:tracePt t="43967" x="3590925" y="5286375"/>
          <p14:tracePt t="43984" x="3581400" y="5286375"/>
          <p14:tracePt t="44001" x="3576638" y="5286375"/>
          <p14:tracePt t="44018" x="3567113" y="5286375"/>
          <p14:tracePt t="44119" x="3571875" y="5286375"/>
          <p14:tracePt t="44127" x="3581400" y="5281613"/>
          <p14:tracePt t="44135" x="3595688" y="5281613"/>
          <p14:tracePt t="44151" x="3657600" y="5281613"/>
          <p14:tracePt t="44167" x="3719513" y="5267325"/>
          <p14:tracePt t="44184" x="3786188" y="5267325"/>
          <p14:tracePt t="44201" x="3862388" y="5267325"/>
          <p14:tracePt t="44217" x="3919538" y="5267325"/>
          <p14:tracePt t="44234" x="3967163" y="5267325"/>
          <p14:tracePt t="44251" x="4010025" y="5267325"/>
          <p14:tracePt t="44268" x="4071938" y="5267325"/>
          <p14:tracePt t="44284" x="4100513" y="5267325"/>
          <p14:tracePt t="44301" x="4129088" y="5262563"/>
          <p14:tracePt t="44318" x="4162425" y="5253038"/>
          <p14:tracePt t="44334" x="4200525" y="5243513"/>
          <p14:tracePt t="44351" x="4229100" y="5243513"/>
          <p14:tracePt t="44367" x="4271963" y="5229225"/>
          <p14:tracePt t="44384" x="4324350" y="5224463"/>
          <p14:tracePt t="44401" x="4352925" y="5219700"/>
          <p14:tracePt t="44417" x="4376738" y="5205413"/>
          <p14:tracePt t="44434" x="4386263" y="5200650"/>
          <p14:tracePt t="44451" x="4391025" y="5191125"/>
          <p14:tracePt t="44467" x="4381500" y="5176838"/>
          <p14:tracePt t="44485" x="4333875" y="5143500"/>
          <p14:tracePt t="44501" x="4238625" y="5086350"/>
          <p14:tracePt t="44517" x="4157663" y="5062538"/>
          <p14:tracePt t="44534" x="4067175" y="5062538"/>
          <p14:tracePt t="44551" x="3981450" y="5086350"/>
          <p14:tracePt t="44568" x="3876675" y="5133975"/>
          <p14:tracePt t="44584" x="3838575" y="5143500"/>
          <p14:tracePt t="44601" x="3814763" y="5162550"/>
          <p14:tracePt t="44617" x="3795713" y="5167313"/>
          <p14:tracePt t="44619" x="3790950" y="5172075"/>
          <p14:tracePt t="44634" x="3781425" y="5176838"/>
          <p14:tracePt t="44651" x="3776663" y="5181600"/>
          <p14:tracePt t="44667" x="3767138" y="5186363"/>
          <p14:tracePt t="44684" x="3752850" y="5195888"/>
          <p14:tracePt t="44701" x="3729038" y="5200650"/>
          <p14:tracePt t="44717" x="3700463" y="5210175"/>
          <p14:tracePt t="44734" x="3662363" y="5219700"/>
          <p14:tracePt t="44751" x="3619500" y="5219700"/>
          <p14:tracePt t="44767" x="3595688" y="5219700"/>
          <p14:tracePt t="44784" x="3586163" y="5219700"/>
          <p14:tracePt t="44801" x="3571875" y="5219700"/>
          <p14:tracePt t="44817" x="3538538" y="5219700"/>
          <p14:tracePt t="44834" x="3509963" y="5214938"/>
          <p14:tracePt t="44851" x="3457575" y="5200650"/>
          <p14:tracePt t="44868" x="3367088" y="5186363"/>
          <p14:tracePt t="44884" x="3186113" y="5176838"/>
          <p14:tracePt t="44901" x="3081338" y="5176838"/>
          <p14:tracePt t="44917" x="2971800" y="5181600"/>
          <p14:tracePt t="44934" x="2800350" y="5181600"/>
          <p14:tracePt t="44951" x="2709863" y="5181600"/>
          <p14:tracePt t="44967" x="2662238" y="5181600"/>
          <p14:tracePt t="44984" x="2619375" y="5181600"/>
          <p14:tracePt t="45001" x="2581275" y="5181600"/>
          <p14:tracePt t="45017" x="2562225" y="5181600"/>
          <p14:tracePt t="45034" x="2547938" y="5181600"/>
          <p14:tracePt t="45051" x="2538413" y="5181600"/>
          <p14:tracePt t="45067" x="2528888" y="5181600"/>
          <p14:tracePt t="45084" x="2524125" y="5181600"/>
          <p14:tracePt t="45353" x="2566988" y="5181600"/>
          <p14:tracePt t="45360" x="2633663" y="5181600"/>
          <p14:tracePt t="45368" x="2709863" y="5181600"/>
          <p14:tracePt t="45384" x="2857500" y="5186363"/>
          <p14:tracePt t="45401" x="2971800" y="5195888"/>
          <p14:tracePt t="45417" x="3081338" y="5195888"/>
          <p14:tracePt t="45434" x="3209925" y="5205413"/>
          <p14:tracePt t="45451" x="3276600" y="5205413"/>
          <p14:tracePt t="45467" x="3328988" y="5205413"/>
          <p14:tracePt t="45484" x="3371850" y="5205413"/>
          <p14:tracePt t="45501" x="3424238" y="5205413"/>
          <p14:tracePt t="45517" x="3452813" y="5205413"/>
          <p14:tracePt t="45534" x="3471863" y="5210175"/>
          <p14:tracePt t="45551" x="3505200" y="5210175"/>
          <p14:tracePt t="45567" x="3529013" y="5210175"/>
          <p14:tracePt t="45584" x="3543300" y="5210175"/>
          <p14:tracePt t="45601" x="3562350" y="5210175"/>
          <p14:tracePt t="45617" x="3595688" y="5210175"/>
          <p14:tracePt t="45634" x="3624263" y="5210175"/>
          <p14:tracePt t="45651" x="3657600" y="5210175"/>
          <p14:tracePt t="45667" x="3695700" y="5214938"/>
          <p14:tracePt t="45684" x="3743325" y="5219700"/>
          <p14:tracePt t="45701" x="3776663" y="5219700"/>
          <p14:tracePt t="45718" x="3805238" y="5219700"/>
          <p14:tracePt t="45734" x="3833813" y="5224463"/>
          <p14:tracePt t="45751" x="3895725" y="5238750"/>
          <p14:tracePt t="45767" x="3924300" y="5243513"/>
          <p14:tracePt t="45784" x="3962400" y="5243513"/>
          <p14:tracePt t="45801" x="4010025" y="5253038"/>
          <p14:tracePt t="45817" x="4038600" y="5257800"/>
          <p14:tracePt t="45834" x="4067175" y="5257800"/>
          <p14:tracePt t="45851" x="4090988" y="5267325"/>
          <p14:tracePt t="45867" x="4124325" y="5281613"/>
          <p14:tracePt t="45884" x="4143375" y="5286375"/>
          <p14:tracePt t="45901" x="4152900" y="5291138"/>
          <p14:tracePt t="45917" x="4167188" y="5291138"/>
          <p14:tracePt t="45934" x="4181475" y="5291138"/>
          <p14:tracePt t="45951" x="4191000" y="5291138"/>
          <p14:tracePt t="45967" x="4195763" y="5291138"/>
          <p14:tracePt t="45984" x="4200525" y="5291138"/>
          <p14:tracePt t="46001" x="4205288" y="5291138"/>
          <p14:tracePt t="46017" x="4210050" y="5291138"/>
          <p14:tracePt t="46257" x="4214813" y="5291138"/>
          <p14:tracePt t="46271" x="4219575" y="5286375"/>
          <p14:tracePt t="46279" x="4224338" y="5286375"/>
          <p14:tracePt t="46293" x="4229100" y="5286375"/>
          <p14:tracePt t="46345" x="4229100" y="5281613"/>
          <p14:tracePt t="46352" x="4219575" y="5276850"/>
          <p14:tracePt t="46360" x="4195763" y="5276850"/>
          <p14:tracePt t="46367" x="4143375" y="5276850"/>
          <p14:tracePt t="46384" x="3957638" y="5276850"/>
          <p14:tracePt t="46401" x="3790950" y="5276850"/>
          <p14:tracePt t="46417" x="3633788" y="5276850"/>
          <p14:tracePt t="46434" x="3443288" y="5267325"/>
          <p14:tracePt t="46451" x="3362325" y="5257800"/>
          <p14:tracePt t="46467" x="3319463" y="5257800"/>
          <p14:tracePt t="46484" x="3257550" y="5257800"/>
          <p14:tracePt t="46502" x="3214688" y="5257800"/>
          <p14:tracePt t="46518" x="3148013" y="5257800"/>
          <p14:tracePt t="46535" x="3057525" y="5257800"/>
          <p14:tracePt t="46552" x="2967038" y="5257800"/>
          <p14:tracePt t="46569" x="2924175" y="5257800"/>
          <p14:tracePt t="46585" x="2886075" y="5257800"/>
          <p14:tracePt t="46602" x="2838450" y="5257800"/>
          <p14:tracePt t="46617" x="2809875" y="5257800"/>
          <p14:tracePt t="46634" x="2776538" y="5257800"/>
          <p14:tracePt t="46651" x="2738438" y="5257800"/>
          <p14:tracePt t="46668" x="2695575" y="5257800"/>
          <p14:tracePt t="46684" x="2671763" y="5253038"/>
          <p14:tracePt t="46701" x="2643188" y="5248275"/>
          <p14:tracePt t="46717" x="2624138" y="5248275"/>
          <p14:tracePt t="46734" x="2600325" y="5248275"/>
          <p14:tracePt t="46750" x="2595563" y="5248275"/>
          <p14:tracePt t="46767" x="2586038" y="5248275"/>
          <p14:tracePt t="46784" x="2581275" y="5248275"/>
          <p14:tracePt t="46801" x="2576513" y="5248275"/>
          <p14:tracePt t="46839" x="2571750" y="5248275"/>
          <p14:tracePt t="46861" x="2566988" y="5248275"/>
          <p14:tracePt t="47277" x="2576513" y="5248275"/>
          <p14:tracePt t="47286" x="2590800" y="5248275"/>
          <p14:tracePt t="47292" x="2609850" y="5248275"/>
          <p14:tracePt t="47301" x="2619375" y="5248275"/>
          <p14:tracePt t="47317" x="2647950" y="5248275"/>
          <p14:tracePt t="47334" x="2686050" y="5248275"/>
          <p14:tracePt t="47367" x="2862263" y="5272088"/>
          <p14:tracePt t="47401" x="3019425" y="5272088"/>
          <p14:tracePt t="47417" x="3138488" y="5276850"/>
          <p14:tracePt t="47434" x="3228975" y="5286375"/>
          <p14:tracePt t="47451" x="3343275" y="5295900"/>
          <p14:tracePt t="47467" x="3443288" y="5300663"/>
          <p14:tracePt t="47484" x="3586163" y="5319713"/>
          <p14:tracePt t="47501" x="3686175" y="5319713"/>
          <p14:tracePt t="47517" x="3786188" y="5319713"/>
          <p14:tracePt t="47534" x="3867150" y="5319713"/>
          <p14:tracePt t="47551" x="3952875" y="5324475"/>
          <p14:tracePt t="47567" x="3986213" y="5329238"/>
          <p14:tracePt t="47584" x="4024313" y="5334000"/>
          <p14:tracePt t="47601" x="4071938" y="5343525"/>
          <p14:tracePt t="47617" x="4105275" y="5343525"/>
          <p14:tracePt t="47634" x="4143375" y="5343525"/>
          <p14:tracePt t="47651" x="4176713" y="5343525"/>
          <p14:tracePt t="47667" x="4224338" y="5343525"/>
          <p14:tracePt t="47684" x="4243388" y="5343525"/>
          <p14:tracePt t="47701" x="4257675" y="5343525"/>
          <p14:tracePt t="47717" x="4276725" y="5343525"/>
          <p14:tracePt t="47734" x="4295775" y="5343525"/>
          <p14:tracePt t="47751" x="4305300" y="5343525"/>
          <p14:tracePt t="47767" x="4319588" y="5343525"/>
          <p14:tracePt t="47784" x="4338638" y="5343525"/>
          <p14:tracePt t="47801" x="4352925" y="5343525"/>
          <p14:tracePt t="47817" x="4362450" y="5343525"/>
          <p14:tracePt t="47834" x="4371975" y="5343525"/>
          <p14:tracePt t="47850" x="4381500" y="5343525"/>
          <p14:tracePt t="47867" x="4391025" y="5343525"/>
          <p14:tracePt t="47884" x="4395788" y="5343525"/>
          <p14:tracePt t="47901" x="4400550" y="5343525"/>
          <p14:tracePt t="48006" x="4405313" y="5343525"/>
          <p14:tracePt t="48013" x="4410075" y="5343525"/>
          <p14:tracePt t="48328" x="4400550" y="5338763"/>
          <p14:tracePt t="48336" x="4386263" y="5324475"/>
          <p14:tracePt t="48342" x="4381500" y="5324475"/>
          <p14:tracePt t="48350" x="4376738" y="5319713"/>
          <p14:tracePt t="48367" x="4362450" y="5314950"/>
          <p14:tracePt t="48384" x="4357688" y="5305425"/>
          <p14:tracePt t="48417" x="4338638" y="5291138"/>
          <p14:tracePt t="48450" x="4324350" y="5276850"/>
          <p14:tracePt t="48467" x="4305300" y="5276850"/>
          <p14:tracePt t="48484" x="4291013" y="5276850"/>
          <p14:tracePt t="48500" x="4267200" y="5276850"/>
          <p14:tracePt t="48517" x="4252913" y="5276850"/>
          <p14:tracePt t="48534" x="4229100" y="5276850"/>
          <p14:tracePt t="48550" x="4210050" y="5276850"/>
          <p14:tracePt t="48568" x="4186238" y="5276850"/>
          <p14:tracePt t="48585" x="4148138" y="5276850"/>
          <p14:tracePt t="48601" x="4105275" y="5286375"/>
          <p14:tracePt t="48618" x="4052888" y="5295900"/>
          <p14:tracePt t="48622" x="4029075" y="5295900"/>
          <p14:tracePt t="48634" x="4000500" y="5305425"/>
          <p14:tracePt t="48651" x="3933825" y="5305425"/>
          <p14:tracePt t="48667" x="3905250" y="5305425"/>
          <p14:tracePt t="48684" x="3876675" y="5305425"/>
          <p14:tracePt t="48700" x="3857625" y="5305425"/>
          <p14:tracePt t="48717" x="3824288" y="5305425"/>
          <p14:tracePt t="48734" x="3810000" y="5305425"/>
          <p14:tracePt t="48751" x="3800475" y="5305425"/>
          <p14:tracePt t="48767" x="3790950" y="5305425"/>
          <p14:tracePt t="48784" x="3781425" y="5305425"/>
          <p14:tracePt t="48800" x="3771900" y="5305425"/>
          <p14:tracePt t="48817" x="3767138" y="5305425"/>
          <p14:tracePt t="48834" x="3757613" y="5305425"/>
          <p14:tracePt t="48850" x="3743325" y="5305425"/>
          <p14:tracePt t="48867" x="3724275" y="5305425"/>
          <p14:tracePt t="48884" x="3705225" y="5305425"/>
          <p14:tracePt t="48900" x="3681413" y="5305425"/>
          <p14:tracePt t="48917" x="3667125" y="5305425"/>
          <p14:tracePt t="48934" x="3643313" y="5300663"/>
          <p14:tracePt t="48950" x="3619500" y="5291138"/>
          <p14:tracePt t="48967" x="3586163" y="5281613"/>
          <p14:tracePt t="48984" x="3576638" y="5272088"/>
          <p14:tracePt t="49001" x="3567113" y="5253038"/>
          <p14:tracePt t="49017" x="3552825" y="5224463"/>
          <p14:tracePt t="49034" x="3552825" y="5167313"/>
          <p14:tracePt t="49051" x="3571875" y="5114925"/>
          <p14:tracePt t="49067" x="3595688" y="5076825"/>
          <p14:tracePt t="49084" x="3652838" y="5029200"/>
          <p14:tracePt t="49101" x="3729038" y="5000625"/>
          <p14:tracePt t="49117" x="3824288" y="4976813"/>
          <p14:tracePt t="49134" x="3905250" y="4962525"/>
          <p14:tracePt t="49150" x="4019550" y="4953000"/>
          <p14:tracePt t="49167" x="4090988" y="4953000"/>
          <p14:tracePt t="49184" x="4133850" y="4962525"/>
          <p14:tracePt t="49200" x="4171950" y="4967288"/>
          <p14:tracePt t="49217" x="4210050" y="4986338"/>
          <p14:tracePt t="49234" x="4233863" y="5000625"/>
          <p14:tracePt t="49250" x="4257675" y="5033963"/>
          <p14:tracePt t="49267" x="4281488" y="5067300"/>
          <p14:tracePt t="49284" x="4295775" y="5091113"/>
          <p14:tracePt t="49300" x="4295775" y="5110163"/>
          <p14:tracePt t="49317" x="4295775" y="5129213"/>
          <p14:tracePt t="49334" x="4295775" y="5153025"/>
          <p14:tracePt t="49350" x="4286250" y="5167313"/>
          <p14:tracePt t="49367" x="4281488" y="5176838"/>
          <p14:tracePt t="49384" x="4276725" y="5191125"/>
          <p14:tracePt t="49400" x="4257675" y="5214938"/>
          <p14:tracePt t="49417" x="4243388" y="5229225"/>
          <p14:tracePt t="49434" x="4224338" y="5238750"/>
          <p14:tracePt t="49450" x="4205288" y="5257800"/>
          <p14:tracePt t="49467" x="4167188" y="5281613"/>
          <p14:tracePt t="49484" x="4133850" y="5295900"/>
          <p14:tracePt t="49501" x="4100513" y="5300663"/>
          <p14:tracePt t="49517" x="4062413" y="5310188"/>
          <p14:tracePt t="49534" x="4024313" y="5310188"/>
          <p14:tracePt t="49550" x="4000500" y="5310188"/>
          <p14:tracePt t="49567" x="3971925" y="5310188"/>
          <p14:tracePt t="49584" x="3924300" y="5305425"/>
          <p14:tracePt t="49600" x="3890963" y="5291138"/>
          <p14:tracePt t="49618" x="3871913" y="5286375"/>
          <p14:tracePt t="49634" x="3848100" y="5281613"/>
          <p14:tracePt t="49650" x="3800475" y="5267325"/>
          <p14:tracePt t="49667" x="3771900" y="5257800"/>
          <p14:tracePt t="49684" x="3748088" y="5253038"/>
          <p14:tracePt t="49701" x="3724275" y="5238750"/>
          <p14:tracePt t="49717" x="3705225" y="5233988"/>
          <p14:tracePt t="49734" x="3690938" y="5224463"/>
          <p14:tracePt t="49751" x="3686175" y="5219700"/>
          <p14:tracePt t="49767" x="3676650" y="5205413"/>
          <p14:tracePt t="49784" x="3671888" y="5181600"/>
          <p14:tracePt t="49800" x="3671888" y="5148263"/>
          <p14:tracePt t="49817" x="3681413" y="5095875"/>
          <p14:tracePt t="49834" x="3719513" y="5029200"/>
          <p14:tracePt t="49850" x="3743325" y="5000625"/>
          <p14:tracePt t="49867" x="3767138" y="4976813"/>
          <p14:tracePt t="49884" x="3814763" y="4953000"/>
          <p14:tracePt t="49900" x="3852863" y="4933950"/>
          <p14:tracePt t="49917" x="3895725" y="4929188"/>
          <p14:tracePt t="49934" x="3948113" y="4919663"/>
          <p14:tracePt t="49950" x="4043363" y="4924425"/>
          <p14:tracePt t="49967" x="4110038" y="4938713"/>
          <p14:tracePt t="49984" x="4162425" y="4943475"/>
          <p14:tracePt t="50000" x="4191000" y="4948238"/>
          <p14:tracePt t="50017" x="4224338" y="4967288"/>
          <p14:tracePt t="50035" x="4238625" y="4981575"/>
          <p14:tracePt t="50051" x="4257675" y="5005388"/>
          <p14:tracePt t="50067" x="4276725" y="5043488"/>
          <p14:tracePt t="50084" x="4286250" y="5095875"/>
          <p14:tracePt t="50101" x="4286250" y="5114925"/>
          <p14:tracePt t="50118" x="4286250" y="5124450"/>
          <p14:tracePt t="50122" x="4286250" y="5138738"/>
          <p14:tracePt t="50135" x="4286250" y="5148263"/>
          <p14:tracePt t="50151" x="4286250" y="5162550"/>
          <p14:tracePt t="50168" x="4286250" y="5176838"/>
          <p14:tracePt t="50185" x="4286250" y="5186363"/>
          <p14:tracePt t="50201" x="4286250" y="5200650"/>
          <p14:tracePt t="50217" x="4286250" y="5205413"/>
          <p14:tracePt t="50234" x="4281488" y="5214938"/>
          <p14:tracePt t="50250" x="4276725" y="5224463"/>
          <p14:tracePt t="50267" x="4257675" y="5243513"/>
          <p14:tracePt t="50284" x="4229100" y="5257800"/>
          <p14:tracePt t="50300" x="4191000" y="5281613"/>
          <p14:tracePt t="50317" x="4143375" y="5300663"/>
          <p14:tracePt t="50334" x="4081463" y="5319713"/>
          <p14:tracePt t="50350" x="4052888" y="5319713"/>
          <p14:tracePt t="50367" x="4019550" y="5319713"/>
          <p14:tracePt t="50384" x="3962400" y="5319713"/>
          <p14:tracePt t="50400" x="3929063" y="5314950"/>
          <p14:tracePt t="50417" x="3886200" y="5300663"/>
          <p14:tracePt t="50434" x="3843338" y="5295900"/>
          <p14:tracePt t="50450" x="3795713" y="5281613"/>
          <p14:tracePt t="50467" x="3771900" y="5276850"/>
          <p14:tracePt t="50484" x="3748088" y="5267325"/>
          <p14:tracePt t="50501" x="3738563" y="5257800"/>
          <p14:tracePt t="50517" x="3719513" y="5243513"/>
          <p14:tracePt t="50534" x="3714750" y="5233988"/>
          <p14:tracePt t="50550" x="3709988" y="5214938"/>
          <p14:tracePt t="50567" x="3700463" y="5191125"/>
          <p14:tracePt t="50584" x="3700463" y="5162550"/>
          <p14:tracePt t="50600" x="3700463" y="5133975"/>
          <p14:tracePt t="50617" x="3709988" y="5091113"/>
          <p14:tracePt t="50634" x="3733800" y="5029200"/>
          <p14:tracePt t="50650" x="3757613" y="5005388"/>
          <p14:tracePt t="50667" x="3781425" y="4981575"/>
          <p14:tracePt t="50684" x="3810000" y="4957763"/>
          <p14:tracePt t="50700" x="3867150" y="4929188"/>
          <p14:tracePt t="50717" x="3914775" y="4924425"/>
          <p14:tracePt t="50734" x="3967163" y="4919663"/>
          <p14:tracePt t="50750" x="4010025" y="4919663"/>
          <p14:tracePt t="50767" x="4071938" y="4938713"/>
          <p14:tracePt t="50784" x="4095750" y="4957763"/>
          <p14:tracePt t="50801" x="4114800" y="4976813"/>
          <p14:tracePt t="50817" x="4133850" y="5005388"/>
          <p14:tracePt t="50834" x="4148138" y="5029200"/>
          <p14:tracePt t="50850" x="4152900" y="5038725"/>
          <p14:tracePt t="50867" x="4162425" y="5043488"/>
          <p14:tracePt t="50884" x="4167188" y="5053013"/>
          <p14:tracePt t="50900" x="4167188" y="5057775"/>
          <p14:tracePt t="50917" x="4171950" y="5062538"/>
          <p14:tracePt t="50934" x="4171950" y="5067300"/>
          <p14:tracePt t="50950" x="4181475" y="5086350"/>
          <p14:tracePt t="50967" x="4181475" y="5095875"/>
          <p14:tracePt t="50984" x="4181475" y="5110163"/>
          <p14:tracePt t="51001" x="4181475" y="5129213"/>
          <p14:tracePt t="51017" x="4181475" y="5148263"/>
          <p14:tracePt t="51034" x="4176713" y="5157788"/>
          <p14:tracePt t="51050" x="4171950" y="5172075"/>
          <p14:tracePt t="51067" x="4157663" y="5195888"/>
          <p14:tracePt t="51084" x="4143375" y="5210175"/>
          <p14:tracePt t="51100" x="4138613" y="5214938"/>
          <p14:tracePt t="51117" x="4133850" y="5224463"/>
          <p14:tracePt t="51134" x="4133850" y="5229225"/>
          <p14:tracePt t="51559" x="4105275" y="5229225"/>
          <p14:tracePt t="51567" x="4062413" y="5229225"/>
          <p14:tracePt t="51574" x="4014788" y="5229225"/>
          <p14:tracePt t="51600" x="3910013" y="5219700"/>
          <p14:tracePt t="51633" x="3829050" y="5219700"/>
          <p14:tracePt t="51650" x="3819525" y="5219700"/>
          <p14:tracePt t="51667" x="3800475" y="5219700"/>
          <p14:tracePt t="51684" x="3790950" y="5219700"/>
          <p14:tracePt t="51700" x="3786188" y="5219700"/>
          <p14:tracePt t="51717" x="3776663" y="5219700"/>
          <p14:tracePt t="51734" x="3771900" y="5219700"/>
          <p14:tracePt t="51750" x="3762375" y="5219700"/>
          <p14:tracePt t="51767" x="3757613" y="5219700"/>
          <p14:tracePt t="51784" x="3738563" y="5219700"/>
          <p14:tracePt t="51800" x="3729038" y="5219700"/>
          <p14:tracePt t="51817" x="3700463" y="5219700"/>
          <p14:tracePt t="51834" x="3676650" y="5219700"/>
          <p14:tracePt t="51850" x="3662363" y="5219700"/>
          <p14:tracePt t="51867" x="3643313" y="5219700"/>
          <p14:tracePt t="51884" x="3633788" y="5210175"/>
          <p14:tracePt t="51900" x="3629025" y="5205413"/>
          <p14:tracePt t="51917" x="3624263" y="5200650"/>
          <p14:tracePt t="51934" x="3624263" y="5181600"/>
          <p14:tracePt t="51950" x="3638550" y="5157788"/>
          <p14:tracePt t="51967" x="3652838" y="5138738"/>
          <p14:tracePt t="51984" x="3686175" y="5100638"/>
          <p14:tracePt t="52000" x="3771900" y="5043488"/>
          <p14:tracePt t="52017" x="3833813" y="5014913"/>
          <p14:tracePt t="52034" x="3919538" y="5000625"/>
          <p14:tracePt t="52050" x="3990975" y="4991100"/>
          <p14:tracePt t="52067" x="4076700" y="4991100"/>
          <p14:tracePt t="52083" x="4138613" y="5014913"/>
          <p14:tracePt t="52100" x="4191000" y="5033963"/>
          <p14:tracePt t="52117" x="4248150" y="5057775"/>
          <p14:tracePt t="52134" x="4262438" y="5062538"/>
          <p14:tracePt t="52150" x="4276725" y="5067300"/>
          <p14:tracePt t="52167" x="4281488" y="5076825"/>
          <p14:tracePt t="52184" x="4291013" y="5091113"/>
          <p14:tracePt t="52200" x="4295775" y="5105400"/>
          <p14:tracePt t="52217" x="4300538" y="5114925"/>
          <p14:tracePt t="52234" x="4300538" y="5133975"/>
          <p14:tracePt t="52250" x="4300538" y="5153025"/>
          <p14:tracePt t="52267" x="4295775" y="5181600"/>
          <p14:tracePt t="52283" x="4276725" y="5205413"/>
          <p14:tracePt t="52300" x="4267200" y="5224463"/>
          <p14:tracePt t="52317" x="4257675" y="5233988"/>
          <p14:tracePt t="52333" x="4252913" y="5243513"/>
          <p14:tracePt t="52350" x="4248150" y="5248275"/>
          <p14:tracePt t="52367" x="4238625" y="5257800"/>
          <p14:tracePt t="52383" x="4229100" y="5257800"/>
          <p14:tracePt t="52400" x="4224338" y="5257800"/>
          <p14:tracePt t="52417" x="4219575" y="5257800"/>
          <p14:tracePt t="52434" x="4210050" y="5257800"/>
          <p14:tracePt t="52450" x="4205288" y="5262563"/>
          <p14:tracePt t="52467" x="4195763" y="5272088"/>
          <p14:tracePt t="52484" x="4191000" y="5272088"/>
          <p14:tracePt t="52500" x="4176713" y="5281613"/>
          <p14:tracePt t="52517" x="4167188" y="5281613"/>
          <p14:tracePt t="52534" x="4162425" y="5281613"/>
          <p14:tracePt t="52550" x="4152900" y="5281613"/>
          <p14:tracePt t="52567" x="4148138" y="5281613"/>
          <p14:tracePt t="52583" x="4138613" y="5281613"/>
          <p14:tracePt t="52600" x="4124325" y="5281613"/>
          <p14:tracePt t="52617" x="4105275" y="5286375"/>
          <p14:tracePt t="52633" x="4095750" y="5286375"/>
          <p14:tracePt t="52650" x="4076700" y="5291138"/>
          <p14:tracePt t="52667" x="4052888" y="5291138"/>
          <p14:tracePt t="52683" x="3995738" y="5291138"/>
          <p14:tracePt t="52700" x="3957638" y="5291138"/>
          <p14:tracePt t="52717" x="3910013" y="5291138"/>
          <p14:tracePt t="52734" x="3833813" y="5291138"/>
          <p14:tracePt t="52750" x="3786188" y="5291138"/>
          <p14:tracePt t="52767" x="3738563" y="5291138"/>
          <p14:tracePt t="52784" x="3695700" y="5286375"/>
          <p14:tracePt t="52800" x="3648075" y="5272088"/>
          <p14:tracePt t="52817" x="3629025" y="5267325"/>
          <p14:tracePt t="52833" x="3619500" y="5267325"/>
          <p14:tracePt t="52850" x="3609975" y="5267325"/>
          <p14:tracePt t="52867" x="3600450" y="5267325"/>
          <p14:tracePt t="52883" x="3595688" y="5267325"/>
          <p14:tracePt t="52900" x="3581400" y="5267325"/>
          <p14:tracePt t="52917" x="3567113" y="5262563"/>
          <p14:tracePt t="52933" x="3524250" y="5257800"/>
          <p14:tracePt t="52950" x="3495675" y="5257800"/>
          <p14:tracePt t="52967" x="3462338" y="5257800"/>
          <p14:tracePt t="52983" x="3376613" y="5267325"/>
          <p14:tracePt t="53000" x="3305175" y="5272088"/>
          <p14:tracePt t="53017" x="3224213" y="5286375"/>
          <p14:tracePt t="53033" x="3143250" y="5286375"/>
          <p14:tracePt t="53050" x="2995613" y="5286375"/>
          <p14:tracePt t="53067" x="2900363" y="5267325"/>
          <p14:tracePt t="53083" x="2828925" y="5253038"/>
          <p14:tracePt t="53100" x="2767013" y="5233988"/>
          <p14:tracePt t="53117" x="2686050" y="5205413"/>
          <p14:tracePt t="53133" x="2657475" y="5195888"/>
          <p14:tracePt t="53150" x="2633663" y="5191125"/>
          <p14:tracePt t="53167" x="2609850" y="5176838"/>
          <p14:tracePt t="53183" x="2600325" y="5172075"/>
          <p14:tracePt t="53200" x="2590800" y="5172075"/>
          <p14:tracePt t="53217" x="2586038" y="5172075"/>
          <p14:tracePt t="53233" x="2581275" y="5172075"/>
          <p14:tracePt t="53307" x="2576513" y="5172075"/>
          <p14:tracePt t="53380" x="2586038" y="5172075"/>
          <p14:tracePt t="53388" x="2590800" y="5172075"/>
          <p14:tracePt t="53400" x="2600325" y="5172075"/>
          <p14:tracePt t="53417" x="2662238" y="5176838"/>
          <p14:tracePt t="53433" x="2724150" y="5191125"/>
          <p14:tracePt t="53450" x="2819400" y="5214938"/>
          <p14:tracePt t="53467" x="2909888" y="5229225"/>
          <p14:tracePt t="53483" x="3038475" y="5243513"/>
          <p14:tracePt t="53500" x="3133725" y="5257800"/>
          <p14:tracePt t="53517" x="3224213" y="5257800"/>
          <p14:tracePt t="53533" x="3305175" y="5272088"/>
          <p14:tracePt t="53550" x="3414713" y="5286375"/>
          <p14:tracePt t="53567" x="3495675" y="5295900"/>
          <p14:tracePt t="53583" x="3576638" y="5300663"/>
          <p14:tracePt t="53600" x="3724275" y="5300663"/>
          <p14:tracePt t="53617" x="3814763" y="5300663"/>
          <p14:tracePt t="53633" x="3881438" y="5300663"/>
          <p14:tracePt t="53650" x="3952875" y="5314950"/>
          <p14:tracePt t="53667" x="4024313" y="5329238"/>
          <p14:tracePt t="53683" x="4057650" y="5329238"/>
          <p14:tracePt t="53700" x="4081463" y="5329238"/>
          <p14:tracePt t="53717" x="4095750" y="5329238"/>
          <p14:tracePt t="53733" x="4105275" y="5329238"/>
          <p14:tracePt t="53750" x="4110038" y="5329238"/>
          <p14:tracePt t="53767" x="4114800" y="5329238"/>
          <p14:tracePt t="53800" x="4119563" y="5329238"/>
          <p14:tracePt t="54027" x="4067175" y="5348288"/>
          <p14:tracePt t="54034" x="4000500" y="5376863"/>
          <p14:tracePt t="54041" x="3929063" y="5400675"/>
          <p14:tracePt t="54050" x="3876675" y="5434013"/>
          <p14:tracePt t="54067" x="3776663" y="5510213"/>
          <p14:tracePt t="54083" x="3714750" y="5591175"/>
          <p14:tracePt t="54100" x="3638550" y="5681663"/>
          <p14:tracePt t="54117" x="3614738" y="5710238"/>
          <p14:tracePt t="54133" x="3605213" y="5734050"/>
          <p14:tracePt t="54150" x="3586163" y="5748338"/>
          <p14:tracePt t="54167" x="3557588" y="5781675"/>
          <p14:tracePt t="54183" x="3533775" y="5805488"/>
          <p14:tracePt t="54200" x="3495675" y="5838825"/>
          <p14:tracePt t="54217" x="3433763" y="5886450"/>
          <p14:tracePt t="54233" x="3381375" y="5905500"/>
          <p14:tracePt t="54250" x="3343275" y="5915025"/>
          <p14:tracePt t="54267" x="3300413" y="5929313"/>
          <p14:tracePt t="54283" x="3228975" y="5929313"/>
          <p14:tracePt t="54300" x="3181350" y="5915025"/>
          <p14:tracePt t="54317" x="3119438" y="5900738"/>
          <p14:tracePt t="54333" x="3057525" y="5886450"/>
          <p14:tracePt t="54350" x="2990850" y="5867400"/>
          <p14:tracePt t="54367" x="2947988" y="5862638"/>
          <p14:tracePt t="54383" x="2919413" y="5857875"/>
          <p14:tracePt t="54400" x="2886075" y="5843588"/>
          <p14:tracePt t="54417" x="2838450" y="5843588"/>
          <p14:tracePt t="54433" x="2800350" y="5843588"/>
          <p14:tracePt t="54450" x="2781300" y="5843588"/>
          <p14:tracePt t="54467" x="2747963" y="5843588"/>
          <p14:tracePt t="54483" x="2728913" y="5843588"/>
          <p14:tracePt t="54500" x="2705100" y="5843588"/>
          <p14:tracePt t="54517" x="2686050" y="5843588"/>
          <p14:tracePt t="54533" x="2667000" y="5843588"/>
          <p14:tracePt t="54550" x="2657475" y="5843588"/>
          <p14:tracePt t="54567" x="2647950" y="5843588"/>
          <p14:tracePt t="54583" x="2643188" y="5843588"/>
          <p14:tracePt t="54600" x="2633663" y="5843588"/>
          <p14:tracePt t="54617" x="2628900" y="5843588"/>
          <p14:tracePt t="54835" x="2652713" y="5843588"/>
          <p14:tracePt t="54842" x="2686050" y="5848350"/>
          <p14:tracePt t="54850" x="2714625" y="5848350"/>
          <p14:tracePt t="54867" x="2781300" y="5853113"/>
          <p14:tracePt t="54883" x="2871788" y="5853113"/>
          <p14:tracePt t="54900" x="2986088" y="5853113"/>
          <p14:tracePt t="54933" x="3086100" y="5853113"/>
          <p14:tracePt t="54967" x="3152775" y="5857875"/>
          <p14:tracePt t="54983" x="3176588" y="5867400"/>
          <p14:tracePt t="55000" x="3195638" y="5867400"/>
          <p14:tracePt t="55017" x="3224213" y="5867400"/>
          <p14:tracePt t="55033" x="3257550" y="5867400"/>
          <p14:tracePt t="55050" x="3286125" y="5867400"/>
          <p14:tracePt t="55067" x="3300413" y="5867400"/>
          <p14:tracePt t="55083" x="3314700" y="5867400"/>
          <p14:tracePt t="55100" x="3324225" y="5867400"/>
          <p14:tracePt t="55117" x="3328988" y="5867400"/>
          <p14:tracePt t="55133" x="3333750" y="5867400"/>
          <p14:tracePt t="55180" x="3338513" y="5867400"/>
          <p14:tracePt t="55202" x="3343275" y="5867400"/>
          <p14:tracePt t="55217" x="3352800" y="5867400"/>
          <p14:tracePt t="55459" x="3333750" y="5867400"/>
          <p14:tracePt t="55466" x="3309938" y="5867400"/>
          <p14:tracePt t="55474" x="3286125" y="5867400"/>
          <p14:tracePt t="55483" x="3267075" y="5867400"/>
          <p14:tracePt t="55500" x="3224213" y="5867400"/>
          <p14:tracePt t="55517" x="3176588" y="5867400"/>
          <p14:tracePt t="55533" x="3157538" y="5867400"/>
          <p14:tracePt t="55566" x="3114675" y="5867400"/>
          <p14:tracePt t="55600" x="3028950" y="5881688"/>
          <p14:tracePt t="55617" x="2995613" y="5891213"/>
          <p14:tracePt t="55633" x="2967038" y="5895975"/>
          <p14:tracePt t="55635" x="2947988" y="5900738"/>
          <p14:tracePt t="55650" x="2924175" y="5900738"/>
          <p14:tracePt t="55666" x="2909888" y="5900738"/>
          <p14:tracePt t="55683" x="2905125" y="5900738"/>
          <p14:tracePt t="55700" x="2895600" y="5900738"/>
          <p14:tracePt t="55717" x="2890838" y="5900738"/>
          <p14:tracePt t="55775" x="2900363" y="5900738"/>
          <p14:tracePt t="55782" x="2924175" y="5900738"/>
          <p14:tracePt t="55789" x="2952750" y="5900738"/>
          <p14:tracePt t="55800" x="2995613" y="5900738"/>
          <p14:tracePt t="55817" x="3105150" y="5900738"/>
          <p14:tracePt t="55833" x="3219450" y="5900738"/>
          <p14:tracePt t="55850" x="3300413" y="5900738"/>
          <p14:tracePt t="55866" x="3376613" y="5900738"/>
          <p14:tracePt t="55883" x="3457575" y="5900738"/>
          <p14:tracePt t="55900" x="3533775" y="5900738"/>
          <p14:tracePt t="55916" x="3567113" y="5900738"/>
          <p14:tracePt t="55933" x="3595688" y="5900738"/>
          <p14:tracePt t="55950" x="3614738" y="5900738"/>
          <p14:tracePt t="55967" x="3629025" y="5900738"/>
          <p14:tracePt t="55983" x="3633788" y="5900738"/>
          <p14:tracePt t="56000" x="3638550" y="5900738"/>
          <p14:tracePt t="56068" x="3633788" y="5900738"/>
          <p14:tracePt t="56076" x="3605213" y="5900738"/>
          <p14:tracePt t="56083" x="3581400" y="5900738"/>
          <p14:tracePt t="56100" x="3495675" y="5900738"/>
          <p14:tracePt t="56116" x="3400425" y="5900738"/>
          <p14:tracePt t="56133" x="3300413" y="5919788"/>
          <p14:tracePt t="56150" x="3119438" y="5929313"/>
          <p14:tracePt t="56166" x="3014663" y="5934075"/>
          <p14:tracePt t="56183" x="2947988" y="5934075"/>
          <p14:tracePt t="56200" x="2886075" y="5938838"/>
          <p14:tracePt t="56216" x="2862263" y="5948363"/>
          <p14:tracePt t="56233" x="2843213" y="5948363"/>
          <p14:tracePt t="56250" x="2819400" y="5948363"/>
          <p14:tracePt t="56266" x="2800350" y="5948363"/>
          <p14:tracePt t="56283" x="2781300" y="5948363"/>
          <p14:tracePt t="56300" x="2757488" y="5948363"/>
          <p14:tracePt t="56316" x="2747963" y="5948363"/>
          <p14:tracePt t="56333" x="2738438" y="5948363"/>
          <p14:tracePt t="56350" x="2728913" y="5948363"/>
          <p14:tracePt t="56406" x="2733675" y="5948363"/>
          <p14:tracePt t="56414" x="2743200" y="5948363"/>
          <p14:tracePt t="56421" x="2757488" y="5948363"/>
          <p14:tracePt t="56433" x="2781300" y="5943600"/>
          <p14:tracePt t="56450" x="2857500" y="5943600"/>
          <p14:tracePt t="56466" x="2928938" y="5938838"/>
          <p14:tracePt t="56483" x="2995613" y="5938838"/>
          <p14:tracePt t="56500" x="3048000" y="5938838"/>
          <p14:tracePt t="56516" x="3095625" y="5938838"/>
          <p14:tracePt t="56533" x="3105150" y="5938838"/>
          <p14:tracePt t="56550" x="3114675" y="5938838"/>
          <p14:tracePt t="56566" x="3119438" y="5938838"/>
          <p14:tracePt t="56583" x="3124200" y="5938838"/>
          <p14:tracePt t="56627" x="3124200" y="5934075"/>
          <p14:tracePt t="56635" x="3124200" y="5929313"/>
          <p14:tracePt t="56641" x="3124200" y="5919788"/>
          <p14:tracePt t="56650" x="3124200" y="5891213"/>
          <p14:tracePt t="56666" x="3109913" y="5772150"/>
          <p14:tracePt t="56683" x="3109913" y="5638800"/>
          <p14:tracePt t="56700" x="3109913" y="5524500"/>
          <p14:tracePt t="56716" x="3109913" y="5472113"/>
          <p14:tracePt t="56733" x="3114675" y="5414963"/>
          <p14:tracePt t="56750" x="3133725" y="5362575"/>
          <p14:tracePt t="56766" x="3162300" y="5291138"/>
          <p14:tracePt t="56783" x="3186113" y="5253038"/>
          <p14:tracePt t="56800" x="3209925" y="5214938"/>
          <p14:tracePt t="56816" x="3224213" y="5191125"/>
          <p14:tracePt t="56833" x="3243263" y="5162550"/>
          <p14:tracePt t="56850" x="3267075" y="5148263"/>
          <p14:tracePt t="56866" x="3290888" y="5133975"/>
          <p14:tracePt t="56883" x="3309938" y="5119688"/>
          <p14:tracePt t="56900" x="3319463" y="5114925"/>
          <p14:tracePt t="56916" x="3333750" y="5105400"/>
          <p14:tracePt t="56933" x="3343275" y="5100638"/>
          <p14:tracePt t="56950" x="3362325" y="5100638"/>
          <p14:tracePt t="56966" x="3376613" y="5100638"/>
          <p14:tracePt t="56983" x="3386138" y="5100638"/>
          <p14:tracePt t="57000" x="3390900" y="5100638"/>
          <p14:tracePt t="57016" x="3395663" y="5100638"/>
          <p14:tracePt t="57033" x="3395663" y="5110163"/>
          <p14:tracePt t="57050" x="3381375" y="5133975"/>
          <p14:tracePt t="57067" x="3328988" y="5176838"/>
          <p14:tracePt t="57083" x="3271838" y="5210175"/>
          <p14:tracePt t="57100" x="3228975" y="5229225"/>
          <p14:tracePt t="57117" x="3190875" y="5238750"/>
          <p14:tracePt t="57133" x="3167063" y="5229225"/>
          <p14:tracePt t="57150" x="3148013" y="5219700"/>
          <p14:tracePt t="57166" x="3133725" y="5200650"/>
          <p14:tracePt t="57183" x="3128963" y="5162550"/>
          <p14:tracePt t="57200" x="3128963" y="5114925"/>
          <p14:tracePt t="57216" x="3138488" y="5086350"/>
          <p14:tracePt t="57233" x="3152775" y="5057775"/>
          <p14:tracePt t="57250" x="3167063" y="5038725"/>
          <p14:tracePt t="57266" x="3190875" y="5024438"/>
          <p14:tracePt t="57283" x="3205163" y="5024438"/>
          <p14:tracePt t="57300" x="3214688" y="5024438"/>
          <p14:tracePt t="57317" x="3233738" y="5033963"/>
          <p14:tracePt t="57333" x="3238500" y="5053013"/>
          <p14:tracePt t="57350" x="3243263" y="5072063"/>
          <p14:tracePt t="57366" x="3243263" y="5110163"/>
          <p14:tracePt t="57383" x="3224213" y="5162550"/>
          <p14:tracePt t="57400" x="3214688" y="5186363"/>
          <p14:tracePt t="57416" x="3195638" y="5205413"/>
          <p14:tracePt t="57433" x="3181350" y="5210175"/>
          <p14:tracePt t="57450" x="3171825" y="5210175"/>
          <p14:tracePt t="57466" x="3167063" y="5210175"/>
          <p14:tracePt t="57483" x="3162300" y="5200650"/>
          <p14:tracePt t="57500" x="3162300" y="5181600"/>
          <p14:tracePt t="57516" x="3162300" y="5172075"/>
          <p14:tracePt t="57533" x="3162300" y="5162550"/>
          <p14:tracePt t="57550" x="3162300" y="5157788"/>
          <p14:tracePt t="57583" x="3162300" y="5176838"/>
          <p14:tracePt t="57600" x="3152775" y="5286375"/>
          <p14:tracePt t="57616" x="3128963" y="5391150"/>
          <p14:tracePt t="57618" x="3105150" y="5443538"/>
          <p14:tracePt t="57633" x="3043238" y="5572125"/>
          <p14:tracePt t="57650" x="2971800" y="5695950"/>
          <p14:tracePt t="57667" x="2905125" y="5795963"/>
          <p14:tracePt t="57683" x="2862263" y="5853113"/>
          <p14:tracePt t="57700" x="2833688" y="5900738"/>
          <p14:tracePt t="57716" x="2814638" y="5919788"/>
          <p14:tracePt t="57733" x="2805113" y="5934075"/>
          <p14:tracePt t="57750" x="2781300" y="5962650"/>
          <p14:tracePt t="57766" x="2767013" y="5986463"/>
          <p14:tracePt t="57783" x="2747963" y="6015038"/>
          <p14:tracePt t="57800" x="2733675" y="6043613"/>
          <p14:tracePt t="57816" x="2714625" y="6067425"/>
          <p14:tracePt t="57833" x="2700338" y="6081713"/>
          <p14:tracePt t="57850" x="2681288" y="6086475"/>
          <p14:tracePt t="57866" x="2676525" y="6096000"/>
          <p14:tracePt t="57883" x="2667000" y="6096000"/>
          <p14:tracePt t="57927" x="2667000" y="6091238"/>
          <p14:tracePt t="57934" x="2681288" y="6091238"/>
          <p14:tracePt t="57950" x="2709863" y="6072188"/>
          <p14:tracePt t="57966" x="2771775" y="6053138"/>
          <p14:tracePt t="57983" x="2886075" y="6029325"/>
          <p14:tracePt t="58000" x="3067050" y="6019800"/>
          <p14:tracePt t="58016" x="3171825" y="6019800"/>
          <p14:tracePt t="58033" x="3271838" y="6024563"/>
          <p14:tracePt t="58050" x="3362325" y="6024563"/>
          <p14:tracePt t="58066" x="3429000" y="6029325"/>
          <p14:tracePt t="58083" x="3457575" y="6029325"/>
          <p14:tracePt t="58100" x="3467100" y="6029325"/>
          <p14:tracePt t="58117" x="3476625" y="6029325"/>
          <p14:tracePt t="58133" x="3486150" y="6029325"/>
          <p14:tracePt t="58150" x="3490913" y="6029325"/>
          <p14:tracePt t="58183" x="3495675" y="6029325"/>
          <p14:tracePt t="58919" x="3552825" y="6019800"/>
          <p14:tracePt t="58926" x="3643313" y="6005513"/>
          <p14:tracePt t="58934" x="3743325" y="5976938"/>
          <p14:tracePt t="58950" x="3924300" y="5938838"/>
          <p14:tracePt t="58967" x="4071938" y="5915025"/>
          <p14:tracePt t="58983" x="4229100" y="5895975"/>
          <p14:tracePt t="59016" x="4591050" y="5843588"/>
          <p14:tracePt t="59050" x="4824413" y="5815013"/>
          <p14:tracePt t="59066" x="4876800" y="5805488"/>
          <p14:tracePt t="59083" x="4910138" y="5800725"/>
          <p14:tracePt t="59100" x="4938713" y="5791200"/>
          <p14:tracePt t="59117" x="4962525" y="5781675"/>
          <p14:tracePt t="59133" x="4972050" y="5781675"/>
          <p14:tracePt t="59150" x="4976813" y="5772150"/>
          <p14:tracePt t="59166" x="4981575" y="5772150"/>
          <p14:tracePt t="59183" x="4986338" y="5767388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Capture</a:t>
            </a:r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Java lambda expression is capable of accessing variables declared outside the lambda function</a:t>
            </a:r>
          </a:p>
          <a:p>
            <a:endParaRPr lang="en-US" altLang="en-US" dirty="0"/>
          </a:p>
          <a:p>
            <a:r>
              <a:rPr lang="en-US" altLang="en-US" dirty="0"/>
              <a:t>Java lambdas can capture the following types of variables: </a:t>
            </a:r>
          </a:p>
          <a:p>
            <a:pPr lvl="1"/>
            <a:r>
              <a:rPr lang="en-US" altLang="en-US" dirty="0"/>
              <a:t>Local variables</a:t>
            </a:r>
          </a:p>
          <a:p>
            <a:pPr lvl="1"/>
            <a:r>
              <a:rPr lang="en-US" altLang="ko-KR" dirty="0"/>
              <a:t>Class</a:t>
            </a:r>
            <a:r>
              <a:rPr lang="en-US" altLang="en-US" dirty="0"/>
              <a:t> variables</a:t>
            </a:r>
          </a:p>
          <a:p>
            <a:pPr lvl="1"/>
            <a:r>
              <a:rPr lang="en-US" altLang="en-US" dirty="0"/>
              <a:t>Static variables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883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968"/>
    </mc:Choice>
    <mc:Fallback xmlns="">
      <p:transition spd="slow" advTm="30968"/>
    </mc:Fallback>
  </mc:AlternateContent>
  <p:extLst>
    <p:ext uri="{3A86A75C-4F4B-4683-9AE1-C65F6400EC91}">
      <p14:laserTraceLst xmlns:p14="http://schemas.microsoft.com/office/powerpoint/2010/main">
        <p14:tracePtLst>
          <p14:tracePt t="670" x="5005388" y="5524500"/>
          <p14:tracePt t="676" x="5019675" y="5248275"/>
          <p14:tracePt t="688" x="5033963" y="4881563"/>
          <p14:tracePt t="705" x="5005388" y="3590925"/>
          <p14:tracePt t="722" x="4943475" y="2852738"/>
          <p14:tracePt t="739" x="4895850" y="2447925"/>
          <p14:tracePt t="755" x="4824413" y="2052638"/>
          <p14:tracePt t="788" x="4714875" y="1743075"/>
          <p14:tracePt t="822" x="4681538" y="1647825"/>
          <p14:tracePt t="838" x="4681538" y="1633538"/>
          <p14:tracePt t="1044" x="4667250" y="1595438"/>
          <p14:tracePt t="1051" x="4652963" y="1547813"/>
          <p14:tracePt t="1058" x="4629150" y="1509713"/>
          <p14:tracePt t="1072" x="4614863" y="1481138"/>
          <p14:tracePt t="1088" x="4548188" y="1395413"/>
          <p14:tracePt t="1105" x="4491038" y="1343025"/>
          <p14:tracePt t="1121" x="4414838" y="1304925"/>
          <p14:tracePt t="1138" x="4310063" y="1252538"/>
          <p14:tracePt t="1155" x="4257675" y="1228725"/>
          <p14:tracePt t="1171" x="4195763" y="1219200"/>
          <p14:tracePt t="1188" x="4129088" y="1200150"/>
          <p14:tracePt t="1205" x="4048125" y="1190625"/>
          <p14:tracePt t="1221" x="4000500" y="1176338"/>
          <p14:tracePt t="1238" x="3971925" y="1171575"/>
          <p14:tracePt t="1255" x="3943350" y="1162050"/>
          <p14:tracePt t="1271" x="3905250" y="1138238"/>
          <p14:tracePt t="1288" x="3871913" y="1133475"/>
          <p14:tracePt t="1305" x="3838575" y="1114425"/>
          <p14:tracePt t="1322" x="3800475" y="1104900"/>
          <p14:tracePt t="1338" x="3752850" y="1081088"/>
          <p14:tracePt t="1355" x="3724275" y="1066800"/>
          <p14:tracePt t="1371" x="3700463" y="1057275"/>
          <p14:tracePt t="1388" x="3667125" y="1033463"/>
          <p14:tracePt t="1405" x="3643313" y="1019175"/>
          <p14:tracePt t="1421" x="3619500" y="1014413"/>
          <p14:tracePt t="1438" x="3605213" y="1009650"/>
          <p14:tracePt t="1455" x="3586163" y="1000125"/>
          <p14:tracePt t="1471" x="3576638" y="1000125"/>
          <p14:tracePt t="1488" x="3571875" y="1000125"/>
          <p14:tracePt t="1505" x="3567113" y="1000125"/>
          <p14:tracePt t="1523" x="3562350" y="1000125"/>
          <p14:tracePt t="2042" x="3571875" y="1000125"/>
          <p14:tracePt t="2049" x="3590925" y="1004888"/>
          <p14:tracePt t="2058" x="3609975" y="1014413"/>
          <p14:tracePt t="2072" x="3643313" y="1023938"/>
          <p14:tracePt t="2088" x="3690938" y="1042988"/>
          <p14:tracePt t="2105" x="3752850" y="1066800"/>
          <p14:tracePt t="2138" x="4014788" y="1138238"/>
          <p14:tracePt t="2172" x="4224338" y="1176338"/>
          <p14:tracePt t="2188" x="4419600" y="1214438"/>
          <p14:tracePt t="2205" x="4519613" y="1219200"/>
          <p14:tracePt t="2221" x="4610100" y="1219200"/>
          <p14:tracePt t="2238" x="4724400" y="1219200"/>
          <p14:tracePt t="2255" x="4881563" y="1238250"/>
          <p14:tracePt t="2271" x="4986338" y="1243013"/>
          <p14:tracePt t="2288" x="5057775" y="1243013"/>
          <p14:tracePt t="2305" x="5133975" y="1243013"/>
          <p14:tracePt t="2321" x="5238750" y="1243013"/>
          <p14:tracePt t="2338" x="5310188" y="1233488"/>
          <p14:tracePt t="2355" x="5372100" y="1223963"/>
          <p14:tracePt t="2371" x="5419725" y="1223963"/>
          <p14:tracePt t="2388" x="5481638" y="1223963"/>
          <p14:tracePt t="2405" x="5510213" y="1223963"/>
          <p14:tracePt t="2421" x="5538788" y="1223963"/>
          <p14:tracePt t="2438" x="5562600" y="1223963"/>
          <p14:tracePt t="2455" x="5576888" y="1223963"/>
          <p14:tracePt t="2471" x="5586413" y="1223963"/>
          <p14:tracePt t="2488" x="5591175" y="1223963"/>
          <p14:tracePt t="2505" x="5600700" y="1223963"/>
          <p14:tracePt t="3313" x="5567363" y="1233488"/>
          <p14:tracePt t="3320" x="5495925" y="1271588"/>
          <p14:tracePt t="3327" x="5448300" y="1295400"/>
          <p14:tracePt t="3338" x="5376863" y="1319213"/>
          <p14:tracePt t="3355" x="5224463" y="1390650"/>
          <p14:tracePt t="3371" x="4991100" y="1509713"/>
          <p14:tracePt t="3405" x="4719638" y="1652588"/>
          <p14:tracePt t="3438" x="4433888" y="1752600"/>
          <p14:tracePt t="3455" x="4362450" y="1771650"/>
          <p14:tracePt t="3471" x="4310063" y="1785938"/>
          <p14:tracePt t="3488" x="4248150" y="1790700"/>
          <p14:tracePt t="3505" x="4133850" y="1809750"/>
          <p14:tracePt t="3521" x="4052888" y="1814513"/>
          <p14:tracePt t="3538" x="3971925" y="1824038"/>
          <p14:tracePt t="3555" x="3843338" y="1843088"/>
          <p14:tracePt t="3571" x="3724275" y="1871663"/>
          <p14:tracePt t="3588" x="3600450" y="1905000"/>
          <p14:tracePt t="3605" x="3471863" y="1938338"/>
          <p14:tracePt t="3621" x="3267075" y="1971675"/>
          <p14:tracePt t="3638" x="3138488" y="1990725"/>
          <p14:tracePt t="3655" x="3024188" y="2005013"/>
          <p14:tracePt t="3671" x="2947988" y="2005013"/>
          <p14:tracePt t="3688" x="2786063" y="1985963"/>
          <p14:tracePt t="3705" x="2657475" y="1962150"/>
          <p14:tracePt t="3721" x="2566988" y="1943100"/>
          <p14:tracePt t="3740" x="2443163" y="1914525"/>
          <p14:tracePt t="3755" x="2371725" y="1909763"/>
          <p14:tracePt t="3772" x="2305050" y="1900238"/>
          <p14:tracePt t="3788" x="2219325" y="1885950"/>
          <p14:tracePt t="3805" x="2124075" y="1862138"/>
          <p14:tracePt t="3821" x="2057400" y="1843088"/>
          <p14:tracePt t="3838" x="1995488" y="1828800"/>
          <p14:tracePt t="3855" x="1947863" y="1824038"/>
          <p14:tracePt t="3871" x="1885950" y="1809750"/>
          <p14:tracePt t="3888" x="1857375" y="1804988"/>
          <p14:tracePt t="3905" x="1819275" y="1790700"/>
          <p14:tracePt t="3921" x="1790700" y="1785938"/>
          <p14:tracePt t="3938" x="1762125" y="1776413"/>
          <p14:tracePt t="3955" x="1747838" y="1771650"/>
          <p14:tracePt t="3971" x="1738313" y="1771650"/>
          <p14:tracePt t="3988" x="1728788" y="1771650"/>
          <p14:tracePt t="4005" x="1724025" y="1771650"/>
          <p14:tracePt t="4021" x="1714500" y="1771650"/>
          <p14:tracePt t="4101" x="1719263" y="1771650"/>
          <p14:tracePt t="4112" x="1724025" y="1771650"/>
          <p14:tracePt t="4121" x="1752600" y="1771650"/>
          <p14:tracePt t="4138" x="1781175" y="1771650"/>
          <p14:tracePt t="4155" x="1814513" y="1771650"/>
          <p14:tracePt t="4171" x="1857375" y="1771650"/>
          <p14:tracePt t="4188" x="1962150" y="1771650"/>
          <p14:tracePt t="4205" x="2043113" y="1771650"/>
          <p14:tracePt t="4221" x="2109788" y="1771650"/>
          <p14:tracePt t="4238" x="2171700" y="1771650"/>
          <p14:tracePt t="4255" x="2205038" y="1771650"/>
          <p14:tracePt t="4271" x="2228850" y="1771650"/>
          <p14:tracePt t="4288" x="2238375" y="1771650"/>
          <p14:tracePt t="4305" x="2257425" y="1771650"/>
          <p14:tracePt t="4321" x="2271713" y="1771650"/>
          <p14:tracePt t="4338" x="2276475" y="1771650"/>
          <p14:tracePt t="4355" x="2286000" y="1771650"/>
          <p14:tracePt t="4371" x="2295525" y="1771650"/>
          <p14:tracePt t="4482" x="2300288" y="1771650"/>
          <p14:tracePt t="4488" x="2305050" y="1771650"/>
          <p14:tracePt t="4496" x="2314575" y="1771650"/>
          <p14:tracePt t="4505" x="2324100" y="1771650"/>
          <p14:tracePt t="4521" x="2362200" y="1771650"/>
          <p14:tracePt t="4538" x="2405063" y="1771650"/>
          <p14:tracePt t="4540" x="2438400" y="1771650"/>
          <p14:tracePt t="4555" x="2505075" y="1771650"/>
          <p14:tracePt t="4571" x="2586038" y="1771650"/>
          <p14:tracePt t="4588" x="2676525" y="1771650"/>
          <p14:tracePt t="4605" x="2890838" y="1781175"/>
          <p14:tracePt t="4621" x="3000375" y="1790700"/>
          <p14:tracePt t="4638" x="3086100" y="1800225"/>
          <p14:tracePt t="4655" x="3162300" y="1800225"/>
          <p14:tracePt t="4671" x="3300413" y="1800225"/>
          <p14:tracePt t="4688" x="3390900" y="1800225"/>
          <p14:tracePt t="4705" x="3457575" y="1800225"/>
          <p14:tracePt t="4721" x="3509963" y="1790700"/>
          <p14:tracePt t="4738" x="3586163" y="1776413"/>
          <p14:tracePt t="4755" x="3638550" y="1771650"/>
          <p14:tracePt t="4771" x="3686175" y="1766888"/>
          <p14:tracePt t="4788" x="3738563" y="1766888"/>
          <p14:tracePt t="4805" x="3819525" y="1766888"/>
          <p14:tracePt t="4821" x="3862388" y="1766888"/>
          <p14:tracePt t="4838" x="3905250" y="1766888"/>
          <p14:tracePt t="4855" x="3967163" y="1766888"/>
          <p14:tracePt t="4871" x="4010025" y="1766888"/>
          <p14:tracePt t="4888" x="4038600" y="1766888"/>
          <p14:tracePt t="4904" x="4071938" y="1771650"/>
          <p14:tracePt t="4921" x="4119563" y="1785938"/>
          <p14:tracePt t="4938" x="4143375" y="1790700"/>
          <p14:tracePt t="4954" x="4157663" y="1795463"/>
          <p14:tracePt t="4971" x="4167188" y="1795463"/>
          <p14:tracePt t="4988" x="4176713" y="1795463"/>
          <p14:tracePt t="5004" x="4181475" y="1795463"/>
          <p14:tracePt t="5021" x="4191000" y="1795463"/>
          <p14:tracePt t="5038" x="4200525" y="1795463"/>
          <p14:tracePt t="7785" x="4210050" y="1795463"/>
          <p14:tracePt t="7793" x="4229100" y="1795463"/>
          <p14:tracePt t="7805" x="4248150" y="1795463"/>
          <p14:tracePt t="7821" x="4276725" y="1790700"/>
          <p14:tracePt t="7838" x="4324350" y="1790700"/>
          <p14:tracePt t="7854" x="4352925" y="1790700"/>
          <p14:tracePt t="7888" x="4419600" y="1790700"/>
          <p14:tracePt t="7921" x="4467225" y="1790700"/>
          <p14:tracePt t="7938" x="4495800" y="1790700"/>
          <p14:tracePt t="7954" x="4543425" y="1790700"/>
          <p14:tracePt t="7971" x="4581525" y="1790700"/>
          <p14:tracePt t="7988" x="4600575" y="1790700"/>
          <p14:tracePt t="8004" x="4624388" y="1790700"/>
          <p14:tracePt t="8021" x="4643438" y="1790700"/>
          <p14:tracePt t="8038" x="4652963" y="1790700"/>
          <p14:tracePt t="8054" x="4667250" y="1781175"/>
          <p14:tracePt t="8071" x="4686300" y="1771650"/>
          <p14:tracePt t="8088" x="4719638" y="1771650"/>
          <p14:tracePt t="8104" x="4743450" y="1766888"/>
          <p14:tracePt t="8121" x="4757738" y="1766888"/>
          <p14:tracePt t="8138" x="4772025" y="1766888"/>
          <p14:tracePt t="8154" x="4776788" y="1766888"/>
          <p14:tracePt t="8171" x="4786313" y="1766888"/>
          <p14:tracePt t="8777" x="4762500" y="1766888"/>
          <p14:tracePt t="8784" x="4729163" y="1766888"/>
          <p14:tracePt t="8792" x="4705350" y="1766888"/>
          <p14:tracePt t="8804" x="4676775" y="1766888"/>
          <p14:tracePt t="8821" x="4633913" y="1766888"/>
          <p14:tracePt t="8838" x="4614863" y="1766888"/>
          <p14:tracePt t="8871" x="4600575" y="1766888"/>
          <p14:tracePt t="8904" x="4591050" y="1766888"/>
          <p14:tracePt t="9570" x="4605338" y="1766888"/>
          <p14:tracePt t="9577" x="4619625" y="1766888"/>
          <p14:tracePt t="9587" x="4633913" y="1766888"/>
          <p14:tracePt t="9604" x="4662488" y="1766888"/>
          <p14:tracePt t="9621" x="4700588" y="1766888"/>
          <p14:tracePt t="9654" x="4757738" y="1757363"/>
          <p14:tracePt t="9688" x="4852988" y="1757363"/>
          <p14:tracePt t="9704" x="4891088" y="1757363"/>
          <p14:tracePt t="9721" x="4933950" y="1757363"/>
          <p14:tracePt t="9738" x="4967288" y="1757363"/>
          <p14:tracePt t="9754" x="5014913" y="1757363"/>
          <p14:tracePt t="9771" x="5043488" y="1757363"/>
          <p14:tracePt t="9787" x="5062538" y="1757363"/>
          <p14:tracePt t="9804" x="5086350" y="1757363"/>
          <p14:tracePt t="9821" x="5124450" y="1757363"/>
          <p14:tracePt t="9837" x="5153025" y="1757363"/>
          <p14:tracePt t="9854" x="5181600" y="1757363"/>
          <p14:tracePt t="9871" x="5229225" y="1757363"/>
          <p14:tracePt t="9887" x="5262563" y="1757363"/>
          <p14:tracePt t="9904" x="5286375" y="1757363"/>
          <p14:tracePt t="9921" x="5305425" y="1757363"/>
          <p14:tracePt t="9937" x="5338763" y="1757363"/>
          <p14:tracePt t="9954" x="5367338" y="1757363"/>
          <p14:tracePt t="9971" x="5386388" y="1757363"/>
          <p14:tracePt t="9987" x="5414963" y="1757363"/>
          <p14:tracePt t="10004" x="5457825" y="1757363"/>
          <p14:tracePt t="10021" x="5486400" y="1757363"/>
          <p14:tracePt t="10037" x="5510213" y="1757363"/>
          <p14:tracePt t="10054" x="5543550" y="1757363"/>
          <p14:tracePt t="10071" x="5572125" y="1757363"/>
          <p14:tracePt t="10087" x="5595938" y="1762125"/>
          <p14:tracePt t="10104" x="5610225" y="1762125"/>
          <p14:tracePt t="10121" x="5629275" y="1762125"/>
          <p14:tracePt t="10137" x="5634038" y="1762125"/>
          <p14:tracePt t="10154" x="5643563" y="1762125"/>
          <p14:tracePt t="10171" x="5648325" y="1762125"/>
          <p14:tracePt t="10187" x="5657850" y="1762125"/>
          <p14:tracePt t="10204" x="5662613" y="1762125"/>
          <p14:tracePt t="11223" x="5643563" y="1776413"/>
          <p14:tracePt t="11230" x="5619750" y="1785938"/>
          <p14:tracePt t="11238" x="5586413" y="1819275"/>
          <p14:tracePt t="11254" x="5510213" y="1866900"/>
          <p14:tracePt t="11271" x="5429250" y="1928813"/>
          <p14:tracePt t="11287" x="5343525" y="1976438"/>
          <p14:tracePt t="11321" x="5191125" y="2057400"/>
          <p14:tracePt t="11354" x="5114925" y="2090738"/>
          <p14:tracePt t="11371" x="5091113" y="2105025"/>
          <p14:tracePt t="11387" x="5067300" y="2109788"/>
          <p14:tracePt t="11404" x="5057775" y="2114550"/>
          <p14:tracePt t="11421" x="5038725" y="2124075"/>
          <p14:tracePt t="11437" x="5014913" y="2133600"/>
          <p14:tracePt t="11454" x="4995863" y="2138363"/>
          <p14:tracePt t="11471" x="4957763" y="2147888"/>
          <p14:tracePt t="11487" x="4895850" y="2171700"/>
          <p14:tracePt t="11504" x="4857750" y="2185988"/>
          <p14:tracePt t="11521" x="4805363" y="2205038"/>
          <p14:tracePt t="11537" x="4752975" y="2224088"/>
          <p14:tracePt t="11539" x="4729163" y="2228850"/>
          <p14:tracePt t="11554" x="4652963" y="2243138"/>
          <p14:tracePt t="11571" x="4605338" y="2252663"/>
          <p14:tracePt t="11587" x="4543425" y="2257425"/>
          <p14:tracePt t="11604" x="4476750" y="2257425"/>
          <p14:tracePt t="11621" x="4448175" y="2252663"/>
          <p14:tracePt t="11637" x="4419600" y="2252663"/>
          <p14:tracePt t="11654" x="4410075" y="2252663"/>
          <p14:tracePt t="11671" x="4395788" y="2252663"/>
          <p14:tracePt t="11687" x="4391025" y="2252663"/>
          <p14:tracePt t="12030" x="4367213" y="2252663"/>
          <p14:tracePt t="12039" x="4343400" y="2257425"/>
          <p14:tracePt t="12045" x="4314825" y="2271713"/>
          <p14:tracePt t="12054" x="4291013" y="2276475"/>
          <p14:tracePt t="12071" x="4233863" y="2300288"/>
          <p14:tracePt t="12087" x="4200525" y="2309813"/>
          <p14:tracePt t="12121" x="4152900" y="2319338"/>
          <p14:tracePt t="12154" x="4138613" y="2319338"/>
          <p14:tracePt t="12170" x="4133850" y="2319338"/>
          <p14:tracePt t="12236" x="4129088" y="2319338"/>
          <p14:tracePt t="12265" x="4124325" y="2319338"/>
          <p14:tracePt t="12273" x="4119563" y="2319338"/>
          <p14:tracePt t="12287" x="4110038" y="2319338"/>
          <p14:tracePt t="12295" x="4105275" y="2314575"/>
          <p14:tracePt t="12304" x="4100513" y="2314575"/>
          <p14:tracePt t="12321" x="4081463" y="2300288"/>
          <p14:tracePt t="12337" x="4043363" y="2281238"/>
          <p14:tracePt t="12354" x="3995738" y="2252663"/>
          <p14:tracePt t="12371" x="3962400" y="2233613"/>
          <p14:tracePt t="12387" x="3933825" y="2219325"/>
          <p14:tracePt t="12404" x="3910013" y="2214563"/>
          <p14:tracePt t="12420" x="3890963" y="2209800"/>
          <p14:tracePt t="12437" x="3876675" y="2209800"/>
          <p14:tracePt t="12455" x="3867150" y="2209800"/>
          <p14:tracePt t="12472" x="3857625" y="2205038"/>
          <p14:tracePt t="12488" x="3848100" y="2200275"/>
          <p14:tracePt t="12505" x="3838575" y="2195513"/>
          <p14:tracePt t="12521" x="3824288" y="2185988"/>
          <p14:tracePt t="12538" x="3805238" y="2176463"/>
          <p14:tracePt t="12554" x="3790950" y="2171700"/>
          <p14:tracePt t="12571" x="3781425" y="2166938"/>
          <p14:tracePt t="12587" x="3767138" y="2157413"/>
          <p14:tracePt t="12604" x="3738563" y="2157413"/>
          <p14:tracePt t="12620" x="3709988" y="2157413"/>
          <p14:tracePt t="12637" x="3671888" y="2157413"/>
          <p14:tracePt t="12654" x="3638550" y="2157413"/>
          <p14:tracePt t="12670" x="3619500" y="2157413"/>
          <p14:tracePt t="12687" x="3595688" y="2157413"/>
          <p14:tracePt t="12704" x="3562350" y="2162175"/>
          <p14:tracePt t="12721" x="3514725" y="2162175"/>
          <p14:tracePt t="12737" x="3495675" y="2162175"/>
          <p14:tracePt t="12754" x="3457575" y="2157413"/>
          <p14:tracePt t="12771" x="3433763" y="2147888"/>
          <p14:tracePt t="12787" x="3400425" y="2128838"/>
          <p14:tracePt t="12804" x="3376613" y="2109788"/>
          <p14:tracePt t="12821" x="3367088" y="2085975"/>
          <p14:tracePt t="12837" x="3352800" y="2057400"/>
          <p14:tracePt t="12854" x="3362325" y="1976438"/>
          <p14:tracePt t="12871" x="3390900" y="1909763"/>
          <p14:tracePt t="12887" x="3419475" y="1857375"/>
          <p14:tracePt t="12904" x="3476625" y="1819275"/>
          <p14:tracePt t="12921" x="3529013" y="1804988"/>
          <p14:tracePt t="12937" x="3576638" y="1804988"/>
          <p14:tracePt t="12954" x="3624263" y="1819275"/>
          <p14:tracePt t="12971" x="3662363" y="1857375"/>
          <p14:tracePt t="12987" x="3686175" y="1881188"/>
          <p14:tracePt t="13004" x="3705225" y="1909763"/>
          <p14:tracePt t="13021" x="3719513" y="1938338"/>
          <p14:tracePt t="13037" x="3724275" y="1985963"/>
          <p14:tracePt t="13054" x="3724275" y="2028825"/>
          <p14:tracePt t="13070" x="3709988" y="2066925"/>
          <p14:tracePt t="13088" x="3686175" y="2114550"/>
          <p14:tracePt t="13104" x="3676650" y="2138363"/>
          <p14:tracePt t="13121" x="3657600" y="2152650"/>
          <p14:tracePt t="13138" x="3643313" y="2171700"/>
          <p14:tracePt t="13154" x="3624263" y="2185988"/>
          <p14:tracePt t="13171" x="3614738" y="2195513"/>
          <p14:tracePt t="13187" x="3590925" y="2205038"/>
          <p14:tracePt t="13204" x="3581400" y="2209800"/>
          <p14:tracePt t="13220" x="3557588" y="2219325"/>
          <p14:tracePt t="13237" x="3543300" y="2224088"/>
          <p14:tracePt t="13254" x="3533775" y="2224088"/>
          <p14:tracePt t="13270" x="3524250" y="2224088"/>
          <p14:tracePt t="13287" x="3514725" y="2224088"/>
          <p14:tracePt t="13304" x="3505200" y="2224088"/>
          <p14:tracePt t="13320" x="3500438" y="2224088"/>
          <p14:tracePt t="14211" x="3481388" y="2224088"/>
          <p14:tracePt t="14219" x="3462338" y="2224088"/>
          <p14:tracePt t="14227" x="3438525" y="2224088"/>
          <p14:tracePt t="14237" x="3414713" y="2224088"/>
          <p14:tracePt t="14254" x="3371850" y="2224088"/>
          <p14:tracePt t="14271" x="3319463" y="2224088"/>
          <p14:tracePt t="14287" x="3281363" y="2219325"/>
          <p14:tracePt t="14320" x="3238500" y="2205038"/>
          <p14:tracePt t="14354" x="3200400" y="2181225"/>
          <p14:tracePt t="14371" x="3186113" y="2166938"/>
          <p14:tracePt t="14388" x="3162300" y="2124075"/>
          <p14:tracePt t="14404" x="3152775" y="2095500"/>
          <p14:tracePt t="14421" x="3138488" y="2071688"/>
          <p14:tracePt t="14437" x="3138488" y="2062163"/>
          <p14:tracePt t="14454" x="3138488" y="2052638"/>
          <p14:tracePt t="14471" x="3138488" y="2047875"/>
          <p14:tracePt t="14572" x="3138488" y="2052638"/>
          <p14:tracePt t="14579" x="3138488" y="2057400"/>
          <p14:tracePt t="14589" x="3138488" y="2062163"/>
          <p14:tracePt t="14604" x="3138488" y="2081213"/>
          <p14:tracePt t="14621" x="3138488" y="2105025"/>
          <p14:tracePt t="14638" x="3138488" y="2128838"/>
          <p14:tracePt t="14654" x="3138488" y="2138363"/>
          <p14:tracePt t="14670" x="3138488" y="2143125"/>
          <p14:tracePt t="14687" x="3138488" y="2147888"/>
          <p14:tracePt t="14704" x="3138488" y="2152650"/>
          <p14:tracePt t="14720" x="3138488" y="2157413"/>
          <p14:tracePt t="14844" x="3138488" y="2162175"/>
          <p14:tracePt t="14851" x="3138488" y="2166938"/>
          <p14:tracePt t="14866" x="3138488" y="2171700"/>
          <p14:tracePt t="14875" x="3138488" y="2176463"/>
          <p14:tracePt t="14891" x="3138488" y="2181225"/>
          <p14:tracePt t="14904" x="3138488" y="2185988"/>
          <p14:tracePt t="14921" x="3138488" y="2190750"/>
          <p14:tracePt t="14937" x="3138488" y="2195513"/>
          <p14:tracePt t="15939" x="3133725" y="2195513"/>
          <p14:tracePt t="18736" x="3052763" y="2209800"/>
          <p14:tracePt t="18743" x="2938463" y="2228850"/>
          <p14:tracePt t="18753" x="2838450" y="2247900"/>
          <p14:tracePt t="18770" x="2562225" y="2300288"/>
          <p14:tracePt t="18787" x="2224088" y="2338388"/>
          <p14:tracePt t="18803" x="2043113" y="2347913"/>
          <p14:tracePt t="18820" x="1885950" y="2343150"/>
          <p14:tracePt t="18853" x="1695450" y="2305050"/>
          <p14:tracePt t="18887" x="1643063" y="2281238"/>
          <p14:tracePt t="18903" x="1628775" y="2271713"/>
          <p14:tracePt t="18920" x="1619250" y="2262188"/>
          <p14:tracePt t="18953" x="1619250" y="2257425"/>
          <p14:tracePt t="18970" x="1638300" y="2243138"/>
          <p14:tracePt t="18987" x="1724025" y="2209800"/>
          <p14:tracePt t="19003" x="1871663" y="2176463"/>
          <p14:tracePt t="19020" x="2014538" y="2176463"/>
          <p14:tracePt t="19037" x="2276475" y="2205038"/>
          <p14:tracePt t="19053" x="2424113" y="2233613"/>
          <p14:tracePt t="19070" x="2538413" y="2257425"/>
          <p14:tracePt t="19087" x="2662238" y="2257425"/>
          <p14:tracePt t="19103" x="2809875" y="2281238"/>
          <p14:tracePt t="19120" x="2905125" y="2290763"/>
          <p14:tracePt t="19137" x="2957513" y="2300288"/>
          <p14:tracePt t="19154" x="3005138" y="2300288"/>
          <p14:tracePt t="19170" x="3067050" y="2300288"/>
          <p14:tracePt t="19187" x="3109913" y="2300288"/>
          <p14:tracePt t="19203" x="3143250" y="2300288"/>
          <p14:tracePt t="19220" x="3205163" y="2300288"/>
          <p14:tracePt t="19237" x="3233738" y="2300288"/>
          <p14:tracePt t="19253" x="3262313" y="2300288"/>
          <p14:tracePt t="19270" x="3281363" y="2300288"/>
          <p14:tracePt t="19287" x="3305175" y="2300288"/>
          <p14:tracePt t="19477" x="3343275" y="2238375"/>
          <p14:tracePt t="19485" x="3400425" y="2143125"/>
          <p14:tracePt t="19492" x="3457575" y="2052638"/>
          <p14:tracePt t="19503" x="3524250" y="1943100"/>
          <p14:tracePt t="19520" x="3652838" y="1738313"/>
          <p14:tracePt t="19537" x="3752850" y="1576388"/>
          <p14:tracePt t="19553" x="3814763" y="1514475"/>
          <p14:tracePt t="19570" x="3848100" y="1476375"/>
          <p14:tracePt t="19587" x="3871913" y="1452563"/>
          <p14:tracePt t="19603" x="3890963" y="1423988"/>
          <p14:tracePt t="19620" x="3910013" y="1409700"/>
          <p14:tracePt t="19637" x="3919538" y="1385888"/>
          <p14:tracePt t="19653" x="3924300" y="1333500"/>
          <p14:tracePt t="19670" x="3924300" y="1271588"/>
          <p14:tracePt t="19687" x="3900488" y="1209675"/>
          <p14:tracePt t="19703" x="3876675" y="1162050"/>
          <p14:tracePt t="19720" x="3829050" y="1100138"/>
          <p14:tracePt t="19737" x="3776663" y="1057275"/>
          <p14:tracePt t="19753" x="3695700" y="1000125"/>
          <p14:tracePt t="19770" x="3638550" y="966788"/>
          <p14:tracePt t="19787" x="3590925" y="947738"/>
          <p14:tracePt t="19803" x="3576638" y="942975"/>
          <p14:tracePt t="19820" x="3571875" y="938213"/>
          <p14:tracePt t="19837" x="3567113" y="938213"/>
          <p14:tracePt t="19870" x="3571875" y="933450"/>
          <p14:tracePt t="19887" x="3595688" y="933450"/>
          <p14:tracePt t="19903" x="3733800" y="919163"/>
          <p14:tracePt t="19920" x="3900488" y="919163"/>
          <p14:tracePt t="19937" x="4081463" y="919163"/>
          <p14:tracePt t="19953" x="4257675" y="919163"/>
          <p14:tracePt t="19970" x="4543425" y="919163"/>
          <p14:tracePt t="19987" x="4700588" y="919163"/>
          <p14:tracePt t="20003" x="4857750" y="900113"/>
          <p14:tracePt t="20020" x="5024438" y="900113"/>
          <p14:tracePt t="20037" x="5214938" y="900113"/>
          <p14:tracePt t="20053" x="5305425" y="909638"/>
          <p14:tracePt t="20070" x="5400675" y="928688"/>
          <p14:tracePt t="20087" x="5495925" y="938213"/>
          <p14:tracePt t="20103" x="5534025" y="947738"/>
          <p14:tracePt t="20120" x="5567363" y="952500"/>
          <p14:tracePt t="20137" x="5595938" y="952500"/>
          <p14:tracePt t="20153" x="5624513" y="952500"/>
          <p14:tracePt t="20170" x="5634038" y="952500"/>
          <p14:tracePt t="20187" x="5638800" y="952500"/>
          <p14:tracePt t="20203" x="5643563" y="952500"/>
          <p14:tracePt t="20220" x="5653088" y="952500"/>
          <p14:tracePt t="20271" x="5657850" y="952500"/>
          <p14:tracePt t="20491" x="5567363" y="1009650"/>
          <p14:tracePt t="20498" x="5429250" y="1100138"/>
          <p14:tracePt t="20505" x="5338763" y="1152525"/>
          <p14:tracePt t="20520" x="5162550" y="1276350"/>
          <p14:tracePt t="20537" x="4986338" y="1376363"/>
          <p14:tracePt t="20553" x="4795838" y="1490663"/>
          <p14:tracePt t="20570" x="4672013" y="1585913"/>
          <p14:tracePt t="20587" x="4500563" y="1714500"/>
          <p14:tracePt t="20603" x="4400550" y="1776413"/>
          <p14:tracePt t="20620" x="4333875" y="1804988"/>
          <p14:tracePt t="20637" x="4291013" y="1824038"/>
          <p14:tracePt t="20653" x="4229100" y="1843088"/>
          <p14:tracePt t="20670" x="4200525" y="1847850"/>
          <p14:tracePt t="20687" x="4176713" y="1852613"/>
          <p14:tracePt t="20703" x="4143375" y="1866900"/>
          <p14:tracePt t="20720" x="4119563" y="1876425"/>
          <p14:tracePt t="20737" x="4110038" y="1881188"/>
          <p14:tracePt t="20753" x="4100513" y="1881188"/>
          <p14:tracePt t="22136" x="4090988" y="1919288"/>
          <p14:tracePt t="22143" x="4067175" y="1957388"/>
          <p14:tracePt t="22153" x="4043363" y="1995488"/>
          <p14:tracePt t="22170" x="4005263" y="2052638"/>
          <p14:tracePt t="22187" x="3967163" y="2128838"/>
          <p14:tracePt t="22203" x="3886200" y="2290763"/>
          <p14:tracePt t="22220" x="3829050" y="2390775"/>
          <p14:tracePt t="22253" x="3719513" y="2543175"/>
          <p14:tracePt t="22286" x="3657600" y="2614613"/>
          <p14:tracePt t="22303" x="3614738" y="2652713"/>
          <p14:tracePt t="22320" x="3562350" y="2719388"/>
          <p14:tracePt t="22336" x="3529013" y="2767013"/>
          <p14:tracePt t="22353" x="3495675" y="2814638"/>
          <p14:tracePt t="22370" x="3471863" y="2852738"/>
          <p14:tracePt t="22386" x="3419475" y="2900363"/>
          <p14:tracePt t="22403" x="3390900" y="2938463"/>
          <p14:tracePt t="22420" x="3352800" y="2971800"/>
          <p14:tracePt t="22437" x="3300413" y="3014663"/>
          <p14:tracePt t="22453" x="3276600" y="3038475"/>
          <p14:tracePt t="22470" x="3267075" y="3048000"/>
          <p14:tracePt t="22753" x="3228975" y="3067050"/>
          <p14:tracePt t="22760" x="3176588" y="3090863"/>
          <p14:tracePt t="22770" x="3109913" y="3119438"/>
          <p14:tracePt t="22787" x="2971800" y="3162300"/>
          <p14:tracePt t="22803" x="2862263" y="3195638"/>
          <p14:tracePt t="22821" x="2690813" y="3209925"/>
          <p14:tracePt t="22853" x="2552700" y="3209925"/>
          <p14:tracePt t="22887" x="2443163" y="3200400"/>
          <p14:tracePt t="22903" x="2405063" y="3200400"/>
          <p14:tracePt t="22920" x="2362200" y="3200400"/>
          <p14:tracePt t="22937" x="2295525" y="3200400"/>
          <p14:tracePt t="22953" x="2243138" y="3195638"/>
          <p14:tracePt t="22970" x="2205038" y="3195638"/>
          <p14:tracePt t="22987" x="2152650" y="3190875"/>
          <p14:tracePt t="23003" x="2066925" y="3181350"/>
          <p14:tracePt t="23020" x="2014538" y="3181350"/>
          <p14:tracePt t="23037" x="1971675" y="3181350"/>
          <p14:tracePt t="23053" x="1924050" y="3181350"/>
          <p14:tracePt t="23070" x="1838325" y="3181350"/>
          <p14:tracePt t="23086" x="1776413" y="3190875"/>
          <p14:tracePt t="23103" x="1728788" y="3195638"/>
          <p14:tracePt t="23120" x="1652588" y="3209925"/>
          <p14:tracePt t="23136" x="1609725" y="3214688"/>
          <p14:tracePt t="23153" x="1566863" y="3228975"/>
          <p14:tracePt t="23170" x="1524000" y="3233738"/>
          <p14:tracePt t="23186" x="1466850" y="3252788"/>
          <p14:tracePt t="23203" x="1443038" y="3257550"/>
          <p14:tracePt t="23220" x="1433513" y="3262313"/>
          <p14:tracePt t="23236" x="1423988" y="3262313"/>
          <p14:tracePt t="23253" x="1414463" y="3262313"/>
          <p14:tracePt t="23387" x="1419225" y="3262313"/>
          <p14:tracePt t="23400" x="1428750" y="3271838"/>
          <p14:tracePt t="23409" x="1438275" y="3271838"/>
          <p14:tracePt t="23420" x="1452563" y="3271838"/>
          <p14:tracePt t="23436" x="1481138" y="3271838"/>
          <p14:tracePt t="23453" x="1519238" y="3281363"/>
          <p14:tracePt t="23470" x="1547813" y="3286125"/>
          <p14:tracePt t="23486" x="1576388" y="3286125"/>
          <p14:tracePt t="23504" x="1614488" y="3286125"/>
          <p14:tracePt t="23520" x="1643063" y="3286125"/>
          <p14:tracePt t="23537" x="1681163" y="3286125"/>
          <p14:tracePt t="23542" x="1690688" y="3286125"/>
          <p14:tracePt t="23554" x="1733550" y="3286125"/>
          <p14:tracePt t="23570" x="1766888" y="3286125"/>
          <p14:tracePt t="23586" x="1804988" y="3286125"/>
          <p14:tracePt t="23603" x="1838325" y="3286125"/>
          <p14:tracePt t="23620" x="1895475" y="3286125"/>
          <p14:tracePt t="23637" x="1943100" y="3286125"/>
          <p14:tracePt t="23653" x="1995488" y="3286125"/>
          <p14:tracePt t="23670" x="2062163" y="3286125"/>
          <p14:tracePt t="23686" x="2143125" y="3286125"/>
          <p14:tracePt t="23703" x="2195513" y="3286125"/>
          <p14:tracePt t="23720" x="2243138" y="3281363"/>
          <p14:tracePt t="23737" x="2328863" y="3271838"/>
          <p14:tracePt t="23753" x="2390775" y="3257550"/>
          <p14:tracePt t="23770" x="2443163" y="3248025"/>
          <p14:tracePt t="23786" x="2500313" y="3238500"/>
          <p14:tracePt t="23803" x="2571750" y="3224213"/>
          <p14:tracePt t="23820" x="2605088" y="3224213"/>
          <p14:tracePt t="23837" x="2643188" y="3219450"/>
          <p14:tracePt t="23853" x="2671763" y="3219450"/>
          <p14:tracePt t="23870" x="2719388" y="3219450"/>
          <p14:tracePt t="23886" x="2747963" y="3209925"/>
          <p14:tracePt t="23903" x="2767013" y="3209925"/>
          <p14:tracePt t="23921" x="2800350" y="3209925"/>
          <p14:tracePt t="23936" x="2809875" y="3209925"/>
          <p14:tracePt t="23953" x="2814638" y="3209925"/>
          <p14:tracePt t="23970" x="2819400" y="3209925"/>
          <p14:tracePt t="23987" x="2828925" y="3209925"/>
          <p14:tracePt t="24020" x="2833688" y="3209925"/>
          <p14:tracePt t="26029" x="2805113" y="3238500"/>
          <p14:tracePt t="26037" x="2762250" y="3281363"/>
          <p14:tracePt t="26043" x="2724150" y="3314700"/>
          <p14:tracePt t="26053" x="2686050" y="3333750"/>
          <p14:tracePt t="26070" x="2638425" y="3371850"/>
          <p14:tracePt t="26087" x="2590800" y="3405188"/>
          <p14:tracePt t="26120" x="2505075" y="3457575"/>
          <p14:tracePt t="26153" x="2419350" y="3505200"/>
          <p14:tracePt t="26170" x="2371725" y="3533775"/>
          <p14:tracePt t="26186" x="2328863" y="3557588"/>
          <p14:tracePt t="26203" x="2290763" y="3586163"/>
          <p14:tracePt t="26220" x="2238375" y="3614738"/>
          <p14:tracePt t="26236" x="2209800" y="3638550"/>
          <p14:tracePt t="26253" x="2181225" y="3657600"/>
          <p14:tracePt t="26269" x="2143125" y="3676650"/>
          <p14:tracePt t="26286" x="2095500" y="3700463"/>
          <p14:tracePt t="26303" x="2066925" y="3705225"/>
          <p14:tracePt t="26320" x="2038350" y="3709988"/>
          <p14:tracePt t="26337" x="1981200" y="3729038"/>
          <p14:tracePt t="26353" x="1938338" y="3738563"/>
          <p14:tracePt t="26370" x="1900238" y="3748088"/>
          <p14:tracePt t="26386" x="1871663" y="3752850"/>
          <p14:tracePt t="26403" x="1824038" y="3767138"/>
          <p14:tracePt t="26420" x="1795463" y="3771900"/>
          <p14:tracePt t="26436" x="1766888" y="3786188"/>
          <p14:tracePt t="26453" x="1738313" y="3790950"/>
          <p14:tracePt t="26470" x="1709738" y="3795713"/>
          <p14:tracePt t="26486" x="1704975" y="3795713"/>
          <p14:tracePt t="26503" x="1700213" y="3795713"/>
          <p14:tracePt t="26566" x="1704975" y="3795713"/>
          <p14:tracePt t="26572" x="1719263" y="3790950"/>
          <p14:tracePt t="26586" x="1762125" y="3786188"/>
          <p14:tracePt t="26603" x="1843088" y="3776663"/>
          <p14:tracePt t="26619" x="1943100" y="3767138"/>
          <p14:tracePt t="26636" x="2081213" y="3762375"/>
          <p14:tracePt t="26653" x="2219325" y="3743325"/>
          <p14:tracePt t="26669" x="2309813" y="3743325"/>
          <p14:tracePt t="26686" x="2409825" y="3743325"/>
          <p14:tracePt t="26703" x="2490788" y="3743325"/>
          <p14:tracePt t="26720" x="2571750" y="3748088"/>
          <p14:tracePt t="26736" x="2614613" y="3752850"/>
          <p14:tracePt t="26753" x="2652713" y="3767138"/>
          <p14:tracePt t="26770" x="2695575" y="3771900"/>
          <p14:tracePt t="26786" x="2757488" y="3776663"/>
          <p14:tracePt t="26803" x="2800350" y="3790950"/>
          <p14:tracePt t="26820" x="2843213" y="3790950"/>
          <p14:tracePt t="26836" x="2905125" y="3795713"/>
          <p14:tracePt t="26853" x="2947988" y="3795713"/>
          <p14:tracePt t="26869" x="2986088" y="3800475"/>
          <p14:tracePt t="26886" x="3019425" y="3800475"/>
          <p14:tracePt t="26903" x="3067050" y="3800475"/>
          <p14:tracePt t="26919" x="3109913" y="3800475"/>
          <p14:tracePt t="26936" x="3143250" y="3800475"/>
          <p14:tracePt t="26953" x="3181350" y="3800475"/>
          <p14:tracePt t="26969" x="3224213" y="3800475"/>
          <p14:tracePt t="26986" x="3262313" y="3800475"/>
          <p14:tracePt t="27003" x="3290888" y="3800475"/>
          <p14:tracePt t="27020" x="3309938" y="3800475"/>
          <p14:tracePt t="27036" x="3319463" y="3800475"/>
          <p14:tracePt t="27053" x="3328988" y="3800475"/>
          <p14:tracePt t="27070" x="3333750" y="3800475"/>
          <p14:tracePt t="27086" x="3338513" y="3800475"/>
          <p14:tracePt t="27322" x="3281363" y="3829050"/>
          <p14:tracePt t="27329" x="3190875" y="3867150"/>
          <p14:tracePt t="27337" x="3109913" y="3895725"/>
          <p14:tracePt t="27353" x="2914650" y="3948113"/>
          <p14:tracePt t="27369" x="2714625" y="3995738"/>
          <p14:tracePt t="27386" x="2543175" y="4029075"/>
          <p14:tracePt t="27403" x="2362200" y="4062413"/>
          <p14:tracePt t="27419" x="2243138" y="4081463"/>
          <p14:tracePt t="27436" x="2162175" y="4086225"/>
          <p14:tracePt t="27453" x="2081213" y="4086225"/>
          <p14:tracePt t="27469" x="2043113" y="4086225"/>
          <p14:tracePt t="27486" x="2009775" y="4086225"/>
          <p14:tracePt t="27503" x="1971675" y="4086225"/>
          <p14:tracePt t="27519" x="1914525" y="4086225"/>
          <p14:tracePt t="27536" x="1862138" y="4086225"/>
          <p14:tracePt t="27553" x="1809750" y="4086225"/>
          <p14:tracePt t="27570" x="1762125" y="4086225"/>
          <p14:tracePt t="27586" x="1709738" y="4086225"/>
          <p14:tracePt t="27603" x="1681163" y="4086225"/>
          <p14:tracePt t="27619" x="1666875" y="4086225"/>
          <p14:tracePt t="27636" x="1662113" y="4086225"/>
          <p14:tracePt t="27653" x="1652588" y="4086225"/>
          <p14:tracePt t="27711" x="1657350" y="4086225"/>
          <p14:tracePt t="27718" x="1681163" y="4095750"/>
          <p14:tracePt t="27725" x="1709738" y="4100513"/>
          <p14:tracePt t="27736" x="1757363" y="4110038"/>
          <p14:tracePt t="27753" x="1847850" y="4133850"/>
          <p14:tracePt t="27769" x="1990725" y="4157663"/>
          <p14:tracePt t="27786" x="2105025" y="4162425"/>
          <p14:tracePt t="27803" x="2238375" y="4171950"/>
          <p14:tracePt t="27819" x="2333625" y="4186238"/>
          <p14:tracePt t="27836" x="2490788" y="4205288"/>
          <p14:tracePt t="27853" x="2595563" y="4210050"/>
          <p14:tracePt t="27870" x="2700338" y="4238625"/>
          <p14:tracePt t="27886" x="2790825" y="4257675"/>
          <p14:tracePt t="27903" x="2824163" y="4271963"/>
          <p14:tracePt t="27919" x="2852738" y="4271963"/>
          <p14:tracePt t="27936" x="2876550" y="4271963"/>
          <p14:tracePt t="27953" x="2900363" y="4271963"/>
          <p14:tracePt t="27970" x="2909888" y="4271963"/>
          <p14:tracePt t="27986" x="2914650" y="4271963"/>
          <p14:tracePt t="28003" x="2924175" y="4271963"/>
          <p14:tracePt t="28019" x="2928938" y="4271963"/>
          <p14:tracePt t="28053" x="2933700" y="4271963"/>
          <p14:tracePt t="28790" x="2938463" y="4257675"/>
          <p14:tracePt t="28797" x="2952750" y="4233863"/>
          <p14:tracePt t="28805" x="2976563" y="4191000"/>
          <p14:tracePt t="28819" x="3028950" y="4086225"/>
          <p14:tracePt t="28836" x="3062288" y="3967163"/>
          <p14:tracePt t="28853" x="3081338" y="3890963"/>
          <p14:tracePt t="28886" x="3100388" y="3762375"/>
          <p14:tracePt t="28919" x="3100388" y="3629025"/>
          <p14:tracePt t="28936" x="3090863" y="3509963"/>
          <p14:tracePt t="28953" x="3071813" y="3457575"/>
          <p14:tracePt t="28969" x="3052763" y="3419475"/>
          <p14:tracePt t="28986" x="3038475" y="3376613"/>
          <p14:tracePt t="29003" x="3000375" y="3286125"/>
          <p14:tracePt t="29019" x="2986088" y="3233738"/>
          <p14:tracePt t="29036" x="2967038" y="3195638"/>
          <p14:tracePt t="29053" x="2962275" y="3157538"/>
          <p14:tracePt t="29069" x="2947988" y="3124200"/>
          <p14:tracePt t="29086" x="2947988" y="3114675"/>
          <p14:tracePt t="29103" x="2947988" y="3105150"/>
          <p14:tracePt t="29119" x="2947988" y="3100388"/>
          <p14:tracePt t="29157" x="2947988" y="3124200"/>
          <p14:tracePt t="29169" x="2957513" y="3171825"/>
          <p14:tracePt t="29186" x="2981325" y="3333750"/>
          <p14:tracePt t="29203" x="3009900" y="3533775"/>
          <p14:tracePt t="29219" x="3019425" y="3690938"/>
          <p14:tracePt t="29236" x="3028950" y="3781425"/>
          <p14:tracePt t="29253" x="3028950" y="3886200"/>
          <p14:tracePt t="29269" x="3028950" y="3938588"/>
          <p14:tracePt t="29286" x="3028950" y="3971925"/>
          <p14:tracePt t="29303" x="3028950" y="4000500"/>
          <p14:tracePt t="29319" x="3028950" y="4029075"/>
          <p14:tracePt t="29336" x="3028950" y="4033838"/>
          <p14:tracePt t="29353" x="3028950" y="4043363"/>
          <p14:tracePt t="29583" x="3048000" y="3976688"/>
          <p14:tracePt t="29590" x="3076575" y="3895725"/>
          <p14:tracePt t="29603" x="3100388" y="3838575"/>
          <p14:tracePt t="29619" x="3171825" y="3690938"/>
          <p14:tracePt t="29636" x="3205163" y="3648075"/>
          <p14:tracePt t="29653" x="3248025" y="3629025"/>
          <p14:tracePt t="29669" x="3300413" y="3633788"/>
          <p14:tracePt t="29686" x="3376613" y="3686175"/>
          <p14:tracePt t="29703" x="3452813" y="3810000"/>
          <p14:tracePt t="29719" x="3524250" y="3952875"/>
          <p14:tracePt t="29736" x="3571875" y="4048125"/>
          <p14:tracePt t="29753" x="3614738" y="4133850"/>
          <p14:tracePt t="29769" x="3629025" y="4162425"/>
          <p14:tracePt t="29786" x="3638550" y="4176713"/>
          <p14:tracePt t="29803" x="3643313" y="4186238"/>
          <p14:tracePt t="29819" x="3643313" y="4195763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Variable Capture</a:t>
            </a:r>
          </a:p>
        </p:txBody>
      </p:sp>
      <p:sp>
        <p:nvSpPr>
          <p:cNvPr id="296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A Java lambda can capture the value of a local variable declared outside the lambda body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This is possible if, and only if, </a:t>
            </a:r>
            <a:r>
              <a:rPr lang="en-US" altLang="en-US" sz="2000" b="1" dirty="0"/>
              <a:t>the variable being references is "effectively final"</a:t>
            </a:r>
            <a:r>
              <a:rPr lang="en-US" altLang="en-US" sz="2000" dirty="0"/>
              <a:t>, meaning it does not change its value after being assigned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1352551" y="2060576"/>
            <a:ext cx="7129463" cy="9366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public interface </a:t>
            </a:r>
            <a:r>
              <a:rPr kumimoji="1" lang="en-US" altLang="ko-KR" sz="1800" dirty="0" err="1"/>
              <a:t>MyFactory</a:t>
            </a:r>
            <a:r>
              <a:rPr kumimoji="1" lang="en-US" altLang="ko-KR" sz="1800" dirty="0"/>
              <a:t> {</a:t>
            </a:r>
          </a:p>
          <a:p>
            <a:pPr>
              <a:lnSpc>
                <a:spcPct val="90000"/>
              </a:lnSpc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	public String create(String message);</a:t>
            </a:r>
          </a:p>
          <a:p>
            <a:pPr>
              <a:lnSpc>
                <a:spcPct val="90000"/>
              </a:lnSpc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} </a:t>
            </a:r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1352551" y="3068960"/>
            <a:ext cx="7129463" cy="2231999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public class </a:t>
            </a:r>
            <a:r>
              <a:rPr kumimoji="1" lang="en-US" altLang="ko-KR" sz="1800" dirty="0" err="1"/>
              <a:t>LocalVariableCapture</a:t>
            </a:r>
            <a:r>
              <a:rPr kumimoji="1" lang="en-US" altLang="ko-KR" sz="1800" dirty="0"/>
              <a:t> {</a:t>
            </a:r>
          </a:p>
          <a:p>
            <a:pPr>
              <a:lnSpc>
                <a:spcPct val="90000"/>
              </a:lnSpc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	public static void main(String[] </a:t>
            </a:r>
            <a:r>
              <a:rPr kumimoji="1" lang="en-US" altLang="ko-KR" sz="1800" dirty="0" err="1"/>
              <a:t>args</a:t>
            </a:r>
            <a:r>
              <a:rPr kumimoji="1" lang="en-US" altLang="ko-KR" sz="1800" dirty="0"/>
              <a:t>) {</a:t>
            </a:r>
          </a:p>
          <a:p>
            <a:pPr>
              <a:lnSpc>
                <a:spcPct val="90000"/>
              </a:lnSpc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		String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greeting</a:t>
            </a:r>
            <a:r>
              <a:rPr kumimoji="1" lang="en-US" altLang="ko-KR" sz="1800" dirty="0"/>
              <a:t> = "Hello";</a:t>
            </a:r>
          </a:p>
          <a:p>
            <a:pPr>
              <a:lnSpc>
                <a:spcPct val="90000"/>
              </a:lnSpc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		</a:t>
            </a:r>
            <a:r>
              <a:rPr kumimoji="1" lang="en-US" altLang="ko-KR" sz="1800" dirty="0" err="1"/>
              <a:t>MyFactory</a:t>
            </a:r>
            <a:r>
              <a:rPr kumimoji="1" lang="en-US" altLang="ko-KR" sz="1800" dirty="0"/>
              <a:t> </a:t>
            </a:r>
            <a:r>
              <a:rPr kumimoji="1" lang="en-US" altLang="ko-KR" sz="1800" dirty="0" err="1"/>
              <a:t>myFactory</a:t>
            </a:r>
            <a:r>
              <a:rPr kumimoji="1" lang="en-US" altLang="ko-KR" sz="1800" dirty="0"/>
              <a:t> = (message) -&gt; {</a:t>
            </a:r>
          </a:p>
          <a:p>
            <a:pPr>
              <a:lnSpc>
                <a:spcPct val="90000"/>
              </a:lnSpc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			return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greeting</a:t>
            </a:r>
            <a:r>
              <a:rPr kumimoji="1" lang="en-US" altLang="ko-KR" sz="1800" dirty="0"/>
              <a:t> + ":" + message;</a:t>
            </a:r>
          </a:p>
          <a:p>
            <a:pPr>
              <a:lnSpc>
                <a:spcPct val="90000"/>
              </a:lnSpc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		};</a:t>
            </a:r>
          </a:p>
          <a:p>
            <a:pPr>
              <a:lnSpc>
                <a:spcPct val="90000"/>
              </a:lnSpc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		</a:t>
            </a:r>
            <a:r>
              <a:rPr kumimoji="1" lang="en-US" altLang="ko-KR" sz="1800" dirty="0" err="1"/>
              <a:t>System.out.println</a:t>
            </a:r>
            <a:r>
              <a:rPr kumimoji="1" lang="en-US" altLang="ko-KR" sz="1800" dirty="0"/>
              <a:t>(</a:t>
            </a:r>
            <a:r>
              <a:rPr kumimoji="1" lang="en-US" altLang="ko-KR" sz="1800" dirty="0" err="1"/>
              <a:t>myFactory.create</a:t>
            </a:r>
            <a:r>
              <a:rPr kumimoji="1" lang="en-US" altLang="ko-KR" sz="1800" dirty="0"/>
              <a:t>("Java Lambda"));</a:t>
            </a:r>
          </a:p>
          <a:p>
            <a:pPr>
              <a:lnSpc>
                <a:spcPct val="90000"/>
              </a:lnSpc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	}</a:t>
            </a:r>
          </a:p>
          <a:p>
            <a:pPr>
              <a:lnSpc>
                <a:spcPct val="90000"/>
              </a:lnSpc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89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853"/>
    </mc:Choice>
    <mc:Fallback xmlns="">
      <p:transition spd="slow" advTm="142853"/>
    </mc:Fallback>
  </mc:AlternateContent>
  <p:extLst>
    <p:ext uri="{3A86A75C-4F4B-4683-9AE1-C65F6400EC91}">
      <p14:laserTraceLst xmlns:p14="http://schemas.microsoft.com/office/powerpoint/2010/main">
        <p14:tracePtLst>
          <p14:tracePt t="738" x="3681413" y="3986213"/>
          <p14:tracePt t="745" x="3733800" y="3738563"/>
          <p14:tracePt t="753" x="3795713" y="3429000"/>
          <p14:tracePt t="768" x="3933825" y="2909888"/>
          <p14:tracePt t="785" x="4052888" y="2481263"/>
          <p14:tracePt t="801" x="4124325" y="2295525"/>
          <p14:tracePt t="835" x="4219575" y="2071688"/>
          <p14:tracePt t="868" x="4271963" y="1952625"/>
          <p14:tracePt t="884" x="4281488" y="1885950"/>
          <p14:tracePt t="901" x="4291013" y="1838325"/>
          <p14:tracePt t="918" x="4300538" y="1795463"/>
          <p14:tracePt t="934" x="4305300" y="1747838"/>
          <p14:tracePt t="951" x="4338638" y="1614488"/>
          <p14:tracePt t="968" x="4362450" y="1543050"/>
          <p14:tracePt t="984" x="4371975" y="1490663"/>
          <p14:tracePt t="1001" x="4381500" y="1466850"/>
          <p14:tracePt t="1018" x="4381500" y="1438275"/>
          <p14:tracePt t="1034" x="4376738" y="1414463"/>
          <p14:tracePt t="1051" x="4362450" y="1395413"/>
          <p14:tracePt t="1068" x="4305300" y="1352550"/>
          <p14:tracePt t="1084" x="4229100" y="1314450"/>
          <p14:tracePt t="1101" x="4143375" y="1285875"/>
          <p14:tracePt t="1118" x="4057650" y="1252538"/>
          <p14:tracePt t="1134" x="3957638" y="1214438"/>
          <p14:tracePt t="1151" x="3890963" y="1185863"/>
          <p14:tracePt t="1168" x="3833813" y="1162050"/>
          <p14:tracePt t="1184" x="3781425" y="1133475"/>
          <p14:tracePt t="1201" x="3733800" y="1114425"/>
          <p14:tracePt t="1218" x="3705225" y="1109663"/>
          <p14:tracePt t="1234" x="3671888" y="1109663"/>
          <p14:tracePt t="1251" x="3638550" y="1109663"/>
          <p14:tracePt t="1268" x="3590925" y="1109663"/>
          <p14:tracePt t="1284" x="3552825" y="1119188"/>
          <p14:tracePt t="1301" x="3509963" y="1128713"/>
          <p14:tracePt t="1318" x="3448050" y="1138238"/>
          <p14:tracePt t="1334" x="3405188" y="1138238"/>
          <p14:tracePt t="1351" x="3371850" y="1138238"/>
          <p14:tracePt t="1368" x="3343275" y="1138238"/>
          <p14:tracePt t="1384" x="3295650" y="1138238"/>
          <p14:tracePt t="1401" x="3267075" y="1138238"/>
          <p14:tracePt t="1418" x="3248025" y="1138238"/>
          <p14:tracePt t="1434" x="3224213" y="1128713"/>
          <p14:tracePt t="1451" x="3190875" y="1119188"/>
          <p14:tracePt t="1468" x="3176588" y="1114425"/>
          <p14:tracePt t="1484" x="3157538" y="1104900"/>
          <p14:tracePt t="1501" x="3138488" y="1095375"/>
          <p14:tracePt t="1518" x="3128963" y="1090613"/>
          <p14:tracePt t="1534" x="3119438" y="1085850"/>
          <p14:tracePt t="1551" x="3114675" y="1076325"/>
          <p14:tracePt t="1568" x="3105150" y="1076325"/>
          <p14:tracePt t="1584" x="3100388" y="1076325"/>
          <p14:tracePt t="2493" x="3105150" y="1081088"/>
          <p14:tracePt t="2501" x="3109913" y="1081088"/>
          <p14:tracePt t="2508" x="3114675" y="1081088"/>
          <p14:tracePt t="2518" x="3124200" y="1081088"/>
          <p14:tracePt t="2534" x="3138488" y="1081088"/>
          <p14:tracePt t="2551" x="3148013" y="1085850"/>
          <p14:tracePt t="2584" x="3181350" y="1095375"/>
          <p14:tracePt t="2618" x="3219450" y="1109663"/>
          <p14:tracePt t="2634" x="3243263" y="1119188"/>
          <p14:tracePt t="2651" x="3281363" y="1123950"/>
          <p14:tracePt t="2668" x="3314700" y="1138238"/>
          <p14:tracePt t="2684" x="3371850" y="1143000"/>
          <p14:tracePt t="2701" x="3400425" y="1147763"/>
          <p14:tracePt t="2718" x="3433763" y="1147763"/>
          <p14:tracePt t="2734" x="3476625" y="1152525"/>
          <p14:tracePt t="2751" x="3538538" y="1166813"/>
          <p14:tracePt t="2767" x="3590925" y="1171575"/>
          <p14:tracePt t="2784" x="3643313" y="1185863"/>
          <p14:tracePt t="2801" x="3709988" y="1195388"/>
          <p14:tracePt t="2818" x="3752850" y="1204913"/>
          <p14:tracePt t="2834" x="3781425" y="1209675"/>
          <p14:tracePt t="2851" x="3819525" y="1214438"/>
          <p14:tracePt t="2868" x="3881438" y="1214438"/>
          <p14:tracePt t="2884" x="3924300" y="1223963"/>
          <p14:tracePt t="2901" x="3971925" y="1228725"/>
          <p14:tracePt t="2918" x="4024313" y="1233488"/>
          <p14:tracePt t="2934" x="4086225" y="1243013"/>
          <p14:tracePt t="2951" x="4119563" y="1243013"/>
          <p14:tracePt t="2968" x="4148138" y="1243013"/>
          <p14:tracePt t="2985" x="4176713" y="1243013"/>
          <p14:tracePt t="3001" x="4210050" y="1247775"/>
          <p14:tracePt t="3018" x="4233863" y="1247775"/>
          <p14:tracePt t="3034" x="4252913" y="1252538"/>
          <p14:tracePt t="3051" x="4286250" y="1257300"/>
          <p14:tracePt t="3068" x="4310063" y="1257300"/>
          <p14:tracePt t="3084" x="4329113" y="1257300"/>
          <p14:tracePt t="3101" x="4348163" y="1257300"/>
          <p14:tracePt t="3118" x="4376738" y="1257300"/>
          <p14:tracePt t="3134" x="4391025" y="1257300"/>
          <p14:tracePt t="3151" x="4410075" y="1257300"/>
          <p14:tracePt t="3168" x="4429125" y="1257300"/>
          <p14:tracePt t="3184" x="4452938" y="1257300"/>
          <p14:tracePt t="3201" x="4471988" y="1257300"/>
          <p14:tracePt t="3218" x="4495800" y="1257300"/>
          <p14:tracePt t="3235" x="4529138" y="1257300"/>
          <p14:tracePt t="3251" x="4548188" y="1257300"/>
          <p14:tracePt t="3268" x="4586288" y="1257300"/>
          <p14:tracePt t="3284" x="4614863" y="1257300"/>
          <p14:tracePt t="3301" x="4652963" y="1252538"/>
          <p14:tracePt t="3318" x="4672013" y="1252538"/>
          <p14:tracePt t="3334" x="4695825" y="1252538"/>
          <p14:tracePt t="3351" x="4724400" y="1238250"/>
          <p14:tracePt t="3368" x="4757738" y="1233488"/>
          <p14:tracePt t="3384" x="4772025" y="1228725"/>
          <p14:tracePt t="3401" x="4791075" y="1228725"/>
          <p14:tracePt t="3417" x="4805363" y="1228725"/>
          <p14:tracePt t="3434" x="4814888" y="1228725"/>
          <p14:tracePt t="3451" x="4819650" y="1228725"/>
          <p14:tracePt t="3467" x="4824413" y="1228725"/>
          <p14:tracePt t="3484" x="4829175" y="1228725"/>
          <p14:tracePt t="3588" x="4819650" y="1228725"/>
          <p14:tracePt t="3595" x="4805363" y="1228725"/>
          <p14:tracePt t="3603" x="4795838" y="1228725"/>
          <p14:tracePt t="3617" x="4767263" y="1233488"/>
          <p14:tracePt t="3634" x="4724400" y="1243013"/>
          <p14:tracePt t="3651" x="4686300" y="1247775"/>
          <p14:tracePt t="3668" x="4633913" y="1247775"/>
          <p14:tracePt t="3684" x="4610100" y="1247775"/>
          <p14:tracePt t="3701" x="4595813" y="1247775"/>
          <p14:tracePt t="3718" x="4586288" y="1247775"/>
          <p14:tracePt t="3734" x="4576763" y="1247775"/>
          <p14:tracePt t="3751" x="4572000" y="1247775"/>
          <p14:tracePt t="3767" x="4557713" y="1247775"/>
          <p14:tracePt t="3784" x="4538663" y="1247775"/>
          <p14:tracePt t="3801" x="4438650" y="1238250"/>
          <p14:tracePt t="3818" x="4338638" y="1219200"/>
          <p14:tracePt t="3835" x="4233863" y="1204913"/>
          <p14:tracePt t="3851" x="4114800" y="1181100"/>
          <p14:tracePt t="3868" x="3919538" y="1138238"/>
          <p14:tracePt t="3884" x="3795713" y="1114425"/>
          <p14:tracePt t="3902" x="3690938" y="1095375"/>
          <p14:tracePt t="3919" x="3543300" y="1081088"/>
          <p14:tracePt t="3935" x="3457575" y="1071563"/>
          <p14:tracePt t="3951" x="3376613" y="1057275"/>
          <p14:tracePt t="3968" x="3324225" y="1052513"/>
          <p14:tracePt t="3984" x="3271838" y="1047750"/>
          <p14:tracePt t="4001" x="3248025" y="1038225"/>
          <p14:tracePt t="4017" x="3238500" y="1038225"/>
          <p14:tracePt t="4034" x="3228975" y="1038225"/>
          <p14:tracePt t="4154" x="3228975" y="1033463"/>
          <p14:tracePt t="4160" x="3243263" y="1033463"/>
          <p14:tracePt t="4168" x="3267075" y="1028700"/>
          <p14:tracePt t="4184" x="3348038" y="1023938"/>
          <p14:tracePt t="4201" x="3443288" y="1004888"/>
          <p14:tracePt t="4217" x="3514725" y="1000125"/>
          <p14:tracePt t="4234" x="3638550" y="990600"/>
          <p14:tracePt t="4251" x="3729038" y="990600"/>
          <p14:tracePt t="4268" x="3800475" y="990600"/>
          <p14:tracePt t="4285" x="3890963" y="990600"/>
          <p14:tracePt t="4301" x="3943350" y="990600"/>
          <p14:tracePt t="4317" x="3990975" y="990600"/>
          <p14:tracePt t="4334" x="4043363" y="995363"/>
          <p14:tracePt t="4351" x="4138613" y="1000125"/>
          <p14:tracePt t="4367" x="4205288" y="1009650"/>
          <p14:tracePt t="4384" x="4257675" y="1009650"/>
          <p14:tracePt t="4401" x="4300538" y="1014413"/>
          <p14:tracePt t="4418" x="4352925" y="1014413"/>
          <p14:tracePt t="4434" x="4386263" y="1014413"/>
          <p14:tracePt t="4451" x="4424363" y="1014413"/>
          <p14:tracePt t="4467" x="4467225" y="1019175"/>
          <p14:tracePt t="4484" x="4519613" y="1028700"/>
          <p14:tracePt t="4501" x="4557713" y="1028700"/>
          <p14:tracePt t="4518" x="4586288" y="1028700"/>
          <p14:tracePt t="4535" x="4624388" y="1028700"/>
          <p14:tracePt t="4552" x="4648200" y="1023938"/>
          <p14:tracePt t="4568" x="4662488" y="1019175"/>
          <p14:tracePt t="4585" x="4667250" y="1019175"/>
          <p14:tracePt t="4589" x="4672013" y="1019175"/>
          <p14:tracePt t="4601" x="4676775" y="1014413"/>
          <p14:tracePt t="4618" x="4686300" y="1014413"/>
          <p14:tracePt t="4634" x="4691063" y="1014413"/>
          <p14:tracePt t="4881" x="4729163" y="1009650"/>
          <p14:tracePt t="4889" x="4762500" y="1000125"/>
          <p14:tracePt t="4901" x="4800600" y="1000125"/>
          <p14:tracePt t="4917" x="4914900" y="995363"/>
          <p14:tracePt t="4934" x="4986338" y="995363"/>
          <p14:tracePt t="4951" x="5057775" y="1014413"/>
          <p14:tracePt t="4968" x="5129213" y="1033463"/>
          <p14:tracePt t="4984" x="5200650" y="1052513"/>
          <p14:tracePt t="5001" x="5248275" y="1066800"/>
          <p14:tracePt t="5017" x="5295900" y="1081088"/>
          <p14:tracePt t="5034" x="5372100" y="1081088"/>
          <p14:tracePt t="5051" x="5424488" y="1085850"/>
          <p14:tracePt t="5067" x="5481638" y="1085850"/>
          <p14:tracePt t="5084" x="5529263" y="1090613"/>
          <p14:tracePt t="5101" x="5591175" y="1100138"/>
          <p14:tracePt t="5118" x="5619750" y="1104900"/>
          <p14:tracePt t="5134" x="5657850" y="1104900"/>
          <p14:tracePt t="5151" x="5686425" y="1114425"/>
          <p14:tracePt t="5168" x="5734050" y="1123950"/>
          <p14:tracePt t="5184" x="5762625" y="1123950"/>
          <p14:tracePt t="5201" x="5781675" y="1123950"/>
          <p14:tracePt t="5218" x="5824538" y="1123950"/>
          <p14:tracePt t="5234" x="5843588" y="1128713"/>
          <p14:tracePt t="5251" x="5867400" y="1128713"/>
          <p14:tracePt t="5267" x="5881688" y="1128713"/>
          <p14:tracePt t="5284" x="5891213" y="1128713"/>
          <p14:tracePt t="5301" x="5895975" y="1128713"/>
          <p14:tracePt t="5317" x="5900738" y="1128713"/>
          <p14:tracePt t="5365" x="5895975" y="1128713"/>
          <p14:tracePt t="5372" x="5867400" y="1133475"/>
          <p14:tracePt t="5384" x="5834063" y="1143000"/>
          <p14:tracePt t="5401" x="5595938" y="1166813"/>
          <p14:tracePt t="5418" x="5281613" y="1176338"/>
          <p14:tracePt t="5434" x="5033963" y="1195388"/>
          <p14:tracePt t="5451" x="4724400" y="1181100"/>
          <p14:tracePt t="5468" x="4367213" y="1143000"/>
          <p14:tracePt t="5484" x="4124325" y="1104900"/>
          <p14:tracePt t="5501" x="3957638" y="1066800"/>
          <p14:tracePt t="5517" x="3829050" y="1042988"/>
          <p14:tracePt t="5534" x="3700463" y="1028700"/>
          <p14:tracePt t="5551" x="3657600" y="1023938"/>
          <p14:tracePt t="5568" x="3643313" y="1023938"/>
          <p14:tracePt t="5584" x="3633788" y="1023938"/>
          <p14:tracePt t="5601" x="3624263" y="1023938"/>
          <p14:tracePt t="5634" x="3633788" y="1019175"/>
          <p14:tracePt t="5651" x="3719513" y="1004888"/>
          <p14:tracePt t="5668" x="3843338" y="995363"/>
          <p14:tracePt t="5684" x="4043363" y="995363"/>
          <p14:tracePt t="5701" x="4210050" y="1000125"/>
          <p14:tracePt t="5717" x="4533900" y="1028700"/>
          <p14:tracePt t="5734" x="4719638" y="1028700"/>
          <p14:tracePt t="5751" x="4910138" y="1023938"/>
          <p14:tracePt t="5767" x="5110163" y="1014413"/>
          <p14:tracePt t="5784" x="5334000" y="1004888"/>
          <p14:tracePt t="5801" x="5457825" y="1004888"/>
          <p14:tracePt t="5818" x="5576888" y="1004888"/>
          <p14:tracePt t="5834" x="5672138" y="1009650"/>
          <p14:tracePt t="5851" x="5767388" y="1023938"/>
          <p14:tracePt t="5868" x="5810250" y="1023938"/>
          <p14:tracePt t="5884" x="5848350" y="1023938"/>
          <p14:tracePt t="5901" x="5886450" y="1023938"/>
          <p14:tracePt t="5918" x="5905500" y="1023938"/>
          <p14:tracePt t="5934" x="5915025" y="1023938"/>
          <p14:tracePt t="5951" x="5924550" y="1023938"/>
          <p14:tracePt t="5967" x="5934075" y="1023938"/>
          <p14:tracePt t="5984" x="5938838" y="1023938"/>
          <p14:tracePt t="7135" x="5929313" y="1033463"/>
          <p14:tracePt t="7142" x="5910263" y="1052513"/>
          <p14:tracePt t="7151" x="5891213" y="1071563"/>
          <p14:tracePt t="7167" x="5857875" y="1095375"/>
          <p14:tracePt t="7184" x="5819775" y="1123950"/>
          <p14:tracePt t="7201" x="5772150" y="1166813"/>
          <p14:tracePt t="7234" x="5705475" y="1219200"/>
          <p14:tracePt t="7267" x="5643563" y="1276350"/>
          <p14:tracePt t="7284" x="5619750" y="1290638"/>
          <p14:tracePt t="7301" x="5595938" y="1309688"/>
          <p14:tracePt t="7317" x="5576888" y="1328738"/>
          <p14:tracePt t="7334" x="5538788" y="1352550"/>
          <p14:tracePt t="7351" x="5514975" y="1362075"/>
          <p14:tracePt t="7367" x="5486400" y="1385888"/>
          <p14:tracePt t="7384" x="5438775" y="1423988"/>
          <p14:tracePt t="7401" x="5405438" y="1452563"/>
          <p14:tracePt t="7417" x="5367338" y="1490663"/>
          <p14:tracePt t="7434" x="5334000" y="1528763"/>
          <p14:tracePt t="7451" x="5267325" y="1600200"/>
          <p14:tracePt t="7467" x="5210175" y="1652588"/>
          <p14:tracePt t="7484" x="5110163" y="1709738"/>
          <p14:tracePt t="7501" x="4991100" y="1766888"/>
          <p14:tracePt t="7518" x="4829175" y="1843088"/>
          <p14:tracePt t="7534" x="4719638" y="1905000"/>
          <p14:tracePt t="7551" x="4610100" y="1962150"/>
          <p14:tracePt t="7568" x="4491038" y="2014538"/>
          <p14:tracePt t="7570" x="4443413" y="2028825"/>
          <p14:tracePt t="7584" x="4357688" y="2085975"/>
          <p14:tracePt t="7601" x="4257675" y="2133600"/>
          <p14:tracePt t="7617" x="4148138" y="2185988"/>
          <p14:tracePt t="7634" x="4038600" y="2224088"/>
          <p14:tracePt t="7651" x="4000500" y="2233613"/>
          <p14:tracePt t="7667" x="3986213" y="2238375"/>
          <p14:tracePt t="7921" x="3967163" y="2243138"/>
          <p14:tracePt t="7928" x="3948113" y="2252663"/>
          <p14:tracePt t="7936" x="3924300" y="2262188"/>
          <p14:tracePt t="7950" x="3886200" y="2276475"/>
          <p14:tracePt t="7967" x="3857625" y="2286000"/>
          <p14:tracePt t="7984" x="3833813" y="2286000"/>
          <p14:tracePt t="8001" x="3814763" y="2286000"/>
          <p14:tracePt t="8034" x="3762375" y="2286000"/>
          <p14:tracePt t="8068" x="3705225" y="2295525"/>
          <p14:tracePt t="8084" x="3690938" y="2295525"/>
          <p14:tracePt t="8101" x="3671888" y="2295525"/>
          <p14:tracePt t="8117" x="3648075" y="2300288"/>
          <p14:tracePt t="8134" x="3609975" y="2309813"/>
          <p14:tracePt t="8151" x="3557588" y="2309813"/>
          <p14:tracePt t="8167" x="3490913" y="2309813"/>
          <p14:tracePt t="8184" x="3424238" y="2309813"/>
          <p14:tracePt t="8201" x="3309938" y="2309813"/>
          <p14:tracePt t="8217" x="3257550" y="2309813"/>
          <p14:tracePt t="8234" x="3205163" y="2300288"/>
          <p14:tracePt t="8251" x="3167063" y="2290763"/>
          <p14:tracePt t="8267" x="3152775" y="2281238"/>
          <p14:tracePt t="8284" x="3148013" y="2271713"/>
          <p14:tracePt t="8301" x="3148013" y="2252663"/>
          <p14:tracePt t="8317" x="3167063" y="2190750"/>
          <p14:tracePt t="8334" x="3224213" y="2109788"/>
          <p14:tracePt t="8350" x="3286125" y="2038350"/>
          <p14:tracePt t="8367" x="3395663" y="1952625"/>
          <p14:tracePt t="8384" x="3552825" y="1881188"/>
          <p14:tracePt t="8401" x="3648075" y="1862138"/>
          <p14:tracePt t="8417" x="3738563" y="1862138"/>
          <p14:tracePt t="8434" x="3843338" y="1881188"/>
          <p14:tracePt t="8451" x="3971925" y="1947863"/>
          <p14:tracePt t="8467" x="4019550" y="1985963"/>
          <p14:tracePt t="8484" x="4048125" y="2009775"/>
          <p14:tracePt t="8501" x="4086225" y="2052638"/>
          <p14:tracePt t="8517" x="4100513" y="2076450"/>
          <p14:tracePt t="8534" x="4110038" y="2100263"/>
          <p14:tracePt t="8551" x="4114800" y="2114550"/>
          <p14:tracePt t="8567" x="4114800" y="2133600"/>
          <p14:tracePt t="8584" x="4114800" y="2143125"/>
          <p14:tracePt t="8601" x="4114800" y="2152650"/>
          <p14:tracePt t="8617" x="4105275" y="2166938"/>
          <p14:tracePt t="8634" x="4076700" y="2200275"/>
          <p14:tracePt t="8651" x="4052888" y="2224088"/>
          <p14:tracePt t="8667" x="4019550" y="2247900"/>
          <p14:tracePt t="8684" x="3971925" y="2281238"/>
          <p14:tracePt t="8700" x="3948113" y="2290763"/>
          <p14:tracePt t="8717" x="3929063" y="2295525"/>
          <p14:tracePt t="8734" x="3919538" y="2300288"/>
          <p14:tracePt t="8751" x="3895725" y="2300288"/>
          <p14:tracePt t="8767" x="3886200" y="2300288"/>
          <p14:tracePt t="8784" x="3881438" y="2300288"/>
          <p14:tracePt t="9046" x="3857625" y="2309813"/>
          <p14:tracePt t="9053" x="3829050" y="2314575"/>
          <p14:tracePt t="9060" x="3805238" y="2314575"/>
          <p14:tracePt t="9068" x="3771900" y="2314575"/>
          <p14:tracePt t="9084" x="3709988" y="2319338"/>
          <p14:tracePt t="9101" x="3662363" y="2319338"/>
          <p14:tracePt t="9118" x="3624263" y="2319338"/>
          <p14:tracePt t="9134" x="3567113" y="2319338"/>
          <p14:tracePt t="9150" x="3529013" y="2300288"/>
          <p14:tracePt t="9168" x="3486150" y="2281238"/>
          <p14:tracePt t="9184" x="3443288" y="2252663"/>
          <p14:tracePt t="9200" x="3419475" y="2233613"/>
          <p14:tracePt t="9217" x="3414713" y="2228850"/>
          <p14:tracePt t="9234" x="3409950" y="2219325"/>
          <p14:tracePt t="9250" x="3405188" y="2200275"/>
          <p14:tracePt t="9267" x="3405188" y="2195513"/>
          <p14:tracePt t="9284" x="3405188" y="2185988"/>
          <p14:tracePt t="9300" x="3405188" y="2181225"/>
          <p14:tracePt t="9317" x="3414713" y="2176463"/>
          <p14:tracePt t="9522" x="3357563" y="2185988"/>
          <p14:tracePt t="9529" x="3286125" y="2214563"/>
          <p14:tracePt t="9537" x="3219450" y="2233613"/>
          <p14:tracePt t="9551" x="3090863" y="2276475"/>
          <p14:tracePt t="9567" x="2962275" y="2309813"/>
          <p14:tracePt t="9584" x="2838450" y="2333625"/>
          <p14:tracePt t="9601" x="2743200" y="2357438"/>
          <p14:tracePt t="9617" x="2671763" y="2371725"/>
          <p14:tracePt t="9634" x="2628900" y="2376488"/>
          <p14:tracePt t="9651" x="2595563" y="2376488"/>
          <p14:tracePt t="9667" x="2557463" y="2376488"/>
          <p14:tracePt t="9684" x="2495550" y="2376488"/>
          <p14:tracePt t="9701" x="2447925" y="2376488"/>
          <p14:tracePt t="9717" x="2409825" y="2376488"/>
          <p14:tracePt t="9734" x="2376488" y="2376488"/>
          <p14:tracePt t="9750" x="2343150" y="2376488"/>
          <p14:tracePt t="9767" x="2328863" y="2376488"/>
          <p14:tracePt t="9784" x="2324100" y="2376488"/>
          <p14:tracePt t="9801" x="2319338" y="2376488"/>
          <p14:tracePt t="9817" x="2319338" y="2371725"/>
          <p14:tracePt t="9834" x="2319338" y="2366963"/>
          <p14:tracePt t="9851" x="2333625" y="2352675"/>
          <p14:tracePt t="9867" x="2428875" y="2309813"/>
          <p14:tracePt t="9884" x="2505075" y="2286000"/>
          <p14:tracePt t="9900" x="2595563" y="2276475"/>
          <p14:tracePt t="9917" x="2728913" y="2276475"/>
          <p14:tracePt t="9934" x="2919413" y="2276475"/>
          <p14:tracePt t="9950" x="3019425" y="2276475"/>
          <p14:tracePt t="9967" x="3109913" y="2281238"/>
          <p14:tracePt t="9984" x="3214688" y="2290763"/>
          <p14:tracePt t="10000" x="3376613" y="2314575"/>
          <p14:tracePt t="10017" x="3457575" y="2319338"/>
          <p14:tracePt t="10034" x="3519488" y="2328863"/>
          <p14:tracePt t="10050" x="3609975" y="2328863"/>
          <p14:tracePt t="10067" x="3662363" y="2319338"/>
          <p14:tracePt t="10084" x="3700463" y="2314575"/>
          <p14:tracePt t="10100" x="3733800" y="2309813"/>
          <p14:tracePt t="10117" x="3781425" y="2295525"/>
          <p14:tracePt t="10134" x="3805238" y="2286000"/>
          <p14:tracePt t="10150" x="3824288" y="2281238"/>
          <p14:tracePt t="10167" x="3833813" y="2276475"/>
          <p14:tracePt t="10184" x="3843338" y="2276475"/>
          <p14:tracePt t="10200" x="3852863" y="2276475"/>
          <p14:tracePt t="10217" x="3857625" y="2276475"/>
          <p14:tracePt t="10234" x="3862388" y="2276475"/>
          <p14:tracePt t="10267" x="3867150" y="2276475"/>
          <p14:tracePt t="11197" x="3862388" y="2281238"/>
          <p14:tracePt t="11204" x="3852863" y="2290763"/>
          <p14:tracePt t="11217" x="3843338" y="2300288"/>
          <p14:tracePt t="11234" x="3805238" y="2338388"/>
          <p14:tracePt t="11267" x="3724275" y="2438400"/>
          <p14:tracePt t="11300" x="3643313" y="2528888"/>
          <p14:tracePt t="11317" x="3619500" y="2552700"/>
          <p14:tracePt t="11334" x="3595688" y="2576513"/>
          <p14:tracePt t="11351" x="3567113" y="2605088"/>
          <p14:tracePt t="11367" x="3543300" y="2619375"/>
          <p14:tracePt t="11384" x="3529013" y="2628900"/>
          <p14:tracePt t="11400" x="3509963" y="2643188"/>
          <p14:tracePt t="11417" x="3486150" y="2652713"/>
          <p14:tracePt t="11434" x="3471863" y="2662238"/>
          <p14:tracePt t="11450" x="3462338" y="2667000"/>
          <p14:tracePt t="11467" x="3448050" y="2671763"/>
          <p14:tracePt t="11483" x="3433763" y="2681288"/>
          <p14:tracePt t="11500" x="3424238" y="2686050"/>
          <p14:tracePt t="11517" x="3409950" y="2690813"/>
          <p14:tracePt t="11534" x="3390900" y="2700338"/>
          <p14:tracePt t="11550" x="3371850" y="2700338"/>
          <p14:tracePt t="11567" x="3333750" y="2700338"/>
          <p14:tracePt t="11584" x="3300413" y="2700338"/>
          <p14:tracePt t="11600" x="3252788" y="2700338"/>
          <p14:tracePt t="11617" x="3214688" y="2700338"/>
          <p14:tracePt t="11634" x="3186113" y="2700338"/>
          <p14:tracePt t="11650" x="3157538" y="2700338"/>
          <p14:tracePt t="11667" x="3128963" y="2700338"/>
          <p14:tracePt t="11684" x="3109913" y="2700338"/>
          <p14:tracePt t="11700" x="3095625" y="2700338"/>
          <p14:tracePt t="11717" x="3081338" y="2700338"/>
          <p14:tracePt t="11734" x="3062288" y="2700338"/>
          <p14:tracePt t="11750" x="3057525" y="2700338"/>
          <p14:tracePt t="11767" x="3052763" y="2700338"/>
          <p14:tracePt t="11784" x="3048000" y="2700338"/>
          <p14:tracePt t="11982" x="3062288" y="2700338"/>
          <p14:tracePt t="11990" x="3071813" y="2700338"/>
          <p14:tracePt t="12000" x="3090863" y="2700338"/>
          <p14:tracePt t="12017" x="3119438" y="2695575"/>
          <p14:tracePt t="12034" x="3162300" y="2695575"/>
          <p14:tracePt t="12050" x="3200400" y="2695575"/>
          <p14:tracePt t="12067" x="3243263" y="2695575"/>
          <p14:tracePt t="12084" x="3271838" y="2695575"/>
          <p14:tracePt t="12100" x="3324225" y="2695575"/>
          <p14:tracePt t="12117" x="3352800" y="2695575"/>
          <p14:tracePt t="12133" x="3386138" y="2695575"/>
          <p14:tracePt t="12150" x="3424238" y="2695575"/>
          <p14:tracePt t="12167" x="3471863" y="2695575"/>
          <p14:tracePt t="12183" x="3505200" y="2695575"/>
          <p14:tracePt t="12200" x="3543300" y="2695575"/>
          <p14:tracePt t="12217" x="3586163" y="2690813"/>
          <p14:tracePt t="12234" x="3609975" y="2686050"/>
          <p14:tracePt t="12250" x="3633788" y="2676525"/>
          <p14:tracePt t="12267" x="3652838" y="2671763"/>
          <p14:tracePt t="12284" x="3681413" y="2667000"/>
          <p14:tracePt t="12300" x="3695700" y="2657475"/>
          <p14:tracePt t="12317" x="3719513" y="2652713"/>
          <p14:tracePt t="12334" x="3733800" y="2647950"/>
          <p14:tracePt t="12350" x="3748088" y="2638425"/>
          <p14:tracePt t="12367" x="3757613" y="2633663"/>
          <p14:tracePt t="12384" x="3762375" y="2633663"/>
          <p14:tracePt t="12400" x="3767138" y="2633663"/>
          <p14:tracePt t="12433" x="3767138" y="2628900"/>
          <p14:tracePt t="12450" x="3767138" y="2619375"/>
          <p14:tracePt t="12467" x="3752850" y="2576513"/>
          <p14:tracePt t="12483" x="3733800" y="2543175"/>
          <p14:tracePt t="12500" x="3714750" y="2519363"/>
          <p14:tracePt t="12517" x="3667125" y="2495550"/>
          <p14:tracePt t="12534" x="3595688" y="2457450"/>
          <p14:tracePt t="12550" x="3552825" y="2443163"/>
          <p14:tracePt t="12567" x="3524250" y="2433638"/>
          <p14:tracePt t="12584" x="3500438" y="2424113"/>
          <p14:tracePt t="12601" x="3467100" y="2414588"/>
          <p14:tracePt t="12617" x="3443288" y="2405063"/>
          <p14:tracePt t="12633" x="3424238" y="2405063"/>
          <p14:tracePt t="12650" x="3386138" y="2405063"/>
          <p14:tracePt t="12667" x="3348038" y="2405063"/>
          <p14:tracePt t="12684" x="3295650" y="2424113"/>
          <p14:tracePt t="12700" x="3233738" y="2438400"/>
          <p14:tracePt t="12717" x="3152775" y="2466975"/>
          <p14:tracePt t="12734" x="3100388" y="2490788"/>
          <p14:tracePt t="12750" x="3067050" y="2509838"/>
          <p14:tracePt t="12767" x="3038475" y="2528888"/>
          <p14:tracePt t="12783" x="3019425" y="2547938"/>
          <p14:tracePt t="12800" x="3005138" y="2557463"/>
          <p14:tracePt t="12817" x="2995613" y="2566988"/>
          <p14:tracePt t="12833" x="2990850" y="2576513"/>
          <p14:tracePt t="12850" x="2981325" y="2600325"/>
          <p14:tracePt t="12867" x="2976563" y="2624138"/>
          <p14:tracePt t="12883" x="2971800" y="2638425"/>
          <p14:tracePt t="12900" x="2971800" y="2657475"/>
          <p14:tracePt t="12917" x="2971800" y="2671763"/>
          <p14:tracePt t="12933" x="2971800" y="2676525"/>
          <p14:tracePt t="12950" x="2971800" y="2686050"/>
          <p14:tracePt t="12967" x="2976563" y="2709863"/>
          <p14:tracePt t="12983" x="2981325" y="2719388"/>
          <p14:tracePt t="13000" x="2986088" y="2728913"/>
          <p14:tracePt t="13017" x="3000375" y="2738438"/>
          <p14:tracePt t="13034" x="3028950" y="2757488"/>
          <p14:tracePt t="13050" x="3057525" y="2771775"/>
          <p14:tracePt t="13067" x="3095625" y="2786063"/>
          <p14:tracePt t="13084" x="3162300" y="2795588"/>
          <p14:tracePt t="13100" x="3205163" y="2795588"/>
          <p14:tracePt t="13117" x="3243263" y="2790825"/>
          <p14:tracePt t="13133" x="3281363" y="2781300"/>
          <p14:tracePt t="13150" x="3343275" y="2762250"/>
          <p14:tracePt t="13167" x="3386138" y="2752725"/>
          <p14:tracePt t="13183" x="3429000" y="2738438"/>
          <p14:tracePt t="13200" x="3457575" y="2719388"/>
          <p14:tracePt t="13217" x="3505200" y="2695575"/>
          <p14:tracePt t="13233" x="3538538" y="2681288"/>
          <p14:tracePt t="13250" x="3557588" y="2671763"/>
          <p14:tracePt t="13267" x="3581400" y="2667000"/>
          <p14:tracePt t="13284" x="3600450" y="2652713"/>
          <p14:tracePt t="13300" x="3619500" y="2647950"/>
          <p14:tracePt t="13317" x="3624263" y="2638425"/>
          <p14:tracePt t="13334" x="3633788" y="2624138"/>
          <p14:tracePt t="13350" x="3643313" y="2609850"/>
          <p14:tracePt t="13367" x="3648075" y="2571750"/>
          <p14:tracePt t="13383" x="3652838" y="2543175"/>
          <p14:tracePt t="13400" x="3652838" y="2495550"/>
          <p14:tracePt t="13417" x="3648075" y="2466975"/>
          <p14:tracePt t="13433" x="3633788" y="2428875"/>
          <p14:tracePt t="13450" x="3609975" y="2414588"/>
          <p14:tracePt t="13467" x="3562350" y="2376488"/>
          <p14:tracePt t="13483" x="3509963" y="2362200"/>
          <p14:tracePt t="13500" x="3457575" y="2347913"/>
          <p14:tracePt t="13517" x="3400425" y="2347913"/>
          <p14:tracePt t="13533" x="3376613" y="2347913"/>
          <p14:tracePt t="13550" x="3357563" y="2347913"/>
          <p14:tracePt t="13567" x="3348038" y="2347913"/>
          <p14:tracePt t="13568" x="3338513" y="2347913"/>
          <p14:tracePt t="13583" x="3328988" y="2347913"/>
          <p14:tracePt t="13600" x="3309938" y="2357438"/>
          <p14:tracePt t="13617" x="3290888" y="2362200"/>
          <p14:tracePt t="13633" x="3262313" y="2371725"/>
          <p14:tracePt t="13650" x="3214688" y="2395538"/>
          <p14:tracePt t="13667" x="3176588" y="2424113"/>
          <p14:tracePt t="13684" x="3152775" y="2438400"/>
          <p14:tracePt t="13700" x="3128963" y="2457450"/>
          <p14:tracePt t="13717" x="3100388" y="2476500"/>
          <p14:tracePt t="13733" x="3086100" y="2500313"/>
          <p14:tracePt t="13750" x="3071813" y="2524125"/>
          <p14:tracePt t="13767" x="3048000" y="2566988"/>
          <p14:tracePt t="13784" x="3043238" y="2586038"/>
          <p14:tracePt t="13800" x="3038475" y="2600325"/>
          <p14:tracePt t="13817" x="3038475" y="2609850"/>
          <p14:tracePt t="13833" x="3038475" y="2633663"/>
          <p14:tracePt t="13850" x="3052763" y="2643188"/>
          <p14:tracePt t="13867" x="3076575" y="2657475"/>
          <p14:tracePt t="13883" x="3124200" y="2676525"/>
          <p14:tracePt t="13900" x="3186113" y="2705100"/>
          <p14:tracePt t="13917" x="3214688" y="2714625"/>
          <p14:tracePt t="13933" x="3248025" y="2719388"/>
          <p14:tracePt t="13950" x="3295650" y="2719388"/>
          <p14:tracePt t="13967" x="3333750" y="2719388"/>
          <p14:tracePt t="13983" x="3367088" y="2719388"/>
          <p14:tracePt t="14000" x="3395663" y="2719388"/>
          <p14:tracePt t="14017" x="3433763" y="2719388"/>
          <p14:tracePt t="14033" x="3443288" y="2719388"/>
          <p14:tracePt t="14050" x="3448050" y="2719388"/>
          <p14:tracePt t="14067" x="3452813" y="2719388"/>
          <p14:tracePt t="14100" x="3438525" y="2719388"/>
          <p14:tracePt t="14117" x="3362325" y="2724150"/>
          <p14:tracePt t="14133" x="3181350" y="2747963"/>
          <p14:tracePt t="14150" x="2881313" y="2805113"/>
          <p14:tracePt t="14167" x="2676525" y="2862263"/>
          <p14:tracePt t="14183" x="2486025" y="2895600"/>
          <p14:tracePt t="14200" x="2276475" y="2947988"/>
          <p14:tracePt t="14217" x="2152650" y="2976563"/>
          <p14:tracePt t="14233" x="2047875" y="2990850"/>
          <p14:tracePt t="14250" x="1952625" y="3000375"/>
          <p14:tracePt t="14267" x="1857375" y="3019425"/>
          <p14:tracePt t="14283" x="1814513" y="3024188"/>
          <p14:tracePt t="14300" x="1766888" y="3038475"/>
          <p14:tracePt t="14317" x="1733550" y="3038475"/>
          <p14:tracePt t="14333" x="1695450" y="3038475"/>
          <p14:tracePt t="14350" x="1681163" y="3038475"/>
          <p14:tracePt t="14367" x="1666875" y="3038475"/>
          <p14:tracePt t="14384" x="1657350" y="3038475"/>
          <p14:tracePt t="14428" x="1662113" y="3038475"/>
          <p14:tracePt t="14436" x="1681163" y="3033713"/>
          <p14:tracePt t="14450" x="1743075" y="3019425"/>
          <p14:tracePt t="14467" x="1866900" y="2990850"/>
          <p14:tracePt t="14483" x="2014538" y="2967038"/>
          <p14:tracePt t="14500" x="2152650" y="2947988"/>
          <p14:tracePt t="14517" x="2409825" y="2924175"/>
          <p14:tracePt t="14533" x="2590800" y="2905125"/>
          <p14:tracePt t="14550" x="2757488" y="2886075"/>
          <p14:tracePt t="14567" x="2924175" y="2871788"/>
          <p14:tracePt t="14568" x="2995613" y="2862263"/>
          <p14:tracePt t="14583" x="3128963" y="2852738"/>
          <p14:tracePt t="14600" x="3219450" y="2843213"/>
          <p14:tracePt t="14617" x="3309938" y="2843213"/>
          <p14:tracePt t="14633" x="3414713" y="2847975"/>
          <p14:tracePt t="14650" x="3457575" y="2847975"/>
          <p14:tracePt t="14667" x="3495675" y="2847975"/>
          <p14:tracePt t="14683" x="3524250" y="2847975"/>
          <p14:tracePt t="14700" x="3548063" y="2847975"/>
          <p14:tracePt t="14717" x="3557588" y="2847975"/>
          <p14:tracePt t="14733" x="3567113" y="2847975"/>
          <p14:tracePt t="14750" x="3571875" y="2847975"/>
          <p14:tracePt t="14767" x="3581400" y="2847975"/>
          <p14:tracePt t="14783" x="3586163" y="2847975"/>
          <p14:tracePt t="15302" x="3576638" y="2843213"/>
          <p14:tracePt t="15310" x="3557588" y="2833688"/>
          <p14:tracePt t="15318" x="3548063" y="2828925"/>
          <p14:tracePt t="15333" x="3524250" y="2809875"/>
          <p14:tracePt t="15350" x="3500438" y="2795588"/>
          <p14:tracePt t="15367" x="3481388" y="2786063"/>
          <p14:tracePt t="15400" x="3448050" y="2757488"/>
          <p14:tracePt t="15433" x="3414713" y="2743200"/>
          <p14:tracePt t="15450" x="3381375" y="2728913"/>
          <p14:tracePt t="15467" x="3348038" y="2724150"/>
          <p14:tracePt t="15483" x="3319463" y="2724150"/>
          <p14:tracePt t="15500" x="3262313" y="2724150"/>
          <p14:tracePt t="15517" x="3233738" y="2724150"/>
          <p14:tracePt t="15533" x="3205163" y="2724150"/>
          <p14:tracePt t="15550" x="3186113" y="2724150"/>
          <p14:tracePt t="15567" x="3167063" y="2724150"/>
          <p14:tracePt t="15583" x="3162300" y="2724150"/>
          <p14:tracePt t="15600" x="3157538" y="2724150"/>
          <p14:tracePt t="15617" x="3152775" y="2724150"/>
          <p14:tracePt t="16360" x="3157538" y="2724150"/>
          <p14:tracePt t="16369" x="3167063" y="2724150"/>
          <p14:tracePt t="16375" x="3176588" y="2724150"/>
          <p14:tracePt t="16383" x="3181350" y="2724150"/>
          <p14:tracePt t="16400" x="3186113" y="2724150"/>
          <p14:tracePt t="16417" x="3195638" y="2724150"/>
          <p14:tracePt t="16450" x="3209925" y="2724150"/>
          <p14:tracePt t="18174" x="3224213" y="2681288"/>
          <p14:tracePt t="18182" x="3248025" y="2628900"/>
          <p14:tracePt t="18189" x="3271838" y="2600325"/>
          <p14:tracePt t="18200" x="3286125" y="2571750"/>
          <p14:tracePt t="18216" x="3309938" y="2528888"/>
          <p14:tracePt t="18233" x="3376613" y="2443163"/>
          <p14:tracePt t="18266" x="3476625" y="2286000"/>
          <p14:tracePt t="18300" x="3557588" y="2166938"/>
          <p14:tracePt t="18316" x="3576638" y="2147888"/>
          <p14:tracePt t="18333" x="3595688" y="2128838"/>
          <p14:tracePt t="18350" x="3605213" y="2114550"/>
          <p14:tracePt t="18366" x="3609975" y="2109788"/>
          <p14:tracePt t="18383" x="3614738" y="2100263"/>
          <p14:tracePt t="18400" x="3614738" y="2095500"/>
          <p14:tracePt t="18416" x="3614738" y="2090738"/>
          <p14:tracePt t="18476" x="3605213" y="2100263"/>
          <p14:tracePt t="18484" x="3595688" y="2119313"/>
          <p14:tracePt t="18491" x="3581400" y="2143125"/>
          <p14:tracePt t="18500" x="3548063" y="2185988"/>
          <p14:tracePt t="18517" x="3500438" y="2271713"/>
          <p14:tracePt t="18533" x="3448050" y="2333625"/>
          <p14:tracePt t="18550" x="3386138" y="2409825"/>
          <p14:tracePt t="18567" x="3352800" y="2447925"/>
          <p14:tracePt t="18583" x="3328988" y="2486025"/>
          <p14:tracePt t="18600" x="3305175" y="2533650"/>
          <p14:tracePt t="18616" x="3286125" y="2562225"/>
          <p14:tracePt t="18633" x="3276600" y="2600325"/>
          <p14:tracePt t="18650" x="3257550" y="2638425"/>
          <p14:tracePt t="18667" x="3233738" y="2686050"/>
          <p14:tracePt t="18683" x="3219450" y="2709863"/>
          <p14:tracePt t="18700" x="3214688" y="2724150"/>
          <p14:tracePt t="18716" x="3205163" y="2738438"/>
          <p14:tracePt t="18733" x="3195638" y="2747963"/>
          <p14:tracePt t="18750" x="3195638" y="2752725"/>
          <p14:tracePt t="18766" x="3195638" y="2762250"/>
          <p14:tracePt t="18813" x="3195638" y="2767013"/>
          <p14:tracePt t="18923" x="3195638" y="2771775"/>
          <p14:tracePt t="19953" x="3195638" y="2790825"/>
          <p14:tracePt t="19960" x="3200400" y="2814638"/>
          <p14:tracePt t="19967" x="3214688" y="2843213"/>
          <p14:tracePt t="19983" x="3228975" y="2886075"/>
          <p14:tracePt t="20000" x="3243263" y="2924175"/>
          <p14:tracePt t="20016" x="3252788" y="2952750"/>
          <p14:tracePt t="20050" x="3286125" y="3038475"/>
          <p14:tracePt t="20083" x="3305175" y="3124200"/>
          <p14:tracePt t="20085" x="3305175" y="3143250"/>
          <p14:tracePt t="20100" x="3309938" y="3171825"/>
          <p14:tracePt t="20116" x="3309938" y="3190875"/>
          <p14:tracePt t="20133" x="3309938" y="3209925"/>
          <p14:tracePt t="20150" x="3309938" y="3233738"/>
          <p14:tracePt t="20166" x="3309938" y="3243263"/>
          <p14:tracePt t="20183" x="3309938" y="3257550"/>
          <p14:tracePt t="20200" x="3309938" y="3262313"/>
          <p14:tracePt t="20216" x="3309938" y="3271838"/>
          <p14:tracePt t="20275" x="3309938" y="3276600"/>
          <p14:tracePt t="20282" x="3305175" y="3281363"/>
          <p14:tracePt t="20290" x="3295650" y="3281363"/>
          <p14:tracePt t="20299" x="3281363" y="3286125"/>
          <p14:tracePt t="20317" x="3252788" y="3286125"/>
          <p14:tracePt t="20333" x="3219450" y="3290888"/>
          <p14:tracePt t="20350" x="3171825" y="3290888"/>
          <p14:tracePt t="20366" x="3138488" y="3290888"/>
          <p14:tracePt t="20383" x="3114675" y="3290888"/>
          <p14:tracePt t="20400" x="3081338" y="3290888"/>
          <p14:tracePt t="20416" x="3062288" y="3290888"/>
          <p14:tracePt t="20433" x="3052763" y="3290888"/>
          <p14:tracePt t="20450" x="3033713" y="3290888"/>
          <p14:tracePt t="20466" x="3005138" y="3286125"/>
          <p14:tracePt t="20483" x="2981325" y="3276600"/>
          <p14:tracePt t="20500" x="2967038" y="3276600"/>
          <p14:tracePt t="20516" x="2947988" y="3271838"/>
          <p14:tracePt t="20533" x="2924175" y="3267075"/>
          <p14:tracePt t="20550" x="2914650" y="3267075"/>
          <p14:tracePt t="20566" x="2905125" y="3267075"/>
          <p14:tracePt t="20583" x="2895600" y="3267075"/>
          <p14:tracePt t="20900" x="2919413" y="3267075"/>
          <p14:tracePt t="20908" x="2957513" y="3267075"/>
          <p14:tracePt t="20916" x="2981325" y="3267075"/>
          <p14:tracePt t="20933" x="3048000" y="3267075"/>
          <p14:tracePt t="20949" x="3100388" y="3267075"/>
          <p14:tracePt t="20966" x="3176588" y="3281363"/>
          <p14:tracePt t="20983" x="3233738" y="3286125"/>
          <p14:tracePt t="21000" x="3295650" y="3300413"/>
          <p14:tracePt t="21017" x="3371850" y="3305175"/>
          <p14:tracePt t="21033" x="3424238" y="3305175"/>
          <p14:tracePt t="21050" x="3471863" y="3305175"/>
          <p14:tracePt t="21067" x="3514725" y="3305175"/>
          <p14:tracePt t="21083" x="3576638" y="3305175"/>
          <p14:tracePt t="21100" x="3624263" y="3305175"/>
          <p14:tracePt t="21116" x="3676650" y="3305175"/>
          <p14:tracePt t="21133" x="3719513" y="3305175"/>
          <p14:tracePt t="21150" x="3786188" y="3290888"/>
          <p14:tracePt t="21166" x="3824288" y="3290888"/>
          <p14:tracePt t="21183" x="3867150" y="3290888"/>
          <p14:tracePt t="21200" x="3910013" y="3290888"/>
          <p14:tracePt t="21216" x="3962400" y="3290888"/>
          <p14:tracePt t="21233" x="3995738" y="3290888"/>
          <p14:tracePt t="21249" x="4038600" y="3290888"/>
          <p14:tracePt t="21266" x="4086225" y="3290888"/>
          <p14:tracePt t="21283" x="4124325" y="3300413"/>
          <p14:tracePt t="21300" x="4157663" y="3305175"/>
          <p14:tracePt t="21316" x="4186238" y="3309938"/>
          <p14:tracePt t="21333" x="4229100" y="3324225"/>
          <p14:tracePt t="21350" x="4252913" y="3328988"/>
          <p14:tracePt t="21366" x="4271963" y="3328988"/>
          <p14:tracePt t="21383" x="4281488" y="3328988"/>
          <p14:tracePt t="21400" x="4300538" y="3328988"/>
          <p14:tracePt t="21416" x="4314825" y="3328988"/>
          <p14:tracePt t="21433" x="4329113" y="3328988"/>
          <p14:tracePt t="21450" x="4338638" y="3328988"/>
          <p14:tracePt t="21466" x="4348163" y="3328988"/>
          <p14:tracePt t="21483" x="4352925" y="3328988"/>
          <p14:tracePt t="21500" x="4357688" y="3328988"/>
          <p14:tracePt t="21935" x="4333875" y="3328988"/>
          <p14:tracePt t="21943" x="4310063" y="3328988"/>
          <p14:tracePt t="21951" x="4276725" y="3328988"/>
          <p14:tracePt t="21966" x="4210050" y="3328988"/>
          <p14:tracePt t="21983" x="4105275" y="3328988"/>
          <p14:tracePt t="21999" x="4005263" y="3324225"/>
          <p14:tracePt t="22016" x="3833813" y="3324225"/>
          <p14:tracePt t="22050" x="3576638" y="3338513"/>
          <p14:tracePt t="22083" x="3219450" y="3362325"/>
          <p14:tracePt t="22100" x="3086100" y="3362325"/>
          <p14:tracePt t="22116" x="2938463" y="3362325"/>
          <p14:tracePt t="22133" x="2747963" y="3362325"/>
          <p14:tracePt t="22150" x="2605088" y="3362325"/>
          <p14:tracePt t="22166" x="2462213" y="3362325"/>
          <p14:tracePt t="22183" x="2338388" y="3362325"/>
          <p14:tracePt t="22199" x="2190750" y="3362325"/>
          <p14:tracePt t="22216" x="2095500" y="3352800"/>
          <p14:tracePt t="22233" x="2028825" y="3348038"/>
          <p14:tracePt t="22249" x="1976438" y="3338513"/>
          <p14:tracePt t="22266" x="1909763" y="3338513"/>
          <p14:tracePt t="22283" x="1866900" y="3343275"/>
          <p14:tracePt t="22300" x="1828800" y="3348038"/>
          <p14:tracePt t="22316" x="1790700" y="3352800"/>
          <p14:tracePt t="22333" x="1757363" y="3367088"/>
          <p14:tracePt t="22349" x="1738313" y="3376613"/>
          <p14:tracePt t="22366" x="1714500" y="3395663"/>
          <p14:tracePt t="22383" x="1652588" y="3519488"/>
          <p14:tracePt t="22399" x="1619250" y="3633788"/>
          <p14:tracePt t="22416" x="1585913" y="3709988"/>
          <p14:tracePt t="22433" x="1571625" y="3786188"/>
          <p14:tracePt t="22449" x="1538288" y="3957638"/>
          <p14:tracePt t="22466" x="1533525" y="4048125"/>
          <p14:tracePt t="22483" x="1524000" y="4119563"/>
          <p14:tracePt t="22499" x="1519238" y="4171950"/>
          <p14:tracePt t="22516" x="1519238" y="4233863"/>
          <p14:tracePt t="22533" x="1519238" y="4276725"/>
          <p14:tracePt t="22549" x="1509713" y="4333875"/>
          <p14:tracePt t="22566" x="1509713" y="4448175"/>
          <p14:tracePt t="22583" x="1504950" y="4495800"/>
          <p14:tracePt t="22599" x="1504950" y="4538663"/>
          <p14:tracePt t="22616" x="1504950" y="4567238"/>
          <p14:tracePt t="22633" x="1504950" y="4600575"/>
          <p14:tracePt t="22649" x="1504950" y="4614863"/>
          <p14:tracePt t="22666" x="1504950" y="4629150"/>
          <p14:tracePt t="22683" x="1504950" y="4652963"/>
          <p14:tracePt t="22699" x="1519238" y="4686300"/>
          <p14:tracePt t="22716" x="1524000" y="4705350"/>
          <p14:tracePt t="22733" x="1524000" y="4724400"/>
          <p14:tracePt t="22749" x="1524000" y="4733925"/>
          <p14:tracePt t="22766" x="1524000" y="4743450"/>
          <p14:tracePt t="22783" x="1524000" y="4748213"/>
          <p14:tracePt t="22799" x="1524000" y="4757738"/>
          <p14:tracePt t="22816" x="1528763" y="4767263"/>
          <p14:tracePt t="23757" x="1533525" y="4772025"/>
          <p14:tracePt t="23764" x="1538288" y="4776788"/>
          <p14:tracePt t="23771" x="1538288" y="4781550"/>
          <p14:tracePt t="23783" x="1547813" y="4786313"/>
          <p14:tracePt t="23799" x="1552575" y="4800600"/>
          <p14:tracePt t="23816" x="1562100" y="4814888"/>
          <p14:tracePt t="23849" x="1566863" y="4824413"/>
          <p14:tracePt t="23883" x="1566863" y="4833938"/>
          <p14:tracePt t="23977" x="1566863" y="4838700"/>
          <p14:tracePt t="23984" x="1566863" y="4843463"/>
          <p14:tracePt t="23992" x="1566863" y="4852988"/>
          <p14:tracePt t="23999" x="1566863" y="4857750"/>
          <p14:tracePt t="24016" x="1571625" y="4881563"/>
          <p14:tracePt t="24033" x="1571625" y="4895850"/>
          <p14:tracePt t="24049" x="1571625" y="4905375"/>
          <p14:tracePt t="24066" x="1571625" y="4914900"/>
          <p14:tracePt t="24083" x="1571625" y="4919663"/>
          <p14:tracePt t="24109" x="1571625" y="4924425"/>
          <p14:tracePt t="25777" x="1600200" y="4895850"/>
          <p14:tracePt t="25785" x="1628775" y="4857750"/>
          <p14:tracePt t="25791" x="1662113" y="4814888"/>
          <p14:tracePt t="25799" x="1695450" y="4776788"/>
          <p14:tracePt t="25816" x="1790700" y="4672013"/>
          <p14:tracePt t="25833" x="1895475" y="4557713"/>
          <p14:tracePt t="25866" x="2138363" y="4367213"/>
          <p14:tracePt t="25899" x="2314575" y="4262438"/>
          <p14:tracePt t="25916" x="2419350" y="4219575"/>
          <p14:tracePt t="25932" x="2471738" y="4195763"/>
          <p14:tracePt t="25949" x="2514600" y="4176713"/>
          <p14:tracePt t="25966" x="2552700" y="4167188"/>
          <p14:tracePt t="25983" x="2605088" y="4152900"/>
          <p14:tracePt t="25999" x="2647950" y="4138613"/>
          <p14:tracePt t="26016" x="2695575" y="4119563"/>
          <p14:tracePt t="26032" x="2738438" y="4100513"/>
          <p14:tracePt t="26049" x="2800350" y="4090988"/>
          <p14:tracePt t="26066" x="2843213" y="4086225"/>
          <p14:tracePt t="26082" x="2895600" y="4076700"/>
          <p14:tracePt t="26099" x="2938463" y="4067175"/>
          <p14:tracePt t="26116" x="3014663" y="4052888"/>
          <p14:tracePt t="26132" x="3071813" y="4043363"/>
          <p14:tracePt t="26149" x="3133725" y="4038600"/>
          <p14:tracePt t="26166" x="3190875" y="4024313"/>
          <p14:tracePt t="26182" x="3219450" y="4014788"/>
          <p14:tracePt t="26199" x="3228975" y="4014788"/>
          <p14:tracePt t="26216" x="3238500" y="4014788"/>
          <p14:tracePt t="26232" x="3243263" y="4014788"/>
          <p14:tracePt t="26467" x="3252788" y="4014788"/>
          <p14:tracePt t="26475" x="3262313" y="4010025"/>
          <p14:tracePt t="26482" x="3276600" y="4000500"/>
          <p14:tracePt t="26499" x="3295650" y="4000500"/>
          <p14:tracePt t="26516" x="3309938" y="4000500"/>
          <p14:tracePt t="26532" x="3328988" y="4000500"/>
          <p14:tracePt t="26549" x="3338513" y="4000500"/>
          <p14:tracePt t="26566" x="3348038" y="4000500"/>
          <p14:tracePt t="26582" x="3352800" y="4000500"/>
          <p14:tracePt t="26599" x="3357563" y="4000500"/>
          <p14:tracePt t="26666" x="3357563" y="4005263"/>
          <p14:tracePt t="26680" x="3348038" y="4019550"/>
          <p14:tracePt t="26688" x="3348038" y="4024313"/>
          <p14:tracePt t="26699" x="3338513" y="4029075"/>
          <p14:tracePt t="26716" x="3328988" y="4038600"/>
          <p14:tracePt t="26732" x="3295650" y="4052888"/>
          <p14:tracePt t="26749" x="3276600" y="4057650"/>
          <p14:tracePt t="26766" x="3262313" y="4057650"/>
          <p14:tracePt t="26783" x="3248025" y="4057650"/>
          <p14:tracePt t="26799" x="3228975" y="4057650"/>
          <p14:tracePt t="26816" x="3214688" y="4057650"/>
          <p14:tracePt t="26833" x="3205163" y="4057650"/>
          <p14:tracePt t="26849" x="3186113" y="4052888"/>
          <p14:tracePt t="26866" x="3176588" y="4052888"/>
          <p14:tracePt t="26882" x="3167063" y="4052888"/>
          <p14:tracePt t="26899" x="3162300" y="4052888"/>
          <p14:tracePt t="26916" x="3157538" y="4052888"/>
          <p14:tracePt t="26981" x="3152775" y="4052888"/>
          <p14:tracePt t="27055" x="3148013" y="4052888"/>
          <p14:tracePt t="27408" x="3157538" y="4052888"/>
          <p14:tracePt t="27415" x="3186113" y="4052888"/>
          <p14:tracePt t="27422" x="3200400" y="4052888"/>
          <p14:tracePt t="27433" x="3219450" y="4048125"/>
          <p14:tracePt t="27449" x="3271838" y="4043363"/>
          <p14:tracePt t="27466" x="3333750" y="4029075"/>
          <p14:tracePt t="27499" x="3395663" y="4029075"/>
          <p14:tracePt t="27532" x="3457575" y="4029075"/>
          <p14:tracePt t="27549" x="3481388" y="4024313"/>
          <p14:tracePt t="27566" x="3500438" y="4024313"/>
          <p14:tracePt t="27582" x="3524250" y="4024313"/>
          <p14:tracePt t="27584" x="3538538" y="4024313"/>
          <p14:tracePt t="27599" x="3567113" y="4019550"/>
          <p14:tracePt t="27616" x="3595688" y="4019550"/>
          <p14:tracePt t="27632" x="3619500" y="4019550"/>
          <p14:tracePt t="27649" x="3652838" y="4019550"/>
          <p14:tracePt t="27666" x="3686175" y="4019550"/>
          <p14:tracePt t="27682" x="3709988" y="4019550"/>
          <p14:tracePt t="27699" x="3724275" y="4019550"/>
          <p14:tracePt t="27716" x="3743325" y="4019550"/>
          <p14:tracePt t="27732" x="3757613" y="4019550"/>
          <p14:tracePt t="27749" x="3767138" y="4019550"/>
          <p14:tracePt t="27766" x="3781425" y="4019550"/>
          <p14:tracePt t="27782" x="3800475" y="4019550"/>
          <p14:tracePt t="27799" x="3814763" y="4019550"/>
          <p14:tracePt t="27816" x="3824288" y="4019550"/>
          <p14:tracePt t="27832" x="3833813" y="4019550"/>
          <p14:tracePt t="27849" x="3843338" y="4019550"/>
          <p14:tracePt t="27866" x="3848100" y="4019550"/>
          <p14:tracePt t="27882" x="3852863" y="4019550"/>
          <p14:tracePt t="27916" x="3857625" y="4019550"/>
          <p14:tracePt t="27958" x="3862388" y="4019550"/>
          <p14:tracePt t="28791" x="3852863" y="4019550"/>
          <p14:tracePt t="28806" x="3810000" y="4024313"/>
          <p14:tracePt t="28816" x="3781425" y="4024313"/>
          <p14:tracePt t="28833" x="3724275" y="4024313"/>
          <p14:tracePt t="28849" x="3700463" y="4024313"/>
          <p14:tracePt t="28866" x="3681413" y="4024313"/>
          <p14:tracePt t="28899" x="3643313" y="4024313"/>
          <p14:tracePt t="28932" x="3600450" y="4024313"/>
          <p14:tracePt t="28949" x="3581400" y="4024313"/>
          <p14:tracePt t="28966" x="3548063" y="4024313"/>
          <p14:tracePt t="28982" x="3514725" y="4024313"/>
          <p14:tracePt t="28999" x="3486150" y="4033838"/>
          <p14:tracePt t="29016" x="3438525" y="4038600"/>
          <p14:tracePt t="29032" x="3400425" y="4043363"/>
          <p14:tracePt t="29049" x="3371850" y="4052888"/>
          <p14:tracePt t="29066" x="3348038" y="4062413"/>
          <p14:tracePt t="29082" x="3333750" y="4071938"/>
          <p14:tracePt t="29099" x="3328988" y="4071938"/>
          <p14:tracePt t="29116" x="3319463" y="4071938"/>
          <p14:tracePt t="29132" x="3314700" y="4071938"/>
          <p14:tracePt t="30023" x="3305175" y="4071938"/>
          <p14:tracePt t="30030" x="3300413" y="4071938"/>
          <p14:tracePt t="30037" x="3295650" y="4071938"/>
          <p14:tracePt t="30049" x="3286125" y="4071938"/>
          <p14:tracePt t="30066" x="3262313" y="4081463"/>
          <p14:tracePt t="30068" x="3252788" y="4081463"/>
          <p14:tracePt t="30082" x="3233738" y="4090988"/>
          <p14:tracePt t="30116" x="3200400" y="4090988"/>
          <p14:tracePt t="30149" x="3186113" y="4090988"/>
          <p14:tracePt t="30182" x="3181350" y="4090988"/>
          <p14:tracePt t="30258" x="3176588" y="4090988"/>
          <p14:tracePt t="30280" x="3171825" y="4090988"/>
          <p14:tracePt t="30309" x="3162300" y="4090988"/>
          <p14:tracePt t="30316" x="3157538" y="4090988"/>
          <p14:tracePt t="30332" x="3143250" y="4090988"/>
          <p14:tracePt t="30349" x="3128963" y="4090988"/>
          <p14:tracePt t="30366" x="3114675" y="4090988"/>
          <p14:tracePt t="30382" x="3100388" y="4090988"/>
          <p14:tracePt t="30399" x="3095625" y="4090988"/>
          <p14:tracePt t="30416" x="3086100" y="4090988"/>
          <p14:tracePt t="30944" x="3095625" y="4090988"/>
          <p14:tracePt t="30963" x="3128963" y="4095750"/>
          <p14:tracePt t="30974" x="3138488" y="4095750"/>
          <p14:tracePt t="30982" x="3148013" y="4095750"/>
          <p14:tracePt t="30999" x="3171825" y="4095750"/>
          <p14:tracePt t="31016" x="3190875" y="4095750"/>
          <p14:tracePt t="31049" x="3209925" y="4095750"/>
          <p14:tracePt t="31082" x="3228975" y="4095750"/>
          <p14:tracePt t="31099" x="3238500" y="4095750"/>
          <p14:tracePt t="31116" x="3248025" y="4095750"/>
          <p14:tracePt t="31132" x="3257550" y="4095750"/>
          <p14:tracePt t="31149" x="3262313" y="4095750"/>
          <p14:tracePt t="31166" x="3267075" y="4090988"/>
          <p14:tracePt t="31182" x="3281363" y="4090988"/>
          <p14:tracePt t="31199" x="3300413" y="4090988"/>
          <p14:tracePt t="31215" x="3314700" y="4086225"/>
          <p14:tracePt t="31232" x="3338513" y="4081463"/>
          <p14:tracePt t="31249" x="3371850" y="4067175"/>
          <p14:tracePt t="31265" x="3395663" y="4057650"/>
          <p14:tracePt t="31282" x="3414713" y="4057650"/>
          <p14:tracePt t="31299" x="3438525" y="4057650"/>
          <p14:tracePt t="31315" x="3476625" y="4052888"/>
          <p14:tracePt t="31332" x="3505200" y="4043363"/>
          <p14:tracePt t="31349" x="3529013" y="4043363"/>
          <p14:tracePt t="31365" x="3548063" y="4038600"/>
          <p14:tracePt t="31382" x="3567113" y="4038600"/>
          <p14:tracePt t="31399" x="3576638" y="4038600"/>
          <p14:tracePt t="31416" x="3581400" y="4038600"/>
          <p14:tracePt t="31432" x="3590925" y="4038600"/>
          <p14:tracePt t="31449" x="3595688" y="4038600"/>
          <p14:tracePt t="31779" x="3609975" y="4038600"/>
          <p14:tracePt t="31786" x="3614738" y="4038600"/>
          <p14:tracePt t="31799" x="3619500" y="4038600"/>
          <p14:tracePt t="31816" x="3638550" y="4038600"/>
          <p14:tracePt t="31832" x="3648075" y="4038600"/>
          <p14:tracePt t="31865" x="3657600" y="4038600"/>
          <p14:tracePt t="32212" x="3643313" y="4038600"/>
          <p14:tracePt t="32219" x="3633788" y="4043363"/>
          <p14:tracePt t="32232" x="3614738" y="4043363"/>
          <p14:tracePt t="32249" x="3567113" y="4057650"/>
          <p14:tracePt t="32265" x="3548063" y="4062413"/>
          <p14:tracePt t="32282" x="3524250" y="4062413"/>
          <p14:tracePt t="32299" x="3505200" y="4062413"/>
          <p14:tracePt t="32332" x="3448050" y="4057650"/>
          <p14:tracePt t="32365" x="3371850" y="4038600"/>
          <p14:tracePt t="32382" x="3343275" y="4033838"/>
          <p14:tracePt t="32399" x="3314700" y="4024313"/>
          <p14:tracePt t="32415" x="3286125" y="4019550"/>
          <p14:tracePt t="32432" x="3252788" y="4010025"/>
          <p14:tracePt t="32449" x="3238500" y="4005263"/>
          <p14:tracePt t="32465" x="3228975" y="4000500"/>
          <p14:tracePt t="32482" x="3214688" y="4000500"/>
          <p14:tracePt t="32499" x="3186113" y="4000500"/>
          <p14:tracePt t="32515" x="3171825" y="4000500"/>
          <p14:tracePt t="32532" x="3152775" y="4000500"/>
          <p14:tracePt t="32549" x="3119438" y="4000500"/>
          <p14:tracePt t="32565" x="3095625" y="4000500"/>
          <p14:tracePt t="32582" x="3067050" y="4000500"/>
          <p14:tracePt t="32601" x="3048000" y="4000500"/>
          <p14:tracePt t="32615" x="3014663" y="4000500"/>
          <p14:tracePt t="32632" x="3005138" y="4000500"/>
          <p14:tracePt t="32649" x="2995613" y="4000500"/>
          <p14:tracePt t="32867" x="2981325" y="3943350"/>
          <p14:tracePt t="32874" x="2962275" y="3843338"/>
          <p14:tracePt t="32882" x="2943225" y="3700463"/>
          <p14:tracePt t="32899" x="2943225" y="3490913"/>
          <p14:tracePt t="32915" x="2943225" y="3305175"/>
          <p14:tracePt t="32932" x="2976563" y="3000375"/>
          <p14:tracePt t="32949" x="2990850" y="2900363"/>
          <p14:tracePt t="32966" x="3005138" y="2838450"/>
          <p14:tracePt t="32983" x="3038475" y="2695575"/>
          <p14:tracePt t="32999" x="3057525" y="2619375"/>
          <p14:tracePt t="33015" x="3081338" y="2566988"/>
          <p14:tracePt t="33032" x="3090863" y="2524125"/>
          <p14:tracePt t="33049" x="3114675" y="2481263"/>
          <p14:tracePt t="33065" x="3128963" y="2457450"/>
          <p14:tracePt t="33082" x="3133725" y="2443163"/>
          <p14:tracePt t="33099" x="3138488" y="2433638"/>
          <p14:tracePt t="33115" x="3148013" y="2424113"/>
          <p14:tracePt t="33132" x="3152775" y="2414588"/>
          <p14:tracePt t="33149" x="3152775" y="2409825"/>
          <p14:tracePt t="33165" x="3152775" y="2405063"/>
          <p14:tracePt t="33199" x="3152775" y="2400300"/>
          <p14:tracePt t="33215" x="3157538" y="2395538"/>
          <p14:tracePt t="33232" x="3176588" y="2386013"/>
          <p14:tracePt t="33249" x="3190875" y="2376488"/>
          <p14:tracePt t="33265" x="3219450" y="2371725"/>
          <p14:tracePt t="33282" x="3248025" y="2371725"/>
          <p14:tracePt t="33299" x="3286125" y="2371725"/>
          <p14:tracePt t="33315" x="3309938" y="2386013"/>
          <p14:tracePt t="33332" x="3333750" y="2414588"/>
          <p14:tracePt t="33349" x="3352800" y="2533650"/>
          <p14:tracePt t="33365" x="3338513" y="2747963"/>
          <p14:tracePt t="33382" x="3281363" y="2928938"/>
          <p14:tracePt t="33399" x="3209925" y="3114675"/>
          <p14:tracePt t="33415" x="3148013" y="3233738"/>
          <p14:tracePt t="33432" x="3067050" y="3381375"/>
          <p14:tracePt t="33449" x="3005138" y="3543300"/>
          <p14:tracePt t="33465" x="2971800" y="3671888"/>
          <p14:tracePt t="33482" x="2957513" y="3757613"/>
          <p14:tracePt t="33499" x="2943225" y="3790950"/>
          <p14:tracePt t="33515" x="2938463" y="3819525"/>
          <p14:tracePt t="33532" x="2933700" y="3838575"/>
          <p14:tracePt t="33549" x="2919413" y="3871913"/>
          <p14:tracePt t="33565" x="2900363" y="3910013"/>
          <p14:tracePt t="33582" x="2871788" y="3957638"/>
          <p14:tracePt t="33599" x="2857500" y="3986213"/>
          <p14:tracePt t="33615" x="2814638" y="4014788"/>
          <p14:tracePt t="33632" x="2781300" y="4033838"/>
          <p14:tracePt t="33649" x="2762250" y="4043363"/>
          <p14:tracePt t="33666" x="2733675" y="4057650"/>
          <p14:tracePt t="33682" x="2719388" y="4062413"/>
          <p14:tracePt t="33699" x="2695575" y="4071938"/>
          <p14:tracePt t="33716" x="2676525" y="4076700"/>
          <p14:tracePt t="33732" x="2633663" y="4100513"/>
          <p14:tracePt t="33749" x="2595563" y="4119563"/>
          <p14:tracePt t="33765" x="2557463" y="4133850"/>
          <p14:tracePt t="33782" x="2514600" y="4138613"/>
          <p14:tracePt t="33799" x="2405063" y="4162425"/>
          <p14:tracePt t="33815" x="2338388" y="4167188"/>
          <p14:tracePt t="33832" x="2266950" y="4176713"/>
          <p14:tracePt t="33849" x="2195513" y="4171950"/>
          <p14:tracePt t="33865" x="2133600" y="4143375"/>
          <p14:tracePt t="33882" x="2090738" y="4095750"/>
          <p14:tracePt t="33899" x="2062163" y="4029075"/>
          <p14:tracePt t="33916" x="2047875" y="3952875"/>
          <p14:tracePt t="33932" x="2057400" y="3900488"/>
          <p14:tracePt t="33949" x="2090738" y="3843338"/>
          <p14:tracePt t="33965" x="2162175" y="3790950"/>
          <p14:tracePt t="33982" x="2333625" y="3705225"/>
          <p14:tracePt t="33999" x="2424113" y="3695700"/>
          <p14:tracePt t="34015" x="2509838" y="3705225"/>
          <p14:tracePt t="34032" x="2595563" y="3748088"/>
          <p14:tracePt t="34049" x="2681288" y="3805238"/>
          <p14:tracePt t="34065" x="2724150" y="3881438"/>
          <p14:tracePt t="34082" x="2747963" y="3967163"/>
          <p14:tracePt t="34100" x="2752725" y="4043363"/>
          <p14:tracePt t="34115" x="2747963" y="4081463"/>
          <p14:tracePt t="34132" x="2728913" y="4105275"/>
          <p14:tracePt t="34149" x="2714625" y="4114800"/>
          <p14:tracePt t="34165" x="2705100" y="4129088"/>
          <p14:tracePt t="34182" x="2695575" y="4133850"/>
          <p14:tracePt t="34215" x="2690813" y="4067175"/>
          <p14:tracePt t="34232" x="2743200" y="3738563"/>
          <p14:tracePt t="34249" x="2867025" y="3248025"/>
          <p14:tracePt t="34266" x="2995613" y="2852738"/>
          <p14:tracePt t="34283" x="3114675" y="2519363"/>
          <p14:tracePt t="34299" x="3148013" y="2433638"/>
          <p14:tracePt t="34315" x="3176588" y="2376488"/>
          <p14:tracePt t="34332" x="3200400" y="2333625"/>
          <p14:tracePt t="34349" x="3224213" y="2295525"/>
          <p14:tracePt t="34365" x="3233738" y="2276475"/>
          <p14:tracePt t="34382" x="3243263" y="2266950"/>
          <p14:tracePt t="34398" x="3252788" y="2262188"/>
          <p14:tracePt t="34415" x="3276600" y="2257425"/>
          <p14:tracePt t="34432" x="3286125" y="2262188"/>
          <p14:tracePt t="34448" x="3290888" y="2276475"/>
          <p14:tracePt t="34465" x="3295650" y="2333625"/>
          <p14:tracePt t="34482" x="3257550" y="2552700"/>
          <p14:tracePt t="34498" x="3205163" y="2681288"/>
          <p14:tracePt t="34515" x="3114675" y="2938463"/>
          <p14:tracePt t="34532" x="2962275" y="3309938"/>
          <p14:tracePt t="34549" x="2900363" y="3495675"/>
          <p14:tracePt t="34566" x="2847975" y="3643313"/>
          <p14:tracePt t="34582" x="2824163" y="3729038"/>
          <p14:tracePt t="34599" x="2805113" y="3786188"/>
          <p14:tracePt t="34615" x="2800350" y="3800475"/>
          <p14:tracePt t="34632" x="2800350" y="3805238"/>
          <p14:tracePt t="34648" x="2795588" y="3824288"/>
          <p14:tracePt t="34665" x="2786063" y="3843338"/>
          <p14:tracePt t="34682" x="2771775" y="3857625"/>
          <p14:tracePt t="34698" x="2757488" y="3871913"/>
          <p14:tracePt t="34715" x="2728913" y="3895725"/>
          <p14:tracePt t="34732" x="2686050" y="3933825"/>
          <p14:tracePt t="34748" x="2662238" y="3957638"/>
          <p14:tracePt t="34765" x="2638425" y="3971925"/>
          <p14:tracePt t="34782" x="2605088" y="3990975"/>
          <p14:tracePt t="34798" x="2581275" y="3995738"/>
          <p14:tracePt t="34815" x="2562225" y="4000500"/>
          <p14:tracePt t="34832" x="2538413" y="4000500"/>
          <p14:tracePt t="34848" x="2490788" y="4000500"/>
          <p14:tracePt t="34865" x="2471738" y="4000500"/>
          <p14:tracePt t="34882" x="2447925" y="4000500"/>
          <p14:tracePt t="34898" x="2438400" y="4000500"/>
          <p14:tracePt t="34915" x="2419350" y="4000500"/>
          <p14:tracePt t="34932" x="2414588" y="4000500"/>
          <p14:tracePt t="34949" x="2409825" y="4000500"/>
          <p14:tracePt t="34965" x="2400300" y="4000500"/>
          <p14:tracePt t="34982" x="2390775" y="4000500"/>
          <p14:tracePt t="34998" x="2386013" y="4005263"/>
          <p14:tracePt t="35015" x="2381250" y="4014788"/>
          <p14:tracePt t="35032" x="2371725" y="4029075"/>
          <p14:tracePt t="35048" x="2362200" y="4038600"/>
          <p14:tracePt t="35065" x="2357438" y="4043363"/>
          <p14:tracePt t="35099" x="2357438" y="4048125"/>
          <p14:tracePt t="35745" x="2362200" y="4048125"/>
          <p14:tracePt t="35752" x="2376488" y="4048125"/>
          <p14:tracePt t="35765" x="2390775" y="4048125"/>
          <p14:tracePt t="35782" x="2438400" y="4043363"/>
          <p14:tracePt t="35798" x="2466975" y="4043363"/>
          <p14:tracePt t="35815" x="2505075" y="4043363"/>
          <p14:tracePt t="35848" x="2543175" y="4043363"/>
          <p14:tracePt t="35882" x="2557463" y="4043363"/>
          <p14:tracePt t="35899" x="2566988" y="4043363"/>
          <p14:tracePt t="35915" x="2571750" y="4043363"/>
          <p14:tracePt t="36332" x="2576513" y="4043363"/>
          <p14:tracePt t="36340" x="2581275" y="4043363"/>
          <p14:tracePt t="36348" x="2586038" y="4043363"/>
          <p14:tracePt t="36365" x="2609850" y="4043363"/>
          <p14:tracePt t="36382" x="2628900" y="4043363"/>
          <p14:tracePt t="36398" x="2667000" y="4043363"/>
          <p14:tracePt t="36432" x="2733675" y="4029075"/>
          <p14:tracePt t="36465" x="2800350" y="4024313"/>
          <p14:tracePt t="36482" x="2824163" y="4024313"/>
          <p14:tracePt t="36499" x="2833688" y="4024313"/>
          <p14:tracePt t="36515" x="2843213" y="4024313"/>
          <p14:tracePt t="36532" x="2852738" y="4024313"/>
          <p14:tracePt t="36548" x="2862263" y="4024313"/>
          <p14:tracePt t="36604" x="2867025" y="4024313"/>
          <p14:tracePt t="36611" x="2871788" y="4024313"/>
          <p14:tracePt t="36619" x="2881313" y="4024313"/>
          <p14:tracePt t="36632" x="2900363" y="4024313"/>
          <p14:tracePt t="36649" x="2952750" y="4024313"/>
          <p14:tracePt t="36665" x="2995613" y="4024313"/>
          <p14:tracePt t="36682" x="3028950" y="4024313"/>
          <p14:tracePt t="36698" x="3076575" y="4010025"/>
          <p14:tracePt t="36715" x="3167063" y="4005263"/>
          <p14:tracePt t="36732" x="3257550" y="4005263"/>
          <p14:tracePt t="36748" x="3328988" y="4005263"/>
          <p14:tracePt t="36765" x="3395663" y="4005263"/>
          <p14:tracePt t="36782" x="3419475" y="4005263"/>
          <p14:tracePt t="36798" x="3429000" y="4005263"/>
          <p14:tracePt t="36815" x="3433763" y="4005263"/>
          <p14:tracePt t="37030" x="3462338" y="4005263"/>
          <p14:tracePt t="37038" x="3495675" y="4000500"/>
          <p14:tracePt t="37048" x="3533775" y="3981450"/>
          <p14:tracePt t="37065" x="3595688" y="3976688"/>
          <p14:tracePt t="37082" x="3690938" y="3976688"/>
          <p14:tracePt t="37098" x="3757613" y="3976688"/>
          <p14:tracePt t="37115" x="3810000" y="3990975"/>
          <p14:tracePt t="37132" x="3857625" y="3995738"/>
          <p14:tracePt t="37148" x="3919538" y="4005263"/>
          <p14:tracePt t="37165" x="3957638" y="4005263"/>
          <p14:tracePt t="37182" x="3976688" y="4005263"/>
          <p14:tracePt t="37199" x="3990975" y="4005263"/>
          <p14:tracePt t="37215" x="4010025" y="4005263"/>
          <p14:tracePt t="37232" x="4019550" y="4005263"/>
          <p14:tracePt t="37248" x="4024313" y="4005263"/>
          <p14:tracePt t="37265" x="4029075" y="4005263"/>
          <p14:tracePt t="37298" x="4033838" y="4005263"/>
          <p14:tracePt t="37315" x="4038600" y="4005263"/>
          <p14:tracePt t="37332" x="4048125" y="4005263"/>
          <p14:tracePt t="37348" x="4057650" y="4005263"/>
          <p14:tracePt t="37365" x="4071938" y="4005263"/>
          <p14:tracePt t="37382" x="4100513" y="4014788"/>
          <p14:tracePt t="37398" x="4152900" y="4029075"/>
          <p14:tracePt t="37415" x="4205288" y="4048125"/>
          <p14:tracePt t="37432" x="4243388" y="4067175"/>
          <p14:tracePt t="37448" x="4286250" y="4076700"/>
          <p14:tracePt t="37465" x="4300538" y="4081463"/>
          <p14:tracePt t="37481" x="4305300" y="4086225"/>
          <p14:tracePt t="37498" x="4310063" y="4086225"/>
          <p14:tracePt t="37515" x="4319588" y="4086225"/>
          <p14:tracePt t="37548" x="4324350" y="4086225"/>
          <p14:tracePt t="37618" x="4329113" y="4086225"/>
          <p14:tracePt t="37632" x="4333875" y="4086225"/>
          <p14:tracePt t="37640" x="4338638" y="4086225"/>
          <p14:tracePt t="37655" x="4343400" y="4086225"/>
          <p14:tracePt t="37665" x="4348163" y="4086225"/>
          <p14:tracePt t="37682" x="4352925" y="4086225"/>
          <p14:tracePt t="37698" x="4357688" y="4086225"/>
          <p14:tracePt t="38213" x="4324350" y="4024313"/>
          <p14:tracePt t="38220" x="4276725" y="3905250"/>
          <p14:tracePt t="38232" x="4238625" y="3824288"/>
          <p14:tracePt t="38248" x="4176713" y="3671888"/>
          <p14:tracePt t="38265" x="4086225" y="3352800"/>
          <p14:tracePt t="38282" x="4048125" y="3205163"/>
          <p14:tracePt t="38298" x="4019550" y="3109913"/>
          <p14:tracePt t="38331" x="3938588" y="2886075"/>
          <p14:tracePt t="38365" x="3914775" y="2800350"/>
          <p14:tracePt t="38382" x="3895725" y="2767013"/>
          <p14:tracePt t="38398" x="3881438" y="2743200"/>
          <p14:tracePt t="38415" x="3867150" y="2728913"/>
          <p14:tracePt t="38431" x="3852863" y="2709863"/>
          <p14:tracePt t="38448" x="3833813" y="2690813"/>
          <p14:tracePt t="38465" x="3814763" y="2676525"/>
          <p14:tracePt t="38482" x="3786188" y="2652713"/>
          <p14:tracePt t="38498" x="3757613" y="2638425"/>
          <p14:tracePt t="38515" x="3690938" y="2600325"/>
          <p14:tracePt t="38531" x="3652838" y="2566988"/>
          <p14:tracePt t="38548" x="3605213" y="2533650"/>
          <p14:tracePt t="38565" x="3543300" y="2486025"/>
          <p14:tracePt t="38582" x="3505200" y="2462213"/>
          <p14:tracePt t="38598" x="3471863" y="2438400"/>
          <p14:tracePt t="38615" x="3433763" y="2414588"/>
          <p14:tracePt t="38632" x="3386138" y="2376488"/>
          <p14:tracePt t="38648" x="3362325" y="2357438"/>
          <p14:tracePt t="38665" x="3338513" y="2347913"/>
          <p14:tracePt t="38682" x="3314700" y="2328863"/>
          <p14:tracePt t="38698" x="3281363" y="2314575"/>
          <p14:tracePt t="38715" x="3262313" y="2300288"/>
          <p14:tracePt t="38731" x="3224213" y="2281238"/>
          <p14:tracePt t="38748" x="3200400" y="2262188"/>
          <p14:tracePt t="38765" x="3167063" y="2243138"/>
          <p14:tracePt t="38781" x="3157538" y="2238375"/>
          <p14:tracePt t="38798" x="3148013" y="2233613"/>
          <p14:tracePt t="38815" x="3138488" y="2224088"/>
          <p14:tracePt t="38831" x="3138488" y="2214563"/>
          <p14:tracePt t="38848" x="3138488" y="2209800"/>
          <p14:tracePt t="38865" x="3143250" y="2190750"/>
          <p14:tracePt t="38881" x="3176588" y="2171700"/>
          <p14:tracePt t="38898" x="3214688" y="2157413"/>
          <p14:tracePt t="38915" x="3290888" y="2143125"/>
          <p14:tracePt t="38931" x="3405188" y="2133600"/>
          <p14:tracePt t="38948" x="3533775" y="2138363"/>
          <p14:tracePt t="38965" x="3605213" y="2152650"/>
          <p14:tracePt t="38981" x="3648075" y="2157413"/>
          <p14:tracePt t="38998" x="3709988" y="2171700"/>
          <p14:tracePt t="39015" x="3752850" y="2176463"/>
          <p14:tracePt t="39031" x="3790950" y="2190750"/>
          <p14:tracePt t="39048" x="3819525" y="2195513"/>
          <p14:tracePt t="39065" x="3857625" y="2205038"/>
          <p14:tracePt t="39081" x="3881438" y="2214563"/>
          <p14:tracePt t="39098" x="3905250" y="2224088"/>
          <p14:tracePt t="39115" x="3919538" y="2228850"/>
          <p14:tracePt t="39131" x="3938588" y="2238375"/>
          <p14:tracePt t="39148" x="3943350" y="2243138"/>
          <p14:tracePt t="39165" x="3952875" y="2252663"/>
          <p14:tracePt t="39181" x="3957638" y="2257425"/>
          <p14:tracePt t="39198" x="3967163" y="2266950"/>
          <p14:tracePt t="39215" x="3971925" y="2271713"/>
          <p14:tracePt t="39232" x="3971925" y="2286000"/>
          <p14:tracePt t="39248" x="3967163" y="2319338"/>
          <p14:tracePt t="39265" x="3957638" y="2343150"/>
          <p14:tracePt t="39281" x="3948113" y="2357438"/>
          <p14:tracePt t="39298" x="3933825" y="2381250"/>
          <p14:tracePt t="39315" x="3914775" y="2395538"/>
          <p14:tracePt t="39332" x="3905250" y="2400300"/>
          <p14:tracePt t="39348" x="3900488" y="2405063"/>
          <p14:tracePt t="39365" x="3895725" y="2405063"/>
          <p14:tracePt t="39381" x="3886200" y="2405063"/>
          <p14:tracePt t="39968" x="3876675" y="2414588"/>
          <p14:tracePt t="39976" x="3871913" y="2419350"/>
          <p14:tracePt t="39984" x="3862388" y="2424113"/>
          <p14:tracePt t="39998" x="3852863" y="2438400"/>
          <p14:tracePt t="40015" x="3838575" y="2457450"/>
          <p14:tracePt t="40032" x="3824288" y="2466975"/>
          <p14:tracePt t="40065" x="3771900" y="2509838"/>
          <p14:tracePt t="40098" x="3733800" y="2538413"/>
          <p14:tracePt t="40115" x="3700463" y="2562225"/>
          <p14:tracePt t="40131" x="3662363" y="2581275"/>
          <p14:tracePt t="40148" x="3624263" y="2600325"/>
          <p14:tracePt t="40165" x="3571875" y="2619375"/>
          <p14:tracePt t="40181" x="3500438" y="2647950"/>
          <p14:tracePt t="40198" x="3457575" y="2652713"/>
          <p14:tracePt t="40215" x="3414713" y="2662238"/>
          <p14:tracePt t="40231" x="3376613" y="2662238"/>
          <p14:tracePt t="40248" x="3324225" y="2657475"/>
          <p14:tracePt t="40265" x="3295650" y="2657475"/>
          <p14:tracePt t="40281" x="3271838" y="2652713"/>
          <p14:tracePt t="40298" x="3238500" y="2647950"/>
          <p14:tracePt t="40315" x="3219450" y="2647950"/>
          <p14:tracePt t="40331" x="3195638" y="2647950"/>
          <p14:tracePt t="40348" x="3176588" y="2647950"/>
          <p14:tracePt t="40365" x="3143250" y="2647950"/>
          <p14:tracePt t="40381" x="3124200" y="2647950"/>
          <p14:tracePt t="40398" x="3100388" y="2647950"/>
          <p14:tracePt t="40415" x="3081338" y="2647950"/>
          <p14:tracePt t="40431" x="3067050" y="2647950"/>
          <p14:tracePt t="40448" x="3062288" y="2647950"/>
          <p14:tracePt t="40465" x="3052763" y="2647950"/>
          <p14:tracePt t="40968" x="3062288" y="2647950"/>
          <p14:tracePt t="40975" x="3081338" y="2647950"/>
          <p14:tracePt t="40983" x="3100388" y="2652713"/>
          <p14:tracePt t="40998" x="3143250" y="2667000"/>
          <p14:tracePt t="41015" x="3186113" y="2671763"/>
          <p14:tracePt t="41031" x="3224213" y="2681288"/>
          <p14:tracePt t="41048" x="3271838" y="2695575"/>
          <p14:tracePt t="41081" x="3314700" y="2695575"/>
          <p14:tracePt t="41115" x="3367088" y="2695575"/>
          <p14:tracePt t="41131" x="3386138" y="2695575"/>
          <p14:tracePt t="41148" x="3409950" y="2695575"/>
          <p14:tracePt t="41165" x="3448050" y="2690813"/>
          <p14:tracePt t="41181" x="3471863" y="2681288"/>
          <p14:tracePt t="41198" x="3490913" y="2676525"/>
          <p14:tracePt t="41215" x="3524250" y="2671763"/>
          <p14:tracePt t="41231" x="3562350" y="2671763"/>
          <p14:tracePt t="41248" x="3581400" y="2671763"/>
          <p14:tracePt t="41265" x="3605213" y="2671763"/>
          <p14:tracePt t="41281" x="3624263" y="2667000"/>
          <p14:tracePt t="41298" x="3657600" y="2667000"/>
          <p14:tracePt t="41315" x="3681413" y="2667000"/>
          <p14:tracePt t="41331" x="3700463" y="2667000"/>
          <p14:tracePt t="41348" x="3724275" y="2662238"/>
          <p14:tracePt t="41365" x="3748088" y="2652713"/>
          <p14:tracePt t="41381" x="3757613" y="2647950"/>
          <p14:tracePt t="41398" x="3771900" y="2643188"/>
          <p14:tracePt t="41415" x="3781425" y="2633663"/>
          <p14:tracePt t="41431" x="3790950" y="2633663"/>
          <p14:tracePt t="41448" x="3795713" y="2633663"/>
          <p14:tracePt t="41465" x="3800475" y="2633663"/>
          <p14:tracePt t="41498" x="3800475" y="2624138"/>
          <p14:tracePt t="41515" x="3800475" y="2605088"/>
          <p14:tracePt t="41531" x="3795713" y="2581275"/>
          <p14:tracePt t="41548" x="3776663" y="2562225"/>
          <p14:tracePt t="41565" x="3762375" y="2543175"/>
          <p14:tracePt t="41581" x="3752850" y="2533650"/>
          <p14:tracePt t="41600" x="3719513" y="2514600"/>
          <p14:tracePt t="41615" x="3690938" y="2495550"/>
          <p14:tracePt t="41631" x="3662363" y="2486025"/>
          <p14:tracePt t="41648" x="3624263" y="2476500"/>
          <p14:tracePt t="41665" x="3576638" y="2462213"/>
          <p14:tracePt t="41681" x="3552825" y="2457450"/>
          <p14:tracePt t="41698" x="3524250" y="2452688"/>
          <p14:tracePt t="41715" x="3495675" y="2452688"/>
          <p14:tracePt t="41731" x="3457575" y="2452688"/>
          <p14:tracePt t="41748" x="3429000" y="2452688"/>
          <p14:tracePt t="41765" x="3409950" y="2452688"/>
          <p14:tracePt t="41782" x="3381375" y="2452688"/>
          <p14:tracePt t="41798" x="3333750" y="2457450"/>
          <p14:tracePt t="41815" x="3300413" y="2471738"/>
          <p14:tracePt t="41831" x="3271838" y="2481263"/>
          <p14:tracePt t="41848" x="3214688" y="2505075"/>
          <p14:tracePt t="41865" x="3186113" y="2519363"/>
          <p14:tracePt t="41881" x="3157538" y="2538413"/>
          <p14:tracePt t="41898" x="3138488" y="2552700"/>
          <p14:tracePt t="41915" x="3124200" y="2566988"/>
          <p14:tracePt t="41931" x="3119438" y="2571750"/>
          <p14:tracePt t="41948" x="3109913" y="2581275"/>
          <p14:tracePt t="41965" x="3105150" y="2590800"/>
          <p14:tracePt t="41981" x="3095625" y="2609850"/>
          <p14:tracePt t="41998" x="3090863" y="2633663"/>
          <p14:tracePt t="42015" x="3090863" y="2652713"/>
          <p14:tracePt t="42031" x="3090863" y="2667000"/>
          <p14:tracePt t="42048" x="3090863" y="2686050"/>
          <p14:tracePt t="42065" x="3095625" y="2695575"/>
          <p14:tracePt t="42081" x="3105150" y="2700338"/>
          <p14:tracePt t="42098" x="3124200" y="2709863"/>
          <p14:tracePt t="42114" x="3143250" y="2724150"/>
          <p14:tracePt t="42131" x="3181350" y="2733675"/>
          <p14:tracePt t="42148" x="3209925" y="2743200"/>
          <p14:tracePt t="42166" x="3257550" y="2752725"/>
          <p14:tracePt t="42182" x="3300413" y="2762250"/>
          <p14:tracePt t="42198" x="3338513" y="2762250"/>
          <p14:tracePt t="42215" x="3381375" y="2762250"/>
          <p14:tracePt t="42231" x="3438525" y="2762250"/>
          <p14:tracePt t="42248" x="3481388" y="2762250"/>
          <p14:tracePt t="42264" x="3519488" y="2762250"/>
          <p14:tracePt t="42281" x="3567113" y="2762250"/>
          <p14:tracePt t="42298" x="3595688" y="2752725"/>
          <p14:tracePt t="42314" x="3614738" y="2747963"/>
          <p14:tracePt t="42331" x="3638550" y="2743200"/>
          <p14:tracePt t="42348" x="3671888" y="2724150"/>
          <p14:tracePt t="42364" x="3681413" y="2709863"/>
          <p14:tracePt t="42381" x="3700463" y="2700338"/>
          <p14:tracePt t="42398" x="3705225" y="2690813"/>
          <p14:tracePt t="42415" x="3714750" y="2671763"/>
          <p14:tracePt t="42431" x="3724275" y="2647950"/>
          <p14:tracePt t="42448" x="3724275" y="2609850"/>
          <p14:tracePt t="42465" x="3724275" y="2590800"/>
          <p14:tracePt t="42481" x="3709988" y="2557463"/>
          <p14:tracePt t="42498" x="3695700" y="2538413"/>
          <p14:tracePt t="42515" x="3676650" y="2514600"/>
          <p14:tracePt t="42531" x="3629025" y="2481263"/>
          <p14:tracePt t="42548" x="3600450" y="2466975"/>
          <p14:tracePt t="42565" x="3562350" y="2447925"/>
          <p14:tracePt t="42581" x="3538538" y="2443163"/>
          <p14:tracePt t="42598" x="3505200" y="2433638"/>
          <p14:tracePt t="42614" x="3495675" y="2428875"/>
          <p14:tracePt t="42631" x="3481388" y="2428875"/>
          <p14:tracePt t="42648" x="3467100" y="2428875"/>
          <p14:tracePt t="42665" x="3448050" y="2428875"/>
          <p14:tracePt t="42681" x="3424238" y="2428875"/>
          <p14:tracePt t="42698" x="3409950" y="2433638"/>
          <p14:tracePt t="42715" x="3395663" y="2438400"/>
          <p14:tracePt t="42731" x="3367088" y="2447925"/>
          <p14:tracePt t="42748" x="3357563" y="2457450"/>
          <p14:tracePt t="42765" x="3343275" y="2462213"/>
          <p14:tracePt t="42782" x="3324225" y="2471738"/>
          <p14:tracePt t="42798" x="3309938" y="2481263"/>
          <p14:tracePt t="42815" x="3300413" y="2495550"/>
          <p14:tracePt t="42831" x="3286125" y="2500313"/>
          <p14:tracePt t="42848" x="3267075" y="2519363"/>
          <p14:tracePt t="42864" x="3262313" y="2528888"/>
          <p14:tracePt t="42881" x="3257550" y="2533650"/>
          <p14:tracePt t="42898" x="3248025" y="2538413"/>
          <p14:tracePt t="42915" x="3238500" y="2547938"/>
          <p14:tracePt t="42931" x="3238500" y="2552700"/>
          <p14:tracePt t="42948" x="3238500" y="2557463"/>
          <p14:tracePt t="42965" x="3238500" y="2562225"/>
          <p14:tracePt t="42981" x="3238500" y="2571750"/>
          <p14:tracePt t="42998" x="3238500" y="2586038"/>
          <p14:tracePt t="43015" x="3238500" y="2600325"/>
          <p14:tracePt t="43032" x="3238500" y="2619375"/>
          <p14:tracePt t="43048" x="3238500" y="2624138"/>
          <p14:tracePt t="43065" x="3243263" y="2628900"/>
          <p14:tracePt t="43081" x="3252788" y="2638425"/>
          <p14:tracePt t="43098" x="3262313" y="2647950"/>
          <p14:tracePt t="43115" x="3276600" y="2652713"/>
          <p14:tracePt t="43131" x="3290888" y="2657475"/>
          <p14:tracePt t="43148" x="3314700" y="2671763"/>
          <p14:tracePt t="43164" x="3348038" y="2681288"/>
          <p14:tracePt t="43181" x="3371850" y="2681288"/>
          <p14:tracePt t="43198" x="3390900" y="2681288"/>
          <p14:tracePt t="43215" x="3424238" y="2681288"/>
          <p14:tracePt t="43231" x="3443288" y="2681288"/>
          <p14:tracePt t="43248" x="3471863" y="2681288"/>
          <p14:tracePt t="43264" x="3500438" y="2681288"/>
          <p14:tracePt t="43281" x="3543300" y="2681288"/>
          <p14:tracePt t="43298" x="3571875" y="2676525"/>
          <p14:tracePt t="43315" x="3590925" y="2667000"/>
          <p14:tracePt t="43331" x="3614738" y="2662238"/>
          <p14:tracePt t="43348" x="3648075" y="2652713"/>
          <p14:tracePt t="43364" x="3662363" y="2643188"/>
          <p14:tracePt t="43382" x="3681413" y="2628900"/>
          <p14:tracePt t="43398" x="3700463" y="2609850"/>
          <p14:tracePt t="43415" x="3714750" y="2605088"/>
          <p14:tracePt t="43431" x="3724275" y="2595563"/>
          <p14:tracePt t="43449" x="3729038" y="2581275"/>
          <p14:tracePt t="43465" x="3743325" y="2557463"/>
          <p14:tracePt t="43481" x="3748088" y="2547938"/>
          <p14:tracePt t="43498" x="3748088" y="2533650"/>
          <p14:tracePt t="43515" x="3748088" y="2524125"/>
          <p14:tracePt t="43531" x="3743325" y="2505075"/>
          <p14:tracePt t="43548" x="3738563" y="2490788"/>
          <p14:tracePt t="43565" x="3724275" y="2476500"/>
          <p14:tracePt t="43581" x="3709988" y="2466975"/>
          <p14:tracePt t="43584" x="3700463" y="2452688"/>
          <p14:tracePt t="43598" x="3676650" y="2443163"/>
          <p14:tracePt t="43614" x="3652838" y="2438400"/>
          <p14:tracePt t="43632" x="3633788" y="2433638"/>
          <p14:tracePt t="43648" x="3600450" y="2419350"/>
          <p14:tracePt t="43665" x="3576638" y="2409825"/>
          <p14:tracePt t="43681" x="3552825" y="2409825"/>
          <p14:tracePt t="43698" x="3524250" y="2409825"/>
          <p14:tracePt t="43715" x="3481388" y="2409825"/>
          <p14:tracePt t="43731" x="3452813" y="2409825"/>
          <p14:tracePt t="43748" x="3414713" y="2414588"/>
          <p14:tracePt t="43765" x="3395663" y="2414588"/>
          <p14:tracePt t="43781" x="3367088" y="2424113"/>
          <p14:tracePt t="43798" x="3343275" y="2438400"/>
          <p14:tracePt t="43814" x="3328988" y="2443163"/>
          <p14:tracePt t="43831" x="3309938" y="2452688"/>
          <p14:tracePt t="43848" x="3295650" y="2457450"/>
          <p14:tracePt t="43865" x="3286125" y="2466975"/>
          <p14:tracePt t="43881" x="3271838" y="2481263"/>
          <p14:tracePt t="43898" x="3257550" y="2500313"/>
          <p14:tracePt t="43915" x="3252788" y="2509838"/>
          <p14:tracePt t="43931" x="3248025" y="2524125"/>
          <p14:tracePt t="43948" x="3238500" y="2533650"/>
          <p14:tracePt t="43964" x="3238500" y="2552700"/>
          <p14:tracePt t="43981" x="3238500" y="2571750"/>
          <p14:tracePt t="43998" x="3238500" y="2590800"/>
          <p14:tracePt t="44014" x="3238500" y="2600325"/>
          <p14:tracePt t="44031" x="3243263" y="2619375"/>
          <p14:tracePt t="44048" x="3248025" y="2628900"/>
          <p14:tracePt t="44065" x="3252788" y="2638425"/>
          <p14:tracePt t="44067" x="3257550" y="2638425"/>
          <p14:tracePt t="44081" x="3262313" y="2647950"/>
          <p14:tracePt t="44098" x="3271838" y="2652713"/>
          <p14:tracePt t="44114" x="3281363" y="2657475"/>
          <p14:tracePt t="44131" x="3290888" y="2667000"/>
          <p14:tracePt t="44148" x="3324225" y="2681288"/>
          <p14:tracePt t="44164" x="3343275" y="2686050"/>
          <p14:tracePt t="44181" x="3367088" y="2690813"/>
          <p14:tracePt t="44198" x="3395663" y="2690813"/>
          <p14:tracePt t="44214" x="3443288" y="2690813"/>
          <p14:tracePt t="44231" x="3476625" y="2690813"/>
          <p14:tracePt t="44248" x="3505200" y="2690813"/>
          <p14:tracePt t="44265" x="3552825" y="2690813"/>
          <p14:tracePt t="44281" x="3581400" y="2690813"/>
          <p14:tracePt t="44298" x="3600450" y="2690813"/>
          <p14:tracePt t="44314" x="3624263" y="2686050"/>
          <p14:tracePt t="44331" x="3643313" y="2671763"/>
          <p14:tracePt t="44348" x="3662363" y="2662238"/>
          <p14:tracePt t="44364" x="3676650" y="2657475"/>
          <p14:tracePt t="44381" x="3686175" y="2652713"/>
          <p14:tracePt t="44398" x="3705225" y="2633663"/>
          <p14:tracePt t="44414" x="3714750" y="2619375"/>
          <p14:tracePt t="44431" x="3719513" y="2605088"/>
          <p14:tracePt t="44448" x="3729038" y="2581275"/>
          <p14:tracePt t="44465" x="3729038" y="2557463"/>
          <p14:tracePt t="44482" x="3719513" y="2533650"/>
          <p14:tracePt t="44498" x="3714750" y="2519363"/>
          <p14:tracePt t="44515" x="3700463" y="2500313"/>
          <p14:tracePt t="44531" x="3667125" y="2476500"/>
          <p14:tracePt t="44548" x="3614738" y="2447925"/>
          <p14:tracePt t="44564" x="3552825" y="2433638"/>
          <p14:tracePt t="44581" x="3481388" y="2424113"/>
          <p14:tracePt t="44598" x="3443288" y="2409825"/>
          <p14:tracePt t="44615" x="3409950" y="2409825"/>
          <p14:tracePt t="44631" x="3386138" y="2409825"/>
          <p14:tracePt t="44648" x="3362325" y="2419350"/>
          <p14:tracePt t="44664" x="3338513" y="2428875"/>
          <p14:tracePt t="44681" x="3328988" y="2433638"/>
          <p14:tracePt t="44698" x="3305175" y="2447925"/>
          <p14:tracePt t="44714" x="3286125" y="2471738"/>
          <p14:tracePt t="44731" x="3262313" y="2495550"/>
          <p14:tracePt t="44748" x="3243263" y="2524125"/>
          <p14:tracePt t="44764" x="3228975" y="2557463"/>
          <p14:tracePt t="44781" x="3219450" y="2566988"/>
          <p14:tracePt t="44798" x="3219450" y="2576513"/>
          <p14:tracePt t="44815" x="3219450" y="2586038"/>
          <p14:tracePt t="44831" x="3219450" y="2605088"/>
          <p14:tracePt t="44848" x="3224213" y="2614613"/>
          <p14:tracePt t="44865" x="3233738" y="2624138"/>
          <p14:tracePt t="44881" x="3238500" y="2628900"/>
          <p14:tracePt t="44898" x="3257550" y="2638425"/>
          <p14:tracePt t="44914" x="3267075" y="2643188"/>
          <p14:tracePt t="44931" x="3271838" y="2647950"/>
          <p14:tracePt t="44948" x="3281363" y="2647950"/>
          <p14:tracePt t="44965" x="3290888" y="2647950"/>
          <p14:tracePt t="45477" x="3305175" y="2647950"/>
          <p14:tracePt t="45484" x="3324225" y="2647950"/>
          <p14:tracePt t="45498" x="3348038" y="2647950"/>
          <p14:tracePt t="45515" x="3409950" y="2647950"/>
          <p14:tracePt t="45531" x="3443288" y="2647950"/>
          <p14:tracePt t="45548" x="3471863" y="2647950"/>
          <p14:tracePt t="45581" x="3519488" y="2643188"/>
          <p14:tracePt t="45615" x="3552825" y="2643188"/>
          <p14:tracePt t="45631" x="3562350" y="2643188"/>
          <p14:tracePt t="45648" x="3567113" y="2643188"/>
          <p14:tracePt t="45664" x="3571875" y="2643188"/>
          <p14:tracePt t="46131" x="3629025" y="2709863"/>
          <p14:tracePt t="46138" x="3738563" y="2871788"/>
          <p14:tracePt t="46148" x="3805238" y="2962275"/>
          <p14:tracePt t="46165" x="3924300" y="3138488"/>
          <p14:tracePt t="46181" x="4062413" y="3390900"/>
          <p14:tracePt t="46198" x="4205288" y="3619500"/>
          <p14:tracePt t="46214" x="4295775" y="3762375"/>
          <p14:tracePt t="46248" x="4414838" y="4048125"/>
          <p14:tracePt t="46281" x="4419600" y="4105275"/>
          <p14:tracePt t="46298" x="4419600" y="4114800"/>
          <p14:tracePt t="46314" x="4419600" y="4119563"/>
          <p14:tracePt t="46551" x="4424363" y="4119563"/>
          <p14:tracePt t="46558" x="4433888" y="4119563"/>
          <p14:tracePt t="46565" x="4448175" y="4119563"/>
          <p14:tracePt t="46581" x="4467225" y="4119563"/>
          <p14:tracePt t="46598" x="4486275" y="4119563"/>
          <p14:tracePt t="46614" x="4510088" y="4119563"/>
          <p14:tracePt t="46631" x="4529138" y="4119563"/>
          <p14:tracePt t="46648" x="4533900" y="4119563"/>
          <p14:tracePt t="46664" x="4538663" y="4119563"/>
          <p14:tracePt t="46681" x="4548188" y="4119563"/>
          <p14:tracePt t="46733" x="4552950" y="4119563"/>
          <p14:tracePt t="46740" x="4557713" y="4119563"/>
          <p14:tracePt t="46755" x="4562475" y="4119563"/>
          <p14:tracePt t="46764" x="4567238" y="4119563"/>
          <p14:tracePt t="46781" x="4572000" y="4119563"/>
          <p14:tracePt t="47203" x="4600575" y="4119563"/>
          <p14:tracePt t="47210" x="4633913" y="4119563"/>
          <p14:tracePt t="47218" x="4681538" y="4119563"/>
          <p14:tracePt t="47231" x="4724400" y="4119563"/>
          <p14:tracePt t="47248" x="4872038" y="4119563"/>
          <p14:tracePt t="47264" x="4962525" y="4119563"/>
          <p14:tracePt t="47281" x="5033963" y="4119563"/>
          <p14:tracePt t="47314" x="5248275" y="4119563"/>
          <p14:tracePt t="47348" x="5400675" y="4110038"/>
          <p14:tracePt t="47364" x="5495925" y="4095750"/>
          <p14:tracePt t="47381" x="5576888" y="4086225"/>
          <p14:tracePt t="47397" x="5643563" y="4086225"/>
          <p14:tracePt t="47414" x="5705475" y="4081463"/>
          <p14:tracePt t="47431" x="5772150" y="4081463"/>
          <p14:tracePt t="47447" x="5815013" y="4081463"/>
          <p14:tracePt t="47464" x="5853113" y="4081463"/>
          <p14:tracePt t="47481" x="5886450" y="4081463"/>
          <p14:tracePt t="47497" x="5938838" y="4081463"/>
          <p14:tracePt t="47514" x="5967413" y="4081463"/>
          <p14:tracePt t="47531" x="5991225" y="4081463"/>
          <p14:tracePt t="47548" x="6005513" y="4081463"/>
          <p14:tracePt t="47564" x="6019800" y="4081463"/>
          <p14:tracePt t="47581" x="6029325" y="4081463"/>
          <p14:tracePt t="47598" x="6034088" y="4081463"/>
          <p14:tracePt t="47614" x="6038850" y="4081463"/>
          <p14:tracePt t="47666" x="6034088" y="4086225"/>
          <p14:tracePt t="47673" x="6019800" y="4090988"/>
          <p14:tracePt t="47681" x="5981700" y="4105275"/>
          <p14:tracePt t="47697" x="5843588" y="4148138"/>
          <p14:tracePt t="47714" x="5619750" y="4205288"/>
          <p14:tracePt t="47731" x="5410200" y="4281488"/>
          <p14:tracePt t="47747" x="5086350" y="4386263"/>
          <p14:tracePt t="47764" x="4938713" y="4419600"/>
          <p14:tracePt t="47781" x="4800600" y="4457700"/>
          <p14:tracePt t="47798" x="4614863" y="4481513"/>
          <p14:tracePt t="47814" x="4524375" y="4491038"/>
          <p14:tracePt t="47831" x="4467225" y="4491038"/>
          <p14:tracePt t="47847" x="4414838" y="4491038"/>
          <p14:tracePt t="47864" x="4314825" y="4491038"/>
          <p14:tracePt t="47881" x="4243388" y="4495800"/>
          <p14:tracePt t="47897" x="4162425" y="4505325"/>
          <p14:tracePt t="47914" x="4081463" y="4519613"/>
          <p14:tracePt t="47931" x="3962400" y="4533900"/>
          <p14:tracePt t="47947" x="3838575" y="4543425"/>
          <p14:tracePt t="47964" x="3705225" y="4552950"/>
          <p14:tracePt t="47981" x="3567113" y="4567238"/>
          <p14:tracePt t="47997" x="3376613" y="4567238"/>
          <p14:tracePt t="48014" x="3252788" y="4567238"/>
          <p14:tracePt t="48031" x="3133725" y="4567238"/>
          <p14:tracePt t="48048" x="3005138" y="4557713"/>
          <p14:tracePt t="48064" x="2919413" y="4543425"/>
          <p14:tracePt t="48081" x="2828925" y="4533900"/>
          <p14:tracePt t="48097" x="2738438" y="4524375"/>
          <p14:tracePt t="48114" x="2619375" y="4510088"/>
          <p14:tracePt t="48131" x="2562225" y="4510088"/>
          <p14:tracePt t="48147" x="2509838" y="4505325"/>
          <p14:tracePt t="48164" x="2466975" y="4505325"/>
          <p14:tracePt t="48181" x="2400300" y="4505325"/>
          <p14:tracePt t="48197" x="2357438" y="4505325"/>
          <p14:tracePt t="48214" x="2319338" y="4505325"/>
          <p14:tracePt t="48231" x="2276475" y="4491038"/>
          <p14:tracePt t="48247" x="2257425" y="4486275"/>
          <p14:tracePt t="48264" x="2243138" y="4486275"/>
          <p14:tracePt t="48281" x="2238375" y="4486275"/>
          <p14:tracePt t="48297" x="2233613" y="4486275"/>
          <p14:tracePt t="48314" x="2233613" y="4481513"/>
          <p14:tracePt t="48331" x="2238375" y="4476750"/>
          <p14:tracePt t="48347" x="2276475" y="4462463"/>
          <p14:tracePt t="48364" x="2409825" y="4429125"/>
          <p14:tracePt t="48381" x="2576513" y="4414838"/>
          <p14:tracePt t="48397" x="2786063" y="4395788"/>
          <p14:tracePt t="48414" x="2967038" y="4395788"/>
          <p14:tracePt t="48431" x="3219450" y="4400550"/>
          <p14:tracePt t="48447" x="3367088" y="4405313"/>
          <p14:tracePt t="48464" x="3490913" y="4414838"/>
          <p14:tracePt t="48481" x="3671888" y="4424363"/>
          <p14:tracePt t="48497" x="3805238" y="4433888"/>
          <p14:tracePt t="48514" x="3919538" y="4433888"/>
          <p14:tracePt t="48531" x="3995738" y="4433888"/>
          <p14:tracePt t="48547" x="4124325" y="4438650"/>
          <p14:tracePt t="48564" x="4214813" y="4438650"/>
          <p14:tracePt t="48581" x="4305300" y="4438650"/>
          <p14:tracePt t="48597" x="4371975" y="4438650"/>
          <p14:tracePt t="48614" x="4476750" y="4438650"/>
          <p14:tracePt t="48631" x="4552950" y="4438650"/>
          <p14:tracePt t="48647" x="4643438" y="4438650"/>
          <p14:tracePt t="48664" x="4772025" y="4438650"/>
          <p14:tracePt t="48681" x="4819650" y="4438650"/>
          <p14:tracePt t="48697" x="4872038" y="4424363"/>
          <p14:tracePt t="48714" x="4929188" y="4419600"/>
          <p14:tracePt t="48731" x="5014913" y="4405313"/>
          <p14:tracePt t="48747" x="5067300" y="4405313"/>
          <p14:tracePt t="48764" x="5114925" y="4405313"/>
          <p14:tracePt t="48781" x="5167313" y="4405313"/>
          <p14:tracePt t="48797" x="5229225" y="4405313"/>
          <p14:tracePt t="48814" x="5262563" y="4405313"/>
          <p14:tracePt t="48831" x="5314950" y="4405313"/>
          <p14:tracePt t="48847" x="5357813" y="4405313"/>
          <p14:tracePt t="48864" x="5424488" y="4405313"/>
          <p14:tracePt t="48881" x="5457825" y="4414838"/>
          <p14:tracePt t="48897" x="5486400" y="4414838"/>
          <p14:tracePt t="48914" x="5519738" y="4414838"/>
          <p14:tracePt t="48931" x="5534025" y="4414838"/>
          <p14:tracePt t="48947" x="5548313" y="4414838"/>
          <p14:tracePt t="48964" x="5557838" y="4414838"/>
          <p14:tracePt t="48981" x="5567363" y="4414838"/>
          <p14:tracePt t="48997" x="5572125" y="4414838"/>
          <p14:tracePt t="49385" x="5576888" y="4414838"/>
          <p14:tracePt t="49392" x="5591175" y="4410075"/>
          <p14:tracePt t="49399" x="5595938" y="4405313"/>
          <p14:tracePt t="49414" x="5614988" y="4400550"/>
          <p14:tracePt t="49431" x="5638800" y="4395788"/>
          <p14:tracePt t="49447" x="5648325" y="4395788"/>
          <p14:tracePt t="49464" x="5662613" y="4395788"/>
          <p14:tracePt t="49481" x="5681663" y="4395788"/>
          <p14:tracePt t="49497" x="5695950" y="4391025"/>
          <p14:tracePt t="49514" x="5705475" y="4391025"/>
          <p14:tracePt t="49531" x="5719763" y="4386263"/>
          <p14:tracePt t="49547" x="5734050" y="4386263"/>
          <p14:tracePt t="49564" x="5743575" y="4386263"/>
          <p14:tracePt t="49581" x="5748338" y="4386263"/>
          <p14:tracePt t="49597" x="5757863" y="4386263"/>
          <p14:tracePt t="49631" x="5762625" y="4386263"/>
          <p14:tracePt t="50333" x="5705475" y="4343400"/>
          <p14:tracePt t="50340" x="5624513" y="4276725"/>
          <p14:tracePt t="50347" x="5491163" y="4171950"/>
          <p14:tracePt t="50364" x="5176838" y="3890963"/>
          <p14:tracePt t="50381" x="4938713" y="3652838"/>
          <p14:tracePt t="50398" x="4633913" y="3276600"/>
          <p14:tracePt t="50414" x="4514850" y="3148013"/>
          <p14:tracePt t="50447" x="4324350" y="2905125"/>
          <p14:tracePt t="50481" x="4219575" y="2757488"/>
          <p14:tracePt t="50497" x="4195763" y="2733675"/>
          <p14:tracePt t="50514" x="4171950" y="2709863"/>
          <p14:tracePt t="50531" x="4129088" y="2671763"/>
          <p14:tracePt t="50547" x="4090988" y="2647950"/>
          <p14:tracePt t="50564" x="4062413" y="2624138"/>
          <p14:tracePt t="50581" x="4033838" y="2600325"/>
          <p14:tracePt t="50582" x="4019550" y="2581275"/>
          <p14:tracePt t="50598" x="3995738" y="2547938"/>
          <p14:tracePt t="50614" x="3967163" y="2505075"/>
          <p14:tracePt t="50631" x="3943350" y="2447925"/>
          <p14:tracePt t="50648" x="3905250" y="2386013"/>
          <p14:tracePt t="50664" x="3890963" y="2362200"/>
          <p14:tracePt t="50681" x="3881438" y="2338388"/>
          <p14:tracePt t="50697" x="3876675" y="2328863"/>
          <p14:tracePt t="50714" x="3876675" y="2319338"/>
          <p14:tracePt t="50731" x="3876675" y="2314575"/>
          <p14:tracePt t="50747" x="3876675" y="2309813"/>
          <p14:tracePt t="50832" x="3871913" y="2309813"/>
          <p14:tracePt t="50839" x="3867150" y="2309813"/>
          <p14:tracePt t="50847" x="3862388" y="2309813"/>
          <p14:tracePt t="50864" x="3824288" y="2319338"/>
          <p14:tracePt t="50881" x="3762375" y="2333625"/>
          <p14:tracePt t="50897" x="3629025" y="2371725"/>
          <p14:tracePt t="50914" x="3557588" y="2395538"/>
          <p14:tracePt t="50931" x="3505200" y="2400300"/>
          <p14:tracePt t="50947" x="3471863" y="2400300"/>
          <p14:tracePt t="50964" x="3409950" y="2400300"/>
          <p14:tracePt t="50981" x="3362325" y="2381250"/>
          <p14:tracePt t="50997" x="3333750" y="2362200"/>
          <p14:tracePt t="51014" x="3319463" y="2352675"/>
          <p14:tracePt t="51031" x="3305175" y="2328863"/>
          <p14:tracePt t="51047" x="3305175" y="2309813"/>
          <p14:tracePt t="51064" x="3309938" y="2271713"/>
          <p14:tracePt t="51081" x="3328988" y="2252663"/>
          <p14:tracePt t="51082" x="3338513" y="2238375"/>
          <p14:tracePt t="51097" x="3376613" y="2214563"/>
          <p14:tracePt t="51114" x="3443288" y="2185988"/>
          <p14:tracePt t="51131" x="3509963" y="2185988"/>
          <p14:tracePt t="51147" x="3619500" y="2200275"/>
          <p14:tracePt t="51164" x="3662363" y="2219325"/>
          <p14:tracePt t="51181" x="3700463" y="2233613"/>
          <p14:tracePt t="51197" x="3714750" y="2243138"/>
          <p14:tracePt t="51214" x="3733800" y="2252663"/>
          <p14:tracePt t="51231" x="3743325" y="2252663"/>
          <p14:tracePt t="51247" x="3748088" y="2252663"/>
          <p14:tracePt t="51264" x="3752850" y="2252663"/>
          <p14:tracePt t="51309" x="3757613" y="2252663"/>
          <p14:tracePt t="51316" x="3762375" y="2252663"/>
          <p14:tracePt t="51346" x="3767138" y="2252663"/>
          <p14:tracePt t="51353" x="3771900" y="2257425"/>
          <p14:tracePt t="51809" x="3762375" y="2266950"/>
          <p14:tracePt t="51816" x="3752850" y="2281238"/>
          <p14:tracePt t="51823" x="3738563" y="2290763"/>
          <p14:tracePt t="51831" x="3729038" y="2305050"/>
          <p14:tracePt t="51847" x="3705225" y="2328863"/>
          <p14:tracePt t="51864" x="3686175" y="2352675"/>
          <p14:tracePt t="51881" x="3662363" y="2376488"/>
          <p14:tracePt t="51914" x="3605213" y="2433638"/>
          <p14:tracePt t="51948" x="3557588" y="2476500"/>
          <p14:tracePt t="51964" x="3529013" y="2495550"/>
          <p14:tracePt t="51980" x="3514725" y="2514600"/>
          <p14:tracePt t="51997" x="3505200" y="2519363"/>
          <p14:tracePt t="52014" x="3495675" y="2528888"/>
          <p14:tracePt t="52031" x="3486150" y="2528888"/>
          <p14:tracePt t="52073" x="3481388" y="2528888"/>
          <p14:tracePt t="52139" x="3481388" y="2533650"/>
          <p14:tracePt t="52154" x="3476625" y="2538413"/>
          <p14:tracePt t="52168" x="3471863" y="2547938"/>
          <p14:tracePt t="52176" x="3467100" y="2552700"/>
          <p14:tracePt t="52183" x="3452813" y="2557463"/>
          <p14:tracePt t="52197" x="3443288" y="2576513"/>
          <p14:tracePt t="52214" x="3429000" y="2590800"/>
          <p14:tracePt t="52230" x="3419475" y="2595563"/>
          <p14:tracePt t="52247" x="3414713" y="2600325"/>
          <p14:tracePt t="52264" x="3405188" y="2609850"/>
          <p14:tracePt t="52280" x="3395663" y="2614613"/>
          <p14:tracePt t="52315" x="3390900" y="2619375"/>
          <p14:tracePt t="53123" x="3371850" y="2624138"/>
          <p14:tracePt t="53133" x="3357563" y="2624138"/>
          <p14:tracePt t="53139" x="3343275" y="2628900"/>
          <p14:tracePt t="53147" x="3324225" y="2638425"/>
          <p14:tracePt t="53164" x="3295650" y="2643188"/>
          <p14:tracePt t="53180" x="3267075" y="2647950"/>
          <p14:tracePt t="53197" x="3243263" y="2647950"/>
          <p14:tracePt t="53230" x="3224213" y="2647950"/>
          <p14:tracePt t="53264" x="3219450" y="2647950"/>
          <p14:tracePt t="53358" x="3224213" y="2647950"/>
          <p14:tracePt t="53366" x="3238500" y="2647950"/>
          <p14:tracePt t="53380" x="3276600" y="2647950"/>
          <p14:tracePt t="53397" x="3309938" y="2647950"/>
          <p14:tracePt t="53414" x="3348038" y="2638425"/>
          <p14:tracePt t="53430" x="3367088" y="2638425"/>
          <p14:tracePt t="53447" x="3381375" y="2633663"/>
          <p14:tracePt t="53464" x="3386138" y="2633663"/>
          <p14:tracePt t="53481" x="3395663" y="2633663"/>
          <p14:tracePt t="53497" x="3400425" y="2633663"/>
          <p14:tracePt t="54107" x="3452813" y="2700338"/>
          <p14:tracePt t="54116" x="3524250" y="2824163"/>
          <p14:tracePt t="54122" x="3586163" y="2900363"/>
          <p14:tracePt t="54130" x="3652838" y="2971800"/>
          <p14:tracePt t="54147" x="3790950" y="3138488"/>
          <p14:tracePt t="54164" x="3914775" y="3328988"/>
          <p14:tracePt t="54197" x="4114800" y="3633788"/>
          <p14:tracePt t="54231" x="4262438" y="3886200"/>
          <p14:tracePt t="54247" x="4324350" y="3990975"/>
          <p14:tracePt t="54264" x="4348163" y="4029075"/>
          <p14:tracePt t="54280" x="4362450" y="4052888"/>
          <p14:tracePt t="54297" x="4381500" y="4071938"/>
          <p14:tracePt t="54314" x="4419600" y="4124325"/>
          <p14:tracePt t="54330" x="4448175" y="4186238"/>
          <p14:tracePt t="54347" x="4467225" y="4238625"/>
          <p14:tracePt t="54364" x="4486275" y="4281488"/>
          <p14:tracePt t="54380" x="4491038" y="4291013"/>
          <p14:tracePt t="54398" x="4491038" y="4295775"/>
          <p14:tracePt t="54630" x="4510088" y="4295775"/>
          <p14:tracePt t="54637" x="4529138" y="4291013"/>
          <p14:tracePt t="54647" x="4557713" y="4276725"/>
          <p14:tracePt t="54664" x="4610100" y="4248150"/>
          <p14:tracePt t="54680" x="4695825" y="4191000"/>
          <p14:tracePt t="54697" x="4743450" y="4157663"/>
          <p14:tracePt t="54714" x="4781550" y="4133850"/>
          <p14:tracePt t="54730" x="4805363" y="4110038"/>
          <p14:tracePt t="54747" x="4843463" y="4076700"/>
          <p14:tracePt t="54764" x="4852988" y="4062413"/>
          <p14:tracePt t="54780" x="4867275" y="4038600"/>
          <p14:tracePt t="54797" x="4895850" y="4005263"/>
          <p14:tracePt t="54814" x="4933950" y="3919538"/>
          <p14:tracePt t="54830" x="4957763" y="3857625"/>
          <p14:tracePt t="54847" x="4962525" y="3814763"/>
          <p14:tracePt t="54864" x="4972050" y="3781425"/>
          <p14:tracePt t="54880" x="4972050" y="3771900"/>
          <p14:tracePt t="54897" x="4972050" y="3767138"/>
          <p14:tracePt t="54914" x="4972050" y="3762375"/>
          <p14:tracePt t="54930" x="4972050" y="3752850"/>
          <p14:tracePt t="54947" x="4972050" y="3743325"/>
          <p14:tracePt t="54964" x="4972050" y="3738563"/>
          <p14:tracePt t="54980" x="4953000" y="3733800"/>
          <p14:tracePt t="54997" x="4891088" y="3733800"/>
          <p14:tracePt t="55013" x="4838700" y="3738563"/>
          <p14:tracePt t="55030" x="4805363" y="3748088"/>
          <p14:tracePt t="55047" x="4762500" y="3757613"/>
          <p14:tracePt t="55064" x="4743450" y="3762375"/>
          <p14:tracePt t="55080" x="4724400" y="3771900"/>
          <p14:tracePt t="55097" x="4714875" y="3776663"/>
          <p14:tracePt t="55114" x="4695825" y="3786188"/>
          <p14:tracePt t="55130" x="4681538" y="3795713"/>
          <p14:tracePt t="55147" x="4657725" y="3814763"/>
          <p14:tracePt t="55164" x="4638675" y="3824288"/>
          <p14:tracePt t="55180" x="4600575" y="3848100"/>
          <p14:tracePt t="55197" x="4576763" y="3867150"/>
          <p14:tracePt t="55214" x="4562475" y="3881438"/>
          <p14:tracePt t="55230" x="4552950" y="3890963"/>
          <p14:tracePt t="55247" x="4529138" y="3919538"/>
          <p14:tracePt t="55264" x="4519613" y="3943350"/>
          <p14:tracePt t="55280" x="4514850" y="3962400"/>
          <p14:tracePt t="55297" x="4500563" y="4005263"/>
          <p14:tracePt t="55314" x="4495800" y="4029075"/>
          <p14:tracePt t="55330" x="4486275" y="4048125"/>
          <p14:tracePt t="55347" x="4486275" y="4071938"/>
          <p14:tracePt t="55364" x="4486275" y="4105275"/>
          <p14:tracePt t="55380" x="4486275" y="4124325"/>
          <p14:tracePt t="55397" x="4486275" y="4143375"/>
          <p14:tracePt t="55414" x="4486275" y="4162425"/>
          <p14:tracePt t="55430" x="4491038" y="4181475"/>
          <p14:tracePt t="55448" x="4491038" y="4186238"/>
          <p14:tracePt t="55464" x="4495800" y="4191000"/>
          <p14:tracePt t="55480" x="4500563" y="4200525"/>
          <p14:tracePt t="55497" x="4500563" y="4210050"/>
          <p14:tracePt t="55514" x="4500563" y="4214813"/>
          <p14:tracePt t="55776" x="4514850" y="4219575"/>
          <p14:tracePt t="55783" x="4529138" y="4229100"/>
          <p14:tracePt t="55797" x="4567238" y="4243388"/>
          <p14:tracePt t="55814" x="4595813" y="4262438"/>
          <p14:tracePt t="55830" x="4638675" y="4281488"/>
          <p14:tracePt t="55847" x="4676775" y="4291013"/>
          <p14:tracePt t="55863" x="4738688" y="4319588"/>
          <p14:tracePt t="55880" x="4781550" y="4329113"/>
          <p14:tracePt t="55897" x="4819650" y="4338638"/>
          <p14:tracePt t="55914" x="4848225" y="4343400"/>
          <p14:tracePt t="55930" x="4895850" y="4352925"/>
          <p14:tracePt t="55947" x="4933950" y="4367213"/>
          <p14:tracePt t="55964" x="4962525" y="4371975"/>
          <p14:tracePt t="55980" x="5014913" y="4386263"/>
          <p14:tracePt t="55997" x="5057775" y="4391025"/>
          <p14:tracePt t="56014" x="5095875" y="4405313"/>
          <p14:tracePt t="56030" x="5148263" y="4410075"/>
          <p14:tracePt t="56047" x="5205413" y="4410075"/>
          <p14:tracePt t="56063" x="5233988" y="4410075"/>
          <p14:tracePt t="56080" x="5262563" y="4410075"/>
          <p14:tracePt t="56097" x="5300663" y="4410075"/>
          <p14:tracePt t="56114" x="5348288" y="4410075"/>
          <p14:tracePt t="56130" x="5381625" y="4405313"/>
          <p14:tracePt t="56147" x="5424488" y="4391025"/>
          <p14:tracePt t="56164" x="5495925" y="4367213"/>
          <p14:tracePt t="56180" x="5543550" y="4348163"/>
          <p14:tracePt t="56197" x="5576888" y="4333875"/>
          <p14:tracePt t="56213" x="5610225" y="4314825"/>
          <p14:tracePt t="56230" x="5648325" y="4295775"/>
          <p14:tracePt t="56247" x="5672138" y="4286250"/>
          <p14:tracePt t="56263" x="5695950" y="4276725"/>
          <p14:tracePt t="56280" x="5710238" y="4257675"/>
          <p14:tracePt t="56297" x="5734050" y="4238625"/>
          <p14:tracePt t="56313" x="5748338" y="4219575"/>
          <p14:tracePt t="56330" x="5762625" y="4205288"/>
          <p14:tracePt t="56347" x="5776913" y="4176713"/>
          <p14:tracePt t="56363" x="5776913" y="4157663"/>
          <p14:tracePt t="56380" x="5767388" y="4133850"/>
          <p14:tracePt t="56397" x="5757863" y="4090988"/>
          <p14:tracePt t="56413" x="5724525" y="4033838"/>
          <p14:tracePt t="56430" x="5700713" y="4010025"/>
          <p14:tracePt t="56447" x="5667375" y="3971925"/>
          <p14:tracePt t="56463" x="5624513" y="3948113"/>
          <p14:tracePt t="56480" x="5562600" y="3914775"/>
          <p14:tracePt t="56497" x="5514975" y="3905250"/>
          <p14:tracePt t="56514" x="5486400" y="3890963"/>
          <p14:tracePt t="56530" x="5457825" y="3881438"/>
          <p14:tracePt t="56547" x="5414963" y="3867150"/>
          <p14:tracePt t="56564" x="5386388" y="3862388"/>
          <p14:tracePt t="56580" x="5353050" y="3857625"/>
          <p14:tracePt t="56597" x="5281613" y="3843338"/>
          <p14:tracePt t="56614" x="5233988" y="3829050"/>
          <p14:tracePt t="56630" x="5181600" y="3824288"/>
          <p14:tracePt t="56647" x="5138738" y="3819525"/>
          <p14:tracePt t="56664" x="5076825" y="3814763"/>
          <p14:tracePt t="56680" x="5043488" y="3814763"/>
          <p14:tracePt t="56697" x="5005388" y="3814763"/>
          <p14:tracePt t="56714" x="4962525" y="3814763"/>
          <p14:tracePt t="56730" x="4886325" y="3814763"/>
          <p14:tracePt t="56747" x="4814888" y="3819525"/>
          <p14:tracePt t="56764" x="4757738" y="3829050"/>
          <p14:tracePt t="56780" x="4705350" y="3838575"/>
          <p14:tracePt t="56797" x="4643438" y="3852863"/>
          <p14:tracePt t="56814" x="4614863" y="3857625"/>
          <p14:tracePt t="56830" x="4591050" y="3862388"/>
          <p14:tracePt t="56847" x="4572000" y="3876675"/>
          <p14:tracePt t="56863" x="4557713" y="3890963"/>
          <p14:tracePt t="56880" x="4538663" y="3914775"/>
          <p14:tracePt t="56897" x="4529138" y="3948113"/>
          <p14:tracePt t="56913" x="4500563" y="4019550"/>
          <p14:tracePt t="56930" x="4500563" y="4057650"/>
          <p14:tracePt t="56947" x="4500563" y="4086225"/>
          <p14:tracePt t="56964" x="4500563" y="4105275"/>
          <p14:tracePt t="56980" x="4514850" y="4152900"/>
          <p14:tracePt t="56997" x="4533900" y="4176713"/>
          <p14:tracePt t="57014" x="4552950" y="4219575"/>
          <p14:tracePt t="57031" x="4591050" y="4276725"/>
          <p14:tracePt t="57047" x="4614863" y="4314825"/>
          <p14:tracePt t="57063" x="4638675" y="4348163"/>
          <p14:tracePt t="57080" x="4662488" y="4376738"/>
          <p14:tracePt t="57097" x="4705350" y="4414838"/>
          <p14:tracePt t="57113" x="4733925" y="4433888"/>
          <p14:tracePt t="57130" x="4767263" y="4448175"/>
          <p14:tracePt t="57147" x="4795838" y="4467225"/>
          <p14:tracePt t="57163" x="4838700" y="4481513"/>
          <p14:tracePt t="57180" x="4872038" y="4486275"/>
          <p14:tracePt t="57197" x="4900613" y="4491038"/>
          <p14:tracePt t="57214" x="4972050" y="4505325"/>
          <p14:tracePt t="57230" x="5019675" y="4505325"/>
          <p14:tracePt t="57247" x="5081588" y="4505325"/>
          <p14:tracePt t="57264" x="5148263" y="4505325"/>
          <p14:tracePt t="57280" x="5224463" y="4500563"/>
          <p14:tracePt t="57297" x="5272088" y="4495800"/>
          <p14:tracePt t="57313" x="5324475" y="4481513"/>
          <p14:tracePt t="57330" x="5400675" y="4462463"/>
          <p14:tracePt t="57347" x="5510213" y="4414838"/>
          <p14:tracePt t="57363" x="5576888" y="4376738"/>
          <p14:tracePt t="57380" x="5634038" y="4343400"/>
          <p14:tracePt t="57397" x="5691188" y="4314825"/>
          <p14:tracePt t="57413" x="5753100" y="4276725"/>
          <p14:tracePt t="57430" x="5776913" y="4267200"/>
          <p14:tracePt t="57447" x="5800725" y="4243388"/>
          <p14:tracePt t="57465" x="5838825" y="4205288"/>
          <p14:tracePt t="57483" x="5848350" y="4181475"/>
          <p14:tracePt t="57497" x="5862638" y="4152900"/>
          <p14:tracePt t="57513" x="5867400" y="4110038"/>
          <p14:tracePt t="57530" x="5843588" y="4010025"/>
          <p14:tracePt t="57548" x="5805488" y="3943350"/>
          <p14:tracePt t="57564" x="5772150" y="3900488"/>
          <p14:tracePt t="57580" x="5715000" y="3848100"/>
          <p14:tracePt t="57583" x="5667375" y="3824288"/>
          <p14:tracePt t="57597" x="5557838" y="3781425"/>
          <p14:tracePt t="57614" x="5476875" y="3767138"/>
          <p14:tracePt t="57630" x="5405438" y="3767138"/>
          <p14:tracePt t="57647" x="5357813" y="3767138"/>
          <p14:tracePt t="57664" x="5286375" y="3771900"/>
          <p14:tracePt t="57680" x="5253038" y="3781425"/>
          <p14:tracePt t="57697" x="5219700" y="3786188"/>
          <p14:tracePt t="57714" x="5195888" y="3795713"/>
          <p14:tracePt t="57730" x="5186363" y="3795713"/>
          <p14:tracePt t="57747" x="5181600" y="3795713"/>
          <p14:tracePt t="57763" x="5176838" y="3795713"/>
          <p14:tracePt t="57780" x="5172075" y="3795713"/>
          <p14:tracePt t="58228" x="5124450" y="3752850"/>
          <p14:tracePt t="58235" x="5033963" y="3652838"/>
          <p14:tracePt t="58247" x="4929188" y="3548063"/>
          <p14:tracePt t="58263" x="4752975" y="3371850"/>
          <p14:tracePt t="58280" x="4562475" y="3181350"/>
          <p14:tracePt t="58297" x="4438650" y="3067050"/>
          <p14:tracePt t="58313" x="4348163" y="2981325"/>
          <p14:tracePt t="58347" x="4186238" y="2876550"/>
          <p14:tracePt t="58380" x="4105275" y="2843213"/>
          <p14:tracePt t="58397" x="4038600" y="2814638"/>
          <p14:tracePt t="58413" x="3990975" y="2805113"/>
          <p14:tracePt t="58430" x="3943350" y="2795588"/>
          <p14:tracePt t="58447" x="3895725" y="2790825"/>
          <p14:tracePt t="58463" x="3819525" y="2776538"/>
          <p14:tracePt t="58480" x="3776663" y="2767013"/>
          <p14:tracePt t="58497" x="3724275" y="2757488"/>
          <p14:tracePt t="58513" x="3681413" y="2752725"/>
          <p14:tracePt t="58530" x="3609975" y="2724150"/>
          <p14:tracePt t="58547" x="3557588" y="2714625"/>
          <p14:tracePt t="58564" x="3514725" y="2700338"/>
          <p14:tracePt t="58581" x="3448050" y="2690813"/>
          <p14:tracePt t="58597" x="3409950" y="2676525"/>
          <p14:tracePt t="58613" x="3367088" y="2676525"/>
          <p14:tracePt t="58630" x="3324225" y="2676525"/>
          <p14:tracePt t="58647" x="3257550" y="2676525"/>
          <p14:tracePt t="58663" x="3214688" y="2676525"/>
          <p14:tracePt t="58680" x="3176588" y="2676525"/>
          <p14:tracePt t="58697" x="3133725" y="2676525"/>
          <p14:tracePt t="58713" x="3090863" y="2676525"/>
          <p14:tracePt t="58730" x="3067050" y="2676525"/>
          <p14:tracePt t="58747" x="3048000" y="2676525"/>
          <p14:tracePt t="58764" x="3028950" y="2676525"/>
          <p14:tracePt t="58780" x="3024188" y="2676525"/>
          <p14:tracePt t="58797" x="3014663" y="2676525"/>
          <p14:tracePt t="58813" x="3009900" y="2676525"/>
          <p14:tracePt t="59506" x="3019425" y="2671763"/>
          <p14:tracePt t="59514" x="3038475" y="2671763"/>
          <p14:tracePt t="59521" x="3057525" y="2667000"/>
          <p14:tracePt t="59530" x="3081338" y="2657475"/>
          <p14:tracePt t="59547" x="3109913" y="2657475"/>
          <p14:tracePt t="59563" x="3138488" y="2657475"/>
          <p14:tracePt t="59597" x="3243263" y="2652713"/>
          <p14:tracePt t="59631" x="3324225" y="2652713"/>
          <p14:tracePt t="59647" x="3343275" y="2652713"/>
          <p14:tracePt t="59663" x="3367088" y="2652713"/>
          <p14:tracePt t="59680" x="3386138" y="2652713"/>
          <p14:tracePt t="59697" x="3414713" y="2652713"/>
          <p14:tracePt t="59713" x="3424238" y="2652713"/>
          <p14:tracePt t="59730" x="3438525" y="2652713"/>
          <p14:tracePt t="59747" x="3448050" y="2652713"/>
          <p14:tracePt t="59763" x="3457575" y="2652713"/>
          <p14:tracePt t="59780" x="3462338" y="2652713"/>
          <p14:tracePt t="59796" x="3467100" y="2652713"/>
          <p14:tracePt t="60666" x="3462338" y="2652713"/>
          <p14:tracePt t="60674" x="3448050" y="2652713"/>
          <p14:tracePt t="60682" x="3438525" y="2652713"/>
          <p14:tracePt t="60697" x="3419475" y="2652713"/>
          <p14:tracePt t="60713" x="3395663" y="2652713"/>
          <p14:tracePt t="60730" x="3371850" y="2657475"/>
          <p14:tracePt t="60763" x="3309938" y="2676525"/>
          <p14:tracePt t="60796" x="3248025" y="2695575"/>
          <p14:tracePt t="60813" x="3214688" y="2705100"/>
          <p14:tracePt t="60830" x="3190875" y="2709863"/>
          <p14:tracePt t="60846" x="3167063" y="2724150"/>
          <p14:tracePt t="60863" x="3157538" y="2724150"/>
          <p14:tracePt t="60880" x="3143250" y="2724150"/>
          <p14:tracePt t="60896" x="3138488" y="2724150"/>
          <p14:tracePt t="60913" x="3133725" y="2724150"/>
          <p14:tracePt t="61129" x="3143250" y="2724150"/>
          <p14:tracePt t="61144" x="3148013" y="2724150"/>
          <p14:tracePt t="61151" x="3152775" y="2724150"/>
          <p14:tracePt t="61163" x="3157538" y="2724150"/>
          <p14:tracePt t="61180" x="3162300" y="2724150"/>
          <p14:tracePt t="61196" x="3176588" y="2724150"/>
          <p14:tracePt t="61213" x="3186113" y="2724150"/>
          <p14:tracePt t="61230" x="3200400" y="2724150"/>
          <p14:tracePt t="61247" x="3219450" y="2724150"/>
          <p14:tracePt t="61263" x="3243263" y="2714625"/>
          <p14:tracePt t="61280" x="3252788" y="2714625"/>
          <p14:tracePt t="61296" x="3267075" y="2714625"/>
          <p14:tracePt t="61313" x="3286125" y="2714625"/>
          <p14:tracePt t="61330" x="3300413" y="2709863"/>
          <p14:tracePt t="61346" x="3319463" y="2709863"/>
          <p14:tracePt t="61363" x="3333750" y="2709863"/>
          <p14:tracePt t="61380" x="3343275" y="2709863"/>
          <p14:tracePt t="61396" x="3348038" y="2709863"/>
          <p14:tracePt t="61413" x="3352800" y="2709863"/>
          <p14:tracePt t="61430" x="3357563" y="2709863"/>
          <p14:tracePt t="61504" x="3362325" y="2709863"/>
          <p14:tracePt t="61548" x="3371850" y="2709863"/>
          <p14:tracePt t="61555" x="3381375" y="2705100"/>
          <p14:tracePt t="61563" x="3390900" y="2705100"/>
          <p14:tracePt t="61580" x="3443288" y="2690813"/>
          <p14:tracePt t="61597" x="3533775" y="2686050"/>
          <p14:tracePt t="61613" x="3671888" y="2667000"/>
          <p14:tracePt t="61630" x="3876675" y="2633663"/>
          <p14:tracePt t="61646" x="3971925" y="2609850"/>
          <p14:tracePt t="61663" x="4067175" y="2595563"/>
          <p14:tracePt t="61680" x="4162425" y="2581275"/>
          <p14:tracePt t="61696" x="4210050" y="2581275"/>
          <p14:tracePt t="61713" x="4248150" y="2581275"/>
          <p14:tracePt t="61730" x="4281488" y="2581275"/>
          <p14:tracePt t="61746" x="4314825" y="2581275"/>
          <p14:tracePt t="61763" x="4338638" y="2576513"/>
          <p14:tracePt t="61780" x="4352925" y="2571750"/>
          <p14:tracePt t="61796" x="4367213" y="2571750"/>
          <p14:tracePt t="61813" x="4381500" y="2571750"/>
          <p14:tracePt t="61830" x="4386263" y="2571750"/>
          <p14:tracePt t="61846" x="4395788" y="2571750"/>
          <p14:tracePt t="61863" x="4400550" y="2571750"/>
          <p14:tracePt t="61952" x="4405313" y="2571750"/>
          <p14:tracePt t="61967" x="4410075" y="2571750"/>
          <p14:tracePt t="61974" x="4414838" y="2571750"/>
          <p14:tracePt t="61989" x="4424363" y="2571750"/>
          <p14:tracePt t="61996" x="4433888" y="2571750"/>
          <p14:tracePt t="62013" x="4457700" y="2571750"/>
          <p14:tracePt t="62030" x="4486275" y="2576513"/>
          <p14:tracePt t="62046" x="4524375" y="2590800"/>
          <p14:tracePt t="62063" x="4557713" y="2605088"/>
          <p14:tracePt t="62080" x="4567238" y="2609850"/>
          <p14:tracePt t="62096" x="4576763" y="2619375"/>
          <p14:tracePt t="62113" x="4586288" y="2619375"/>
          <p14:tracePt t="62130" x="4591050" y="2619375"/>
          <p14:tracePt t="62146" x="4595813" y="2619375"/>
          <p14:tracePt t="62180" x="4600575" y="2619375"/>
          <p14:tracePt t="62196" x="4605338" y="2619375"/>
          <p14:tracePt t="62213" x="4614863" y="2619375"/>
          <p14:tracePt t="62230" x="4629150" y="2619375"/>
          <p14:tracePt t="62246" x="4667250" y="2619375"/>
          <p14:tracePt t="62263" x="4705350" y="2619375"/>
          <p14:tracePt t="62280" x="4733925" y="2624138"/>
          <p14:tracePt t="62297" x="4800600" y="2624138"/>
          <p14:tracePt t="62313" x="4838700" y="2609850"/>
          <p14:tracePt t="62330" x="4872038" y="2605088"/>
          <p14:tracePt t="62347" x="4900613" y="2600325"/>
          <p14:tracePt t="62363" x="4938713" y="2581275"/>
          <p14:tracePt t="62380" x="4953000" y="2576513"/>
          <p14:tracePt t="62396" x="4962525" y="2566988"/>
          <p14:tracePt t="62413" x="4972050" y="2562225"/>
          <p14:tracePt t="62430" x="4981575" y="2552700"/>
          <p14:tracePt t="62446" x="4981575" y="2547938"/>
          <p14:tracePt t="62463" x="4981575" y="2543175"/>
          <p14:tracePt t="62480" x="4981575" y="2533650"/>
          <p14:tracePt t="62496" x="4981575" y="2514600"/>
          <p14:tracePt t="62513" x="4972050" y="2505075"/>
          <p14:tracePt t="62530" x="4953000" y="2481263"/>
          <p14:tracePt t="62546" x="4905375" y="2447925"/>
          <p14:tracePt t="62563" x="4881563" y="2433638"/>
          <p14:tracePt t="62580" x="4843463" y="2414588"/>
          <p14:tracePt t="62596" x="4819650" y="2405063"/>
          <p14:tracePt t="62613" x="4757738" y="2390775"/>
          <p14:tracePt t="62630" x="4714875" y="2386013"/>
          <p14:tracePt t="62646" x="4667250" y="2381250"/>
          <p14:tracePt t="62663" x="4614863" y="2381250"/>
          <p14:tracePt t="62680" x="4543425" y="2381250"/>
          <p14:tracePt t="62696" x="4500563" y="2381250"/>
          <p14:tracePt t="62713" x="4457700" y="2381250"/>
          <p14:tracePt t="62730" x="4414838" y="2381250"/>
          <p14:tracePt t="62746" x="4329113" y="2381250"/>
          <p14:tracePt t="62763" x="4276725" y="2390775"/>
          <p14:tracePt t="62780" x="4229100" y="2395538"/>
          <p14:tracePt t="62796" x="4167188" y="2405063"/>
          <p14:tracePt t="62813" x="4129088" y="2414588"/>
          <p14:tracePt t="62830" x="4090988" y="2419350"/>
          <p14:tracePt t="62846" x="4071938" y="2428875"/>
          <p14:tracePt t="62863" x="4048125" y="2438400"/>
          <p14:tracePt t="62880" x="4033838" y="2443163"/>
          <p14:tracePt t="62896" x="4029075" y="2447925"/>
          <p14:tracePt t="62913" x="4019550" y="2457450"/>
          <p14:tracePt t="62930" x="4010025" y="2466975"/>
          <p14:tracePt t="62946" x="4005263" y="2476500"/>
          <p14:tracePt t="62963" x="4005263" y="2486025"/>
          <p14:tracePt t="62980" x="4005263" y="2509838"/>
          <p14:tracePt t="62996" x="4014788" y="2524125"/>
          <p14:tracePt t="63013" x="4038600" y="2533650"/>
          <p14:tracePt t="63030" x="4090988" y="2552700"/>
          <p14:tracePt t="63046" x="4224338" y="2586038"/>
          <p14:tracePt t="63063" x="4324350" y="2590800"/>
          <p14:tracePt t="63080" x="4438650" y="2590800"/>
          <p14:tracePt t="63096" x="4538663" y="2590800"/>
          <p14:tracePt t="63113" x="4676775" y="2600325"/>
          <p14:tracePt t="63130" x="4748213" y="2609850"/>
          <p14:tracePt t="63146" x="4795838" y="2609850"/>
          <p14:tracePt t="63163" x="4843463" y="2609850"/>
          <p14:tracePt t="63180" x="4872038" y="2609850"/>
          <p14:tracePt t="63196" x="4895850" y="2609850"/>
          <p14:tracePt t="63213" x="4910138" y="2609850"/>
          <p14:tracePt t="63230" x="4924425" y="2609850"/>
          <p14:tracePt t="63246" x="4929188" y="2609850"/>
          <p14:tracePt t="63263" x="4938713" y="2609850"/>
          <p14:tracePt t="63296" x="4938713" y="2600325"/>
          <p14:tracePt t="63313" x="4933950" y="2581275"/>
          <p14:tracePt t="63330" x="4910138" y="2566988"/>
          <p14:tracePt t="63346" x="4838700" y="2528888"/>
          <p14:tracePt t="63363" x="4652963" y="2481263"/>
          <p14:tracePt t="63380" x="4576763" y="2466975"/>
          <p14:tracePt t="63396" x="4533900" y="2457450"/>
          <p14:tracePt t="63413" x="4510088" y="2457450"/>
          <p14:tracePt t="63430" x="4505325" y="2457450"/>
          <p14:tracePt t="63446" x="4500563" y="2457450"/>
          <p14:tracePt t="63463" x="4495800" y="2457450"/>
          <p14:tracePt t="63524" x="4491038" y="2462213"/>
          <p14:tracePt t="63531" x="4491038" y="2505075"/>
          <p14:tracePt t="63538" x="4491038" y="2605088"/>
          <p14:tracePt t="63546" x="4491038" y="2705100"/>
          <p14:tracePt t="63563" x="4510088" y="3090863"/>
          <p14:tracePt t="63580" x="4538663" y="3319463"/>
          <p14:tracePt t="63597" x="4572000" y="3652838"/>
          <p14:tracePt t="63613" x="4581525" y="3776663"/>
          <p14:tracePt t="63630" x="4591050" y="3838575"/>
          <p14:tracePt t="63646" x="4595813" y="3881438"/>
          <p14:tracePt t="63663" x="4610100" y="3929063"/>
          <p14:tracePt t="63680" x="4619625" y="3943350"/>
          <p14:tracePt t="63696" x="4624388" y="3962400"/>
          <p14:tracePt t="63713" x="4629150" y="3967163"/>
          <p14:tracePt t="63730" x="4629150" y="3976688"/>
          <p14:tracePt t="63746" x="4629150" y="3981450"/>
          <p14:tracePt t="63763" x="4629150" y="3986213"/>
          <p14:tracePt t="63780" x="4629150" y="3990975"/>
          <p14:tracePt t="63796" x="4629150" y="4000500"/>
          <p14:tracePt t="63813" x="4629150" y="4010025"/>
          <p14:tracePt t="63829" x="4629150" y="4029075"/>
          <p14:tracePt t="63846" x="4629150" y="4067175"/>
          <p14:tracePt t="63863" x="4629150" y="4090988"/>
          <p14:tracePt t="63879" x="4629150" y="4105275"/>
          <p14:tracePt t="63896" x="4629150" y="4114800"/>
          <p14:tracePt t="63994" x="4624388" y="4114800"/>
          <p14:tracePt t="64016" x="4619625" y="4114800"/>
          <p14:tracePt t="64023" x="4614863" y="4114800"/>
          <p14:tracePt t="64038" x="4610100" y="4114800"/>
          <p14:tracePt t="64046" x="4605338" y="4114800"/>
          <p14:tracePt t="64063" x="4600575" y="4114800"/>
          <p14:tracePt t="64080" x="4595813" y="4114800"/>
          <p14:tracePt t="64126" x="4595813" y="4110038"/>
          <p14:tracePt t="64141" x="4600575" y="4105275"/>
          <p14:tracePt t="64148" x="4614863" y="4100513"/>
          <p14:tracePt t="64163" x="4676775" y="4095750"/>
          <p14:tracePt t="64179" x="4748213" y="4071938"/>
          <p14:tracePt t="64196" x="4838700" y="4062413"/>
          <p14:tracePt t="64213" x="4933950" y="4057650"/>
          <p14:tracePt t="64230" x="5057775" y="4057650"/>
          <p14:tracePt t="64246" x="5124450" y="4057650"/>
          <p14:tracePt t="64263" x="5186363" y="4057650"/>
          <p14:tracePt t="64280" x="5248275" y="4057650"/>
          <p14:tracePt t="64296" x="5286375" y="4048125"/>
          <p14:tracePt t="64313" x="5319713" y="4038600"/>
          <p14:tracePt t="64330" x="5357813" y="4019550"/>
          <p14:tracePt t="64346" x="5405438" y="3995738"/>
          <p14:tracePt t="64363" x="5434013" y="3981450"/>
          <p14:tracePt t="64379" x="5457825" y="3971925"/>
          <p14:tracePt t="64396" x="5472113" y="3962400"/>
          <p14:tracePt t="64413" x="5481638" y="3957638"/>
          <p14:tracePt t="64429" x="5491163" y="3952875"/>
          <p14:tracePt t="64446" x="5491163" y="3938588"/>
          <p14:tracePt t="64463" x="5486400" y="3919538"/>
          <p14:tracePt t="64480" x="5457825" y="3881438"/>
          <p14:tracePt t="64496" x="5419725" y="3833813"/>
          <p14:tracePt t="64513" x="5372100" y="3800475"/>
          <p14:tracePt t="64530" x="5248275" y="3752850"/>
          <p14:tracePt t="64546" x="5153025" y="3748088"/>
          <p14:tracePt t="64563" x="5086350" y="3738563"/>
          <p14:tracePt t="64579" x="5033963" y="3738563"/>
          <p14:tracePt t="64581" x="5014913" y="3738563"/>
          <p14:tracePt t="64596" x="4995863" y="3738563"/>
          <p14:tracePt t="64613" x="4972050" y="3748088"/>
          <p14:tracePt t="64629" x="4957763" y="3752850"/>
          <p14:tracePt t="64646" x="4948238" y="3762375"/>
          <p14:tracePt t="64663" x="4929188" y="3781425"/>
          <p14:tracePt t="64679" x="4914900" y="3795713"/>
          <p14:tracePt t="64696" x="4900613" y="3805238"/>
          <p14:tracePt t="64713" x="4886325" y="3829050"/>
          <p14:tracePt t="64729" x="4872038" y="3838575"/>
          <p14:tracePt t="64746" x="4867275" y="3848100"/>
          <p14:tracePt t="64763" x="4862513" y="3852863"/>
          <p14:tracePt t="64779" x="4862513" y="3862388"/>
          <p14:tracePt t="64796" x="4862513" y="3867150"/>
          <p14:tracePt t="64813" x="4862513" y="3876675"/>
          <p14:tracePt t="64829" x="4862513" y="3881438"/>
          <p14:tracePt t="64846" x="4881563" y="3890963"/>
          <p14:tracePt t="64863" x="4891088" y="3895725"/>
          <p14:tracePt t="64880" x="4910138" y="3900488"/>
          <p14:tracePt t="64896" x="4938713" y="3914775"/>
          <p14:tracePt t="64913" x="4967288" y="3919538"/>
          <p14:tracePt t="64929" x="4986338" y="3924300"/>
          <p14:tracePt t="64946" x="5005388" y="3933825"/>
          <p14:tracePt t="64963" x="5019675" y="3943350"/>
          <p14:tracePt t="64979" x="5029200" y="3943350"/>
          <p14:tracePt t="64996" x="5033963" y="3943350"/>
          <p14:tracePt t="65013" x="5038725" y="3943350"/>
          <p14:tracePt t="65030" x="5048250" y="3943350"/>
          <p14:tracePt t="65574" x="4995863" y="3895725"/>
          <p14:tracePt t="65582" x="4933950" y="3829050"/>
          <p14:tracePt t="65589" x="4872038" y="3767138"/>
          <p14:tracePt t="65613" x="4652963" y="3576638"/>
          <p14:tracePt t="65646" x="4276725" y="3276600"/>
          <p14:tracePt t="65663" x="4133850" y="3205163"/>
          <p14:tracePt t="65680" x="3995738" y="3143250"/>
          <p14:tracePt t="65696" x="3876675" y="3090863"/>
          <p14:tracePt t="65713" x="3748088" y="3028950"/>
          <p14:tracePt t="65730" x="3671888" y="2990850"/>
          <p14:tracePt t="65746" x="3619500" y="2952750"/>
          <p14:tracePt t="65763" x="3557588" y="2909888"/>
          <p14:tracePt t="65779" x="3481388" y="2857500"/>
          <p14:tracePt t="65796" x="3448050" y="2828925"/>
          <p14:tracePt t="65813" x="3414713" y="2814638"/>
          <p14:tracePt t="65829" x="3395663" y="2790825"/>
          <p14:tracePt t="65846" x="3376613" y="2776538"/>
          <p14:tracePt t="65863" x="3367088" y="2767013"/>
          <p14:tracePt t="65879" x="3362325" y="2747963"/>
          <p14:tracePt t="65896" x="3343275" y="2728913"/>
          <p14:tracePt t="65913" x="3333750" y="2719388"/>
          <p14:tracePt t="65929" x="3305175" y="2714625"/>
          <p14:tracePt t="65946" x="3243263" y="2695575"/>
          <p14:tracePt t="65963" x="3100388" y="2671763"/>
          <p14:tracePt t="65979" x="3019425" y="2657475"/>
          <p14:tracePt t="65996" x="2957513" y="2633663"/>
          <p14:tracePt t="66014" x="2905125" y="2605088"/>
          <p14:tracePt t="66032" x="2895600" y="2581275"/>
          <p14:tracePt t="66046" x="2886075" y="2552700"/>
          <p14:tracePt t="66063" x="2886075" y="2524125"/>
          <p14:tracePt t="66080" x="2895600" y="2476500"/>
          <p14:tracePt t="66096" x="2933700" y="2457450"/>
          <p14:tracePt t="66113" x="3009900" y="2419350"/>
          <p14:tracePt t="66129" x="3090863" y="2395538"/>
          <p14:tracePt t="66146" x="3176588" y="2381250"/>
          <p14:tracePt t="66163" x="3224213" y="2386013"/>
          <p14:tracePt t="66180" x="3252788" y="2390775"/>
          <p14:tracePt t="66196" x="3276600" y="2409825"/>
          <p14:tracePt t="66213" x="3305175" y="2438400"/>
          <p14:tracePt t="66229" x="3328988" y="2462213"/>
          <p14:tracePt t="66246" x="3338513" y="2490788"/>
          <p14:tracePt t="66263" x="3362325" y="2538413"/>
          <p14:tracePt t="66279" x="3390900" y="2595563"/>
          <p14:tracePt t="66296" x="3433763" y="2662238"/>
          <p14:tracePt t="66313" x="3524250" y="2805113"/>
          <p14:tracePt t="66329" x="3671888" y="3028950"/>
          <p14:tracePt t="66346" x="3752850" y="3133725"/>
          <p14:tracePt t="66363" x="3881438" y="3276600"/>
          <p14:tracePt t="66379" x="4014788" y="3467100"/>
          <p14:tracePt t="66396" x="4152900" y="3648075"/>
          <p14:tracePt t="66413" x="4238625" y="3743325"/>
          <p14:tracePt t="66429" x="4319588" y="3833813"/>
          <p14:tracePt t="66446" x="4400550" y="3905250"/>
          <p14:tracePt t="66463" x="4552950" y="4000500"/>
          <p14:tracePt t="66480" x="4648200" y="4048125"/>
          <p14:tracePt t="66496" x="4748213" y="4081463"/>
          <p14:tracePt t="66513" x="4919663" y="4129088"/>
          <p14:tracePt t="66530" x="5014913" y="4152900"/>
          <p14:tracePt t="66546" x="5086350" y="4167188"/>
          <p14:tracePt t="66563" x="5124450" y="4171950"/>
          <p14:tracePt t="66579" x="5133975" y="4171950"/>
          <p14:tracePt t="66763" x="5195888" y="4171950"/>
          <p14:tracePt t="66771" x="5276850" y="4162425"/>
          <p14:tracePt t="66779" x="5343525" y="4152900"/>
          <p14:tracePt t="66796" x="5481638" y="4129088"/>
          <p14:tracePt t="66813" x="5562600" y="4110038"/>
          <p14:tracePt t="66829" x="5657850" y="4105275"/>
          <p14:tracePt t="66846" x="5715000" y="4105275"/>
          <p14:tracePt t="66863" x="5757863" y="4105275"/>
          <p14:tracePt t="66879" x="5786438" y="4105275"/>
          <p14:tracePt t="66896" x="5834063" y="4105275"/>
          <p14:tracePt t="66913" x="5857875" y="4100513"/>
          <p14:tracePt t="66930" x="5876925" y="4090988"/>
          <p14:tracePt t="66946" x="5915025" y="4071938"/>
          <p14:tracePt t="66963" x="5938838" y="4052888"/>
          <p14:tracePt t="66979" x="5957888" y="4038600"/>
          <p14:tracePt t="66996" x="5981700" y="4024313"/>
          <p14:tracePt t="67013" x="6005513" y="4010025"/>
          <p14:tracePt t="67030" x="6015038" y="4005263"/>
          <p14:tracePt t="67046" x="6015038" y="4000500"/>
          <p14:tracePt t="67063" x="6015038" y="3986213"/>
          <p14:tracePt t="67079" x="6015038" y="3962400"/>
          <p14:tracePt t="67096" x="6010275" y="3948113"/>
          <p14:tracePt t="67113" x="6005513" y="3929063"/>
          <p14:tracePt t="67130" x="5995988" y="3905250"/>
          <p14:tracePt t="67146" x="5986463" y="3886200"/>
          <p14:tracePt t="67163" x="5981700" y="3862388"/>
          <p14:tracePt t="67179" x="5976938" y="3848100"/>
          <p14:tracePt t="67196" x="5976938" y="3838575"/>
          <p14:tracePt t="67213" x="5976938" y="3833813"/>
          <p14:tracePt t="67229" x="5976938" y="3829050"/>
          <p14:tracePt t="67263" x="5976938" y="3838575"/>
          <p14:tracePt t="67279" x="5976938" y="3852863"/>
          <p14:tracePt t="67296" x="5976938" y="3881438"/>
          <p14:tracePt t="67313" x="5967413" y="3910013"/>
          <p14:tracePt t="67329" x="5957888" y="3943350"/>
          <p14:tracePt t="67346" x="5938838" y="3976688"/>
          <p14:tracePt t="67363" x="5915025" y="4000500"/>
          <p14:tracePt t="67380" x="5881688" y="4033838"/>
          <p14:tracePt t="67396" x="5857875" y="4043363"/>
          <p14:tracePt t="67413" x="5829300" y="4057650"/>
          <p14:tracePt t="67429" x="5805488" y="4067175"/>
          <p14:tracePt t="67446" x="5772150" y="4067175"/>
          <p14:tracePt t="67463" x="5753100" y="4067175"/>
          <p14:tracePt t="67479" x="5729288" y="4067175"/>
          <p14:tracePt t="67496" x="5710238" y="4067175"/>
          <p14:tracePt t="67513" x="5662613" y="4067175"/>
          <p14:tracePt t="67530" x="5634038" y="4067175"/>
          <p14:tracePt t="67546" x="5600700" y="4067175"/>
          <p14:tracePt t="67563" x="5562600" y="4067175"/>
          <p14:tracePt t="67579" x="5495925" y="4067175"/>
          <p14:tracePt t="67596" x="5448300" y="4067175"/>
          <p14:tracePt t="67613" x="5395913" y="4076700"/>
          <p14:tracePt t="67629" x="5319713" y="4086225"/>
          <p14:tracePt t="67646" x="5248275" y="4100513"/>
          <p14:tracePt t="67663" x="5176838" y="4110038"/>
          <p14:tracePt t="67679" x="5095875" y="4124325"/>
          <p14:tracePt t="67696" x="5005388" y="4124325"/>
          <p14:tracePt t="67713" x="4953000" y="4129088"/>
          <p14:tracePt t="67730" x="4895850" y="4129088"/>
          <p14:tracePt t="67746" x="4819650" y="4129088"/>
          <p14:tracePt t="67763" x="4700588" y="4129088"/>
          <p14:tracePt t="67779" x="4619625" y="4119563"/>
          <p14:tracePt t="67796" x="4572000" y="4114800"/>
          <p14:tracePt t="67813" x="4495800" y="4100513"/>
          <p14:tracePt t="67829" x="4443413" y="4100513"/>
          <p14:tracePt t="67846" x="4395788" y="4100513"/>
          <p14:tracePt t="67863" x="4343400" y="4100513"/>
          <p14:tracePt t="67879" x="4271963" y="4100513"/>
          <p14:tracePt t="67896" x="4229100" y="4100513"/>
          <p14:tracePt t="67913" x="4186238" y="4100513"/>
          <p14:tracePt t="67929" x="4133850" y="4105275"/>
          <p14:tracePt t="67946" x="4029075" y="4110038"/>
          <p14:tracePt t="67963" x="3948113" y="4110038"/>
          <p14:tracePt t="67979" x="3881438" y="4110038"/>
          <p14:tracePt t="67996" x="3762375" y="4100513"/>
          <p14:tracePt t="68013" x="3690938" y="4095750"/>
          <p14:tracePt t="68029" x="3624263" y="4095750"/>
          <p14:tracePt t="68046" x="3543300" y="4095750"/>
          <p14:tracePt t="68063" x="3448050" y="4105275"/>
          <p14:tracePt t="68079" x="3395663" y="4124325"/>
          <p14:tracePt t="68096" x="3352800" y="4133850"/>
          <p14:tracePt t="68113" x="3319463" y="4148138"/>
          <p14:tracePt t="68129" x="3295650" y="4157663"/>
          <p14:tracePt t="68146" x="3286125" y="4162425"/>
          <p14:tracePt t="68402" x="3233738" y="4162425"/>
          <p14:tracePt t="68409" x="3171825" y="4152900"/>
          <p14:tracePt t="68416" x="3105150" y="4143375"/>
          <p14:tracePt t="68431" x="2990850" y="4119563"/>
          <p14:tracePt t="68446" x="2895600" y="4105275"/>
          <p14:tracePt t="68463" x="2824163" y="4090988"/>
          <p14:tracePt t="68479" x="2767013" y="4090988"/>
          <p14:tracePt t="68496" x="2662238" y="4090988"/>
          <p14:tracePt t="68513" x="2595563" y="4090988"/>
          <p14:tracePt t="68529" x="2524125" y="4100513"/>
          <p14:tracePt t="68546" x="2462213" y="4105275"/>
          <p14:tracePt t="68563" x="2395538" y="4119563"/>
          <p14:tracePt t="68579" x="2352675" y="4124325"/>
          <p14:tracePt t="68596" x="2305050" y="4138613"/>
          <p14:tracePt t="68613" x="2262188" y="4143375"/>
          <p14:tracePt t="68629" x="2200275" y="4148138"/>
          <p14:tracePt t="68646" x="2171700" y="4162425"/>
          <p14:tracePt t="68663" x="2152650" y="4167188"/>
          <p14:tracePt t="68680" x="2124075" y="4176713"/>
          <p14:tracePt t="68696" x="2105025" y="4191000"/>
          <p14:tracePt t="68713" x="2095500" y="4210050"/>
          <p14:tracePt t="68729" x="2081213" y="4219575"/>
          <p14:tracePt t="68746" x="2062163" y="4248150"/>
          <p14:tracePt t="68763" x="2052638" y="4267200"/>
          <p14:tracePt t="68779" x="2043113" y="4291013"/>
          <p14:tracePt t="68796" x="2038350" y="4305300"/>
          <p14:tracePt t="68813" x="2028825" y="4319588"/>
          <p14:tracePt t="68829" x="2028825" y="4324350"/>
          <p14:tracePt t="68846" x="2028825" y="4333875"/>
          <p14:tracePt t="68879" x="2028825" y="4343400"/>
          <p14:tracePt t="68896" x="2028825" y="4348163"/>
          <p14:tracePt t="68912" x="2028825" y="4352925"/>
          <p14:tracePt t="68929" x="2038350" y="4362450"/>
          <p14:tracePt t="68946" x="2071688" y="4376738"/>
          <p14:tracePt t="68963" x="2124075" y="4395788"/>
          <p14:tracePt t="68979" x="2181225" y="4414838"/>
          <p14:tracePt t="68996" x="2257425" y="4433888"/>
          <p14:tracePt t="69012" x="2300288" y="4443413"/>
          <p14:tracePt t="69029" x="2343150" y="4448175"/>
          <p14:tracePt t="69047" x="2371725" y="4448175"/>
          <p14:tracePt t="69063" x="2424113" y="4448175"/>
          <p14:tracePt t="69079" x="2466975" y="4448175"/>
          <p14:tracePt t="69096" x="2509838" y="4438650"/>
          <p14:tracePt t="69113" x="2571750" y="4429125"/>
          <p14:tracePt t="69129" x="2609850" y="4419600"/>
          <p14:tracePt t="69146" x="2652713" y="4410075"/>
          <p14:tracePt t="69163" x="2695575" y="4395788"/>
          <p14:tracePt t="69179" x="2767013" y="4381500"/>
          <p14:tracePt t="69196" x="2824163" y="4376738"/>
          <p14:tracePt t="69212" x="2890838" y="4376738"/>
          <p14:tracePt t="69229" x="2952750" y="4376738"/>
          <p14:tracePt t="69246" x="3033713" y="4376738"/>
          <p14:tracePt t="69262" x="3105150" y="4376738"/>
          <p14:tracePt t="69279" x="3195638" y="4395788"/>
          <p14:tracePt t="69296" x="3281363" y="4410075"/>
          <p14:tracePt t="69312" x="3433763" y="4448175"/>
          <p14:tracePt t="69329" x="3505200" y="4471988"/>
          <p14:tracePt t="69346" x="3600450" y="4481513"/>
          <p14:tracePt t="69363" x="3748088" y="4486275"/>
          <p14:tracePt t="69379" x="3838575" y="4486275"/>
          <p14:tracePt t="69396" x="3929063" y="4486275"/>
          <p14:tracePt t="69413" x="4029075" y="4486275"/>
          <p14:tracePt t="69429" x="4157663" y="4476750"/>
          <p14:tracePt t="69446" x="4229100" y="4471988"/>
          <p14:tracePt t="69463" x="4262438" y="4462463"/>
          <p14:tracePt t="69479" x="4291013" y="4462463"/>
          <p14:tracePt t="69496" x="4305300" y="4462463"/>
          <p14:tracePt t="69716" x="4352925" y="4457700"/>
          <p14:tracePt t="69724" x="4400550" y="4448175"/>
          <p14:tracePt t="69730" x="4457700" y="4433888"/>
          <p14:tracePt t="69746" x="4572000" y="4419600"/>
          <p14:tracePt t="69763" x="4676775" y="4400550"/>
          <p14:tracePt t="69779" x="4776788" y="4400550"/>
          <p14:tracePt t="69796" x="4881563" y="4400550"/>
          <p14:tracePt t="69813" x="4938713" y="4400550"/>
          <p14:tracePt t="69829" x="5000625" y="4400550"/>
          <p14:tracePt t="69846" x="5057775" y="4400550"/>
          <p14:tracePt t="69863" x="5143500" y="4386263"/>
          <p14:tracePt t="69879" x="5195888" y="4381500"/>
          <p14:tracePt t="69896" x="5238750" y="4367213"/>
          <p14:tracePt t="69913" x="5267325" y="4362450"/>
          <p14:tracePt t="69929" x="5314950" y="4352925"/>
          <p14:tracePt t="69946" x="5338763" y="4343400"/>
          <p14:tracePt t="69962" x="5357813" y="4333875"/>
          <p14:tracePt t="69980" x="5381625" y="4329113"/>
          <p14:tracePt t="69996" x="5414963" y="4314825"/>
          <p14:tracePt t="70013" x="5438775" y="4310063"/>
          <p14:tracePt t="70029" x="5467350" y="4300538"/>
          <p14:tracePt t="70046" x="5500688" y="4286250"/>
          <p14:tracePt t="70063" x="5514975" y="4286250"/>
          <p14:tracePt t="70079" x="5524500" y="4286250"/>
          <p14:tracePt t="70096" x="5534025" y="4286250"/>
          <p14:tracePt t="70112" x="5543550" y="4286250"/>
          <p14:tracePt t="70178" x="5543550" y="4281488"/>
          <p14:tracePt t="70185" x="5543550" y="4276725"/>
          <p14:tracePt t="70196" x="5543550" y="4267200"/>
          <p14:tracePt t="70212" x="5524500" y="4243388"/>
          <p14:tracePt t="70229" x="5438775" y="4171950"/>
          <p14:tracePt t="70246" x="5362575" y="4143375"/>
          <p14:tracePt t="70262" x="5267325" y="4110038"/>
          <p14:tracePt t="70279" x="5153025" y="4095750"/>
          <p14:tracePt t="70296" x="5014913" y="4095750"/>
          <p14:tracePt t="70312" x="4943475" y="4105275"/>
          <p14:tracePt t="70329" x="4838700" y="4119563"/>
          <p14:tracePt t="70346" x="4714875" y="4129088"/>
          <p14:tracePt t="70362" x="4557713" y="4138613"/>
          <p14:tracePt t="70379" x="4491038" y="4138613"/>
          <p14:tracePt t="70396" x="4419600" y="4138613"/>
          <p14:tracePt t="70413" x="4314825" y="4133850"/>
          <p14:tracePt t="70430" x="4233863" y="4129088"/>
          <p14:tracePt t="70446" x="4152900" y="4110038"/>
          <p14:tracePt t="70463" x="4090988" y="4105275"/>
          <p14:tracePt t="70481" x="3995738" y="4090988"/>
          <p14:tracePt t="70501" x="3924300" y="4086225"/>
          <p14:tracePt t="70524" x="3790950" y="4052888"/>
          <p14:tracePt t="70535" x="3767138" y="4048125"/>
          <p14:tracePt t="70546" x="3714750" y="4043363"/>
          <p14:tracePt t="70562" x="3671888" y="4029075"/>
          <p14:tracePt t="70579" x="3629025" y="4029075"/>
          <p14:tracePt t="70596" x="3590925" y="4029075"/>
          <p14:tracePt t="70612" x="3500438" y="4029075"/>
          <p14:tracePt t="70629" x="3429000" y="4038600"/>
          <p14:tracePt t="70646" x="3371850" y="4038600"/>
          <p14:tracePt t="70662" x="3286125" y="4038600"/>
          <p14:tracePt t="70679" x="3233738" y="4043363"/>
          <p14:tracePt t="70696" x="3186113" y="4052888"/>
          <p14:tracePt t="70712" x="3114675" y="4052888"/>
          <p14:tracePt t="70729" x="3019425" y="4067175"/>
          <p14:tracePt t="70746" x="2957513" y="4076700"/>
          <p14:tracePt t="70762" x="2895600" y="4086225"/>
          <p14:tracePt t="70779" x="2847975" y="4090988"/>
          <p14:tracePt t="70796" x="2786063" y="4105275"/>
          <p14:tracePt t="70812" x="2743200" y="4114800"/>
          <p14:tracePt t="70829" x="2705100" y="4124325"/>
          <p14:tracePt t="70846" x="2662238" y="4129088"/>
          <p14:tracePt t="70862" x="2590800" y="4143375"/>
          <p14:tracePt t="70879" x="2547938" y="4152900"/>
          <p14:tracePt t="70896" x="2514600" y="4167188"/>
          <p14:tracePt t="70912" x="2466975" y="4176713"/>
          <p14:tracePt t="70929" x="2438400" y="4186238"/>
          <p14:tracePt t="70946" x="2405063" y="4191000"/>
          <p14:tracePt t="70962" x="2386013" y="4200525"/>
          <p14:tracePt t="70979" x="2357438" y="4200525"/>
          <p14:tracePt t="70996" x="2343150" y="4200525"/>
          <p14:tracePt t="71012" x="2333625" y="4200525"/>
          <p14:tracePt t="71029" x="2328863" y="4200525"/>
          <p14:tracePt t="71046" x="2319338" y="4200525"/>
          <p14:tracePt t="71062" x="2314575" y="4200525"/>
          <p14:tracePt t="71133" x="2314575" y="4205288"/>
          <p14:tracePt t="71140" x="2314575" y="4210050"/>
          <p14:tracePt t="71148" x="2314575" y="4214813"/>
          <p14:tracePt t="71162" x="2333625" y="4233863"/>
          <p14:tracePt t="71179" x="2352675" y="4257675"/>
          <p14:tracePt t="71196" x="2386013" y="4281488"/>
          <p14:tracePt t="71212" x="2414588" y="4305300"/>
          <p14:tracePt t="71229" x="2466975" y="4329113"/>
          <p14:tracePt t="71246" x="2500313" y="4343400"/>
          <p14:tracePt t="71262" x="2524125" y="4352925"/>
          <p14:tracePt t="71279" x="2562225" y="4357688"/>
          <p14:tracePt t="71296" x="2609850" y="4371975"/>
          <p14:tracePt t="71312" x="2628900" y="4381500"/>
          <p14:tracePt t="71329" x="2667000" y="4386263"/>
          <p14:tracePt t="71346" x="2714625" y="4386263"/>
          <p14:tracePt t="71362" x="2743200" y="4386263"/>
          <p14:tracePt t="71379" x="2786063" y="4386263"/>
          <p14:tracePt t="71396" x="2833688" y="4386263"/>
          <p14:tracePt t="71412" x="2909888" y="4386263"/>
          <p14:tracePt t="71429" x="2967038" y="4381500"/>
          <p14:tracePt t="71446" x="3019425" y="4371975"/>
          <p14:tracePt t="71462" x="3081338" y="4362450"/>
          <p14:tracePt t="71479" x="3176588" y="4338638"/>
          <p14:tracePt t="71496" x="3271838" y="4324350"/>
          <p14:tracePt t="71512" x="3352800" y="4310063"/>
          <p14:tracePt t="71529" x="3462338" y="4295775"/>
          <p14:tracePt t="71546" x="3533775" y="4286250"/>
          <p14:tracePt t="71562" x="3614738" y="4281488"/>
          <p14:tracePt t="71579" x="3695700" y="4271963"/>
          <p14:tracePt t="71596" x="3810000" y="4276725"/>
          <p14:tracePt t="71612" x="3881438" y="4291013"/>
          <p14:tracePt t="71629" x="3948113" y="4310063"/>
          <p14:tracePt t="71646" x="4010025" y="4333875"/>
          <p14:tracePt t="71662" x="4129088" y="4362450"/>
          <p14:tracePt t="71679" x="4214813" y="4386263"/>
          <p14:tracePt t="71696" x="4276725" y="4391025"/>
          <p14:tracePt t="71712" x="4348163" y="4400550"/>
          <p14:tracePt t="71729" x="4443413" y="4414838"/>
          <p14:tracePt t="71746" x="4524375" y="4429125"/>
          <p14:tracePt t="71762" x="4614863" y="4429125"/>
          <p14:tracePt t="71779" x="4710113" y="4429125"/>
          <p14:tracePt t="71796" x="4776788" y="4429125"/>
          <p14:tracePt t="71812" x="4829175" y="4429125"/>
          <p14:tracePt t="71829" x="4895850" y="4429125"/>
          <p14:tracePt t="71846" x="5010150" y="4429125"/>
          <p14:tracePt t="71862" x="5086350" y="4429125"/>
          <p14:tracePt t="71879" x="5148263" y="4429125"/>
          <p14:tracePt t="71896" x="5195888" y="4429125"/>
          <p14:tracePt t="71912" x="5267325" y="4429125"/>
          <p14:tracePt t="71929" x="5305425" y="4429125"/>
          <p14:tracePt t="71946" x="5343525" y="4429125"/>
          <p14:tracePt t="71962" x="5405438" y="4429125"/>
          <p14:tracePt t="71979" x="5434013" y="4429125"/>
          <p14:tracePt t="71996" x="5462588" y="4429125"/>
          <p14:tracePt t="72012" x="5481638" y="4429125"/>
          <p14:tracePt t="72029" x="5500688" y="4429125"/>
          <p14:tracePt t="72046" x="5519738" y="4424363"/>
          <p14:tracePt t="72062" x="5534025" y="4414838"/>
          <p14:tracePt t="72079" x="5543550" y="4410075"/>
          <p14:tracePt t="72080" x="5553075" y="4405313"/>
          <p14:tracePt t="72096" x="5562600" y="4400550"/>
          <p14:tracePt t="72112" x="5576888" y="4391025"/>
          <p14:tracePt t="72129" x="5591175" y="4386263"/>
          <p14:tracePt t="72145" x="5600700" y="4381500"/>
          <p14:tracePt t="72162" x="5610225" y="4371975"/>
          <p14:tracePt t="72179" x="5614988" y="4367213"/>
          <p14:tracePt t="72196" x="5619750" y="4357688"/>
          <p14:tracePt t="72212" x="5629275" y="4348163"/>
          <p14:tracePt t="72229" x="5638800" y="4348163"/>
          <p14:tracePt t="72246" x="5643563" y="4348163"/>
          <p14:tracePt t="72286" x="5643563" y="4343400"/>
          <p14:tracePt t="72296" x="5643563" y="4338638"/>
          <p14:tracePt t="72312" x="5643563" y="4333875"/>
          <p14:tracePt t="72329" x="5643563" y="4329113"/>
          <p14:tracePt t="72346" x="5610225" y="4310063"/>
          <p14:tracePt t="72362" x="5567363" y="4291013"/>
          <p14:tracePt t="72379" x="5524500" y="4281488"/>
          <p14:tracePt t="72396" x="5491163" y="4271963"/>
          <p14:tracePt t="72412" x="5467350" y="4262438"/>
          <p14:tracePt t="72429" x="5457825" y="4257675"/>
          <p14:tracePt t="72446" x="5453063" y="4252913"/>
          <p14:tracePt t="72462" x="5443538" y="4243388"/>
          <p14:tracePt t="72479" x="5438775" y="4238625"/>
          <p14:tracePt t="72496" x="5438775" y="4233863"/>
          <p14:tracePt t="72529" x="5429250" y="4233863"/>
          <p14:tracePt t="72969" x="5367338" y="4233863"/>
          <p14:tracePt t="72977" x="5291138" y="4243388"/>
          <p14:tracePt t="72984" x="5200650" y="4252913"/>
          <p14:tracePt t="72996" x="5110163" y="4271963"/>
          <p14:tracePt t="73012" x="4905375" y="4310063"/>
          <p14:tracePt t="73029" x="4700588" y="4343400"/>
          <p14:tracePt t="73046" x="4576763" y="4362450"/>
          <p14:tracePt t="73079" x="4329113" y="4367213"/>
          <p14:tracePt t="73112" x="4243388" y="4367213"/>
          <p14:tracePt t="73129" x="4205288" y="4362450"/>
          <p14:tracePt t="73146" x="4171950" y="4362450"/>
          <p14:tracePt t="73162" x="4152900" y="4352925"/>
          <p14:tracePt t="73179" x="4129088" y="4352925"/>
          <p14:tracePt t="73196" x="4114800" y="4352925"/>
          <p14:tracePt t="73212" x="4100513" y="4352925"/>
          <p14:tracePt t="73229" x="4090988" y="4352925"/>
          <p14:tracePt t="73246" x="4086225" y="4352925"/>
          <p14:tracePt t="73262" x="4071938" y="4352925"/>
          <p14:tracePt t="73279" x="4062413" y="4352925"/>
          <p14:tracePt t="73295" x="4038600" y="4362450"/>
          <p14:tracePt t="73312" x="4010025" y="4371975"/>
          <p14:tracePt t="73329" x="3962400" y="4395788"/>
          <p14:tracePt t="73345" x="3933825" y="4410075"/>
          <p14:tracePt t="73362" x="3910013" y="4419600"/>
          <p14:tracePt t="73379" x="3886200" y="4429125"/>
          <p14:tracePt t="73395" x="3857625" y="4448175"/>
          <p14:tracePt t="73412" x="3838575" y="4457700"/>
          <p14:tracePt t="73429" x="3805238" y="4476750"/>
          <p14:tracePt t="73445" x="3776663" y="4486275"/>
          <p14:tracePt t="73462" x="3738563" y="4500563"/>
          <p14:tracePt t="73479" x="3709988" y="4500563"/>
          <p14:tracePt t="73495" x="3686175" y="4510088"/>
          <p14:tracePt t="73512" x="3652838" y="4510088"/>
          <p14:tracePt t="73529" x="3624263" y="4510088"/>
          <p14:tracePt t="73545" x="3605213" y="4510088"/>
          <p14:tracePt t="73562" x="3581400" y="4510088"/>
          <p14:tracePt t="73579" x="3548063" y="4510088"/>
          <p14:tracePt t="73595" x="3538538" y="4510088"/>
          <p14:tracePt t="73612" x="3524250" y="4510088"/>
          <p14:tracePt t="73629" x="3509963" y="4510088"/>
          <p14:tracePt t="73645" x="3490913" y="4510088"/>
          <p14:tracePt t="73662" x="3471863" y="4510088"/>
          <p14:tracePt t="73679" x="3448050" y="4510088"/>
          <p14:tracePt t="73695" x="3429000" y="4510088"/>
          <p14:tracePt t="73712" x="3381375" y="4510088"/>
          <p14:tracePt t="73729" x="3362325" y="4510088"/>
          <p14:tracePt t="73746" x="3338513" y="4510088"/>
          <p14:tracePt t="73762" x="3300413" y="4510088"/>
          <p14:tracePt t="73779" x="3271838" y="4510088"/>
          <p14:tracePt t="73795" x="3248025" y="4510088"/>
          <p14:tracePt t="73812" x="3219450" y="4510088"/>
          <p14:tracePt t="73829" x="3186113" y="4505325"/>
          <p14:tracePt t="73845" x="3167063" y="4505325"/>
          <p14:tracePt t="73862" x="3152775" y="4495800"/>
          <p14:tracePt t="73879" x="3133725" y="4491038"/>
          <p14:tracePt t="73896" x="3114675" y="4471988"/>
          <p14:tracePt t="73912" x="3100388" y="4452938"/>
          <p14:tracePt t="73929" x="3090863" y="4443413"/>
          <p14:tracePt t="73946" x="3071813" y="4424363"/>
          <p14:tracePt t="73962" x="3052763" y="4410075"/>
          <p14:tracePt t="73979" x="3038475" y="4386263"/>
          <p14:tracePt t="73995" x="3033713" y="4357688"/>
          <p14:tracePt t="74012" x="3024188" y="4324350"/>
          <p14:tracePt t="74029" x="3024188" y="4295775"/>
          <p14:tracePt t="74045" x="3033713" y="4271963"/>
          <p14:tracePt t="74062" x="3038475" y="4238625"/>
          <p14:tracePt t="74079" x="3057525" y="4191000"/>
          <p14:tracePt t="74095" x="3067050" y="4167188"/>
          <p14:tracePt t="74112" x="3086100" y="4143375"/>
          <p14:tracePt t="74129" x="3124200" y="4105275"/>
          <p14:tracePt t="74145" x="3157538" y="4095750"/>
          <p14:tracePt t="74162" x="3200400" y="4090988"/>
          <p14:tracePt t="74179" x="3238500" y="4090988"/>
          <p14:tracePt t="74195" x="3300413" y="4095750"/>
          <p14:tracePt t="74212" x="3328988" y="4100513"/>
          <p14:tracePt t="74229" x="3357563" y="4114800"/>
          <p14:tracePt t="74245" x="3386138" y="4119563"/>
          <p14:tracePt t="74262" x="3424238" y="4143375"/>
          <p14:tracePt t="74279" x="3443288" y="4162425"/>
          <p14:tracePt t="74295" x="3462338" y="4171950"/>
          <p14:tracePt t="74312" x="3471863" y="4181475"/>
          <p14:tracePt t="74329" x="3486150" y="4191000"/>
          <p14:tracePt t="74345" x="3490913" y="4195763"/>
          <p14:tracePt t="74362" x="3500438" y="4200525"/>
          <p14:tracePt t="74379" x="3500438" y="4210050"/>
          <p14:tracePt t="74395" x="3500438" y="4219575"/>
          <p14:tracePt t="74412" x="3500438" y="4224338"/>
          <p14:tracePt t="74429" x="3500438" y="4229100"/>
          <p14:tracePt t="74445" x="3500438" y="4248150"/>
          <p14:tracePt t="74462" x="3490913" y="4262438"/>
          <p14:tracePt t="74479" x="3471863" y="4276725"/>
          <p14:tracePt t="74495" x="3457575" y="4295775"/>
          <p14:tracePt t="74512" x="3414713" y="4319588"/>
          <p14:tracePt t="74529" x="3386138" y="4338638"/>
          <p14:tracePt t="74545" x="3352800" y="4348163"/>
          <p14:tracePt t="74562" x="3319463" y="4352925"/>
          <p14:tracePt t="74579" x="3257550" y="4362450"/>
          <p14:tracePt t="74595" x="3228975" y="4362450"/>
          <p14:tracePt t="74612" x="3200400" y="4362450"/>
          <p14:tracePt t="74629" x="3167063" y="4352925"/>
          <p14:tracePt t="74645" x="3143250" y="4338638"/>
          <p14:tracePt t="74662" x="3128963" y="4319588"/>
          <p14:tracePt t="74679" x="3109913" y="4310063"/>
          <p14:tracePt t="74695" x="3095625" y="4295775"/>
          <p14:tracePt t="74712" x="3090863" y="4286250"/>
          <p14:tracePt t="74729" x="3081338" y="4267200"/>
          <p14:tracePt t="74745" x="3081338" y="4252913"/>
          <p14:tracePt t="74762" x="3090863" y="4205288"/>
          <p14:tracePt t="74779" x="3100388" y="4162425"/>
          <p14:tracePt t="74795" x="3119438" y="4124325"/>
          <p14:tracePt t="74812" x="3152775" y="4081463"/>
          <p14:tracePt t="74829" x="3176588" y="4062413"/>
          <p14:tracePt t="74845" x="3209925" y="4052888"/>
          <p14:tracePt t="74862" x="3252788" y="4048125"/>
          <p14:tracePt t="74879" x="3314700" y="4048125"/>
          <p14:tracePt t="74895" x="3352800" y="4067175"/>
          <p14:tracePt t="74912" x="3381375" y="4090988"/>
          <p14:tracePt t="74929" x="3405188" y="4110038"/>
          <p14:tracePt t="74945" x="3433763" y="4129088"/>
          <p14:tracePt t="74962" x="3452813" y="4152900"/>
          <p14:tracePt t="74979" x="3462338" y="4167188"/>
          <p14:tracePt t="74995" x="3471863" y="4181475"/>
          <p14:tracePt t="75012" x="3481388" y="4219575"/>
          <p14:tracePt t="75029" x="3490913" y="4238625"/>
          <p14:tracePt t="75045" x="3495675" y="4262438"/>
          <p14:tracePt t="75062" x="3495675" y="4281488"/>
          <p14:tracePt t="75079" x="3495675" y="4286250"/>
          <p14:tracePt t="75095" x="3495675" y="4291013"/>
          <p14:tracePt t="75112" x="3495675" y="4300538"/>
          <p14:tracePt t="75746" x="3524250" y="4300538"/>
          <p14:tracePt t="75753" x="3557588" y="4300538"/>
          <p14:tracePt t="75762" x="3590925" y="4300538"/>
          <p14:tracePt t="75779" x="3652838" y="4300538"/>
          <p14:tracePt t="75795" x="3686175" y="4300538"/>
          <p14:tracePt t="75812" x="3733800" y="4300538"/>
          <p14:tracePt t="75829" x="3743325" y="4300538"/>
          <p14:tracePt t="75862" x="3762375" y="4300538"/>
          <p14:tracePt t="75895" x="3771900" y="4300538"/>
          <p14:tracePt t="76296" x="3848100" y="4300538"/>
          <p14:tracePt t="76304" x="3948113" y="4300538"/>
          <p14:tracePt t="76312" x="4033838" y="4300538"/>
          <p14:tracePt t="76345" x="4371975" y="4286250"/>
          <p14:tracePt t="76379" x="4643438" y="4262438"/>
          <p14:tracePt t="76395" x="4733925" y="4252913"/>
          <p14:tracePt t="76412" x="4795838" y="4243388"/>
          <p14:tracePt t="76429" x="4876800" y="4214813"/>
          <p14:tracePt t="76445" x="4914900" y="4191000"/>
          <p14:tracePt t="76462" x="4953000" y="4171950"/>
          <p14:tracePt t="76479" x="4981575" y="4133850"/>
          <p14:tracePt t="76495" x="5019675" y="4086225"/>
          <p14:tracePt t="76512" x="5043488" y="4052888"/>
          <p14:tracePt t="76529" x="5062538" y="4029075"/>
          <p14:tracePt t="76546" x="5086350" y="3995738"/>
          <p14:tracePt t="76562" x="5095875" y="3971925"/>
          <p14:tracePt t="76579" x="5114925" y="3957638"/>
          <p14:tracePt t="76596" x="5129213" y="3948113"/>
          <p14:tracePt t="76612" x="5148263" y="3924300"/>
          <p14:tracePt t="76629" x="5157788" y="3914775"/>
          <p14:tracePt t="76645" x="5162550" y="3910013"/>
          <p14:tracePt t="76662" x="5167313" y="3905250"/>
          <p14:tracePt t="76679" x="5176838" y="3905250"/>
          <p14:tracePt t="76723" x="5172075" y="3905250"/>
          <p14:tracePt t="76730" x="5167313" y="3905250"/>
          <p14:tracePt t="76745" x="5138738" y="3910013"/>
          <p14:tracePt t="76762" x="5048250" y="3933825"/>
          <p14:tracePt t="76779" x="4943475" y="3957638"/>
          <p14:tracePt t="76795" x="4824413" y="3971925"/>
          <p14:tracePt t="76812" x="4781550" y="3971925"/>
          <p14:tracePt t="76829" x="4743450" y="3971925"/>
          <p14:tracePt t="76845" x="4714875" y="3971925"/>
          <p14:tracePt t="76862" x="4695825" y="3957638"/>
          <p14:tracePt t="76879" x="4686300" y="3919538"/>
          <p14:tracePt t="76895" x="4686300" y="3852863"/>
          <p14:tracePt t="76912" x="4695825" y="3781425"/>
          <p14:tracePt t="76929" x="4733925" y="3714750"/>
          <p14:tracePt t="76945" x="4781550" y="3681413"/>
          <p14:tracePt t="76962" x="4833938" y="3662363"/>
          <p14:tracePt t="76979" x="4895850" y="3652838"/>
          <p14:tracePt t="76995" x="4948238" y="3676650"/>
          <p14:tracePt t="77012" x="4981575" y="3719513"/>
          <p14:tracePt t="77029" x="5000625" y="3776663"/>
          <p14:tracePt t="77045" x="5014913" y="3843338"/>
          <p14:tracePt t="77062" x="5014913" y="3881438"/>
          <p14:tracePt t="77079" x="5014913" y="3910013"/>
          <p14:tracePt t="77095" x="5014913" y="3929063"/>
          <p14:tracePt t="77112" x="5014913" y="3938588"/>
          <p14:tracePt t="77128" x="5014913" y="3948113"/>
          <p14:tracePt t="77145" x="5014913" y="3962400"/>
          <p14:tracePt t="77162" x="5029200" y="3981450"/>
          <p14:tracePt t="77178" x="5062538" y="4048125"/>
          <p14:tracePt t="77195" x="5086350" y="4086225"/>
          <p14:tracePt t="77212" x="5105400" y="4119563"/>
          <p14:tracePt t="77229" x="5114925" y="4138613"/>
          <p14:tracePt t="77245" x="5124450" y="4152900"/>
          <p14:tracePt t="77262" x="5124450" y="4162425"/>
          <p14:tracePt t="77279" x="5124450" y="4181475"/>
          <p14:tracePt t="77295" x="5119688" y="4214813"/>
          <p14:tracePt t="77312" x="5105400" y="4248150"/>
          <p14:tracePt t="77329" x="5095875" y="4276725"/>
          <p14:tracePt t="77345" x="5067300" y="4314825"/>
          <p14:tracePt t="77362" x="5043488" y="4352925"/>
          <p14:tracePt t="77379" x="5033963" y="4376738"/>
          <p14:tracePt t="77395" x="5024438" y="4386263"/>
          <p14:tracePt t="77412" x="5019675" y="4391025"/>
          <p14:tracePt t="77428" x="5014913" y="4395788"/>
          <p14:tracePt t="77457" x="5005388" y="4395788"/>
          <p14:tracePt t="77464" x="5000625" y="4395788"/>
          <p14:tracePt t="77479" x="4976813" y="4386263"/>
          <p14:tracePt t="77495" x="4948238" y="4362450"/>
          <p14:tracePt t="77512" x="4914900" y="4338638"/>
          <p14:tracePt t="77528" x="4900613" y="4319588"/>
          <p14:tracePt t="77545" x="4876800" y="4300538"/>
          <p14:tracePt t="77562" x="4872038" y="4281488"/>
          <p14:tracePt t="77579" x="4867275" y="4267200"/>
          <p14:tracePt t="77595" x="4867275" y="4248150"/>
          <p14:tracePt t="77612" x="4881563" y="4214813"/>
          <p14:tracePt t="77629" x="4895850" y="4205288"/>
          <p14:tracePt t="77645" x="4924425" y="4191000"/>
          <p14:tracePt t="77662" x="4962525" y="4191000"/>
          <p14:tracePt t="77678" x="4986338" y="4200525"/>
          <p14:tracePt t="77695" x="4995863" y="4205288"/>
          <p14:tracePt t="77712" x="5005388" y="4210050"/>
          <p14:tracePt t="77729" x="5014913" y="4214813"/>
          <p14:tracePt t="77745" x="5014913" y="4233863"/>
          <p14:tracePt t="77762" x="5014913" y="4248150"/>
          <p14:tracePt t="77778" x="5014913" y="4257675"/>
          <p14:tracePt t="77795" x="5005388" y="4276725"/>
          <p14:tracePt t="77812" x="5005388" y="4281488"/>
          <p14:tracePt t="77829" x="5005388" y="4286250"/>
          <p14:tracePt t="77845" x="5005388" y="4295775"/>
          <p14:tracePt t="78353" x="4929188" y="4310063"/>
          <p14:tracePt t="78360" x="4814888" y="4329113"/>
          <p14:tracePt t="78368" x="4705350" y="4348163"/>
          <p14:tracePt t="78379" x="4605338" y="4357688"/>
          <p14:tracePt t="78396" x="4424363" y="4386263"/>
          <p14:tracePt t="78413" x="4171950" y="4386263"/>
          <p14:tracePt t="78445" x="3957638" y="4386263"/>
          <p14:tracePt t="78478" x="3771900" y="4367213"/>
          <p14:tracePt t="78495" x="3700463" y="4357688"/>
          <p14:tracePt t="78512" x="3619500" y="4343400"/>
          <p14:tracePt t="78529" x="3524250" y="4338638"/>
          <p14:tracePt t="78545" x="3443288" y="4329113"/>
          <p14:tracePt t="78562" x="3348038" y="4324350"/>
          <p14:tracePt t="78579" x="3257550" y="4314825"/>
          <p14:tracePt t="78595" x="3138488" y="4300538"/>
          <p14:tracePt t="78612" x="3090863" y="4286250"/>
          <p14:tracePt t="78629" x="3038475" y="4286250"/>
          <p14:tracePt t="78645" x="2995613" y="4286250"/>
          <p14:tracePt t="78662" x="2943225" y="4281488"/>
          <p14:tracePt t="78678" x="2905125" y="4281488"/>
          <p14:tracePt t="78695" x="2886075" y="4281488"/>
          <p14:tracePt t="78712" x="2862263" y="4281488"/>
          <p14:tracePt t="78728" x="2852738" y="4281488"/>
          <p14:tracePt t="78745" x="2843213" y="4281488"/>
          <p14:tracePt t="78786" x="2843213" y="4276725"/>
          <p14:tracePt t="78795" x="2852738" y="4276725"/>
          <p14:tracePt t="78812" x="2886075" y="4267200"/>
          <p14:tracePt t="78828" x="2938463" y="4257675"/>
          <p14:tracePt t="78845" x="3128963" y="4257675"/>
          <p14:tracePt t="78862" x="3271838" y="4257675"/>
          <p14:tracePt t="78878" x="3405188" y="4262438"/>
          <p14:tracePt t="78895" x="3533775" y="4271963"/>
          <p14:tracePt t="78912" x="3700463" y="4271963"/>
          <p14:tracePt t="78928" x="3790950" y="4271963"/>
          <p14:tracePt t="78945" x="3862388" y="4276725"/>
          <p14:tracePt t="78962" x="3943350" y="4291013"/>
          <p14:tracePt t="78978" x="4071938" y="4310063"/>
          <p14:tracePt t="78995" x="4171950" y="4310063"/>
          <p14:tracePt t="79012" x="4262438" y="4314825"/>
          <p14:tracePt t="79029" x="4367213" y="4314825"/>
          <p14:tracePt t="79045" x="4424363" y="4314825"/>
          <p14:tracePt t="79062" x="4505325" y="4314825"/>
          <p14:tracePt t="79078" x="4595813" y="4314825"/>
          <p14:tracePt t="79095" x="4710113" y="4314825"/>
          <p14:tracePt t="79112" x="4772025" y="4305300"/>
          <p14:tracePt t="79128" x="4824413" y="4300538"/>
          <p14:tracePt t="79145" x="4872038" y="4300538"/>
          <p14:tracePt t="79162" x="4938713" y="4300538"/>
          <p14:tracePt t="79178" x="4991100" y="4300538"/>
          <p14:tracePt t="79195" x="5038725" y="4300538"/>
          <p14:tracePt t="79212" x="5114925" y="4300538"/>
          <p14:tracePt t="79228" x="5157788" y="4295775"/>
          <p14:tracePt t="79245" x="5195888" y="4286250"/>
          <p14:tracePt t="79262" x="5229225" y="4276725"/>
          <p14:tracePt t="79279" x="5300663" y="4262438"/>
          <p14:tracePt t="79295" x="5343525" y="4262438"/>
          <p14:tracePt t="79312" x="5386388" y="4262438"/>
          <p14:tracePt t="79328" x="5419725" y="4262438"/>
          <p14:tracePt t="79345" x="5467350" y="4262438"/>
          <p14:tracePt t="79362" x="5486400" y="4262438"/>
          <p14:tracePt t="79378" x="5500688" y="4262438"/>
          <p14:tracePt t="79395" x="5510213" y="4262438"/>
          <p14:tracePt t="79412" x="5519738" y="4262438"/>
          <p14:tracePt t="79428" x="5524500" y="4262438"/>
          <p14:tracePt t="79445" x="5529263" y="4262438"/>
          <p14:tracePt t="79462" x="5534025" y="4262438"/>
          <p14:tracePt t="80697" x="5424488" y="4267200"/>
          <p14:tracePt t="80704" x="5310188" y="4276725"/>
          <p14:tracePt t="80712" x="5191125" y="4286250"/>
          <p14:tracePt t="80728" x="4886325" y="4305300"/>
          <p14:tracePt t="80745" x="4667250" y="4305300"/>
          <p14:tracePt t="80762" x="4310063" y="4300538"/>
          <p14:tracePt t="80795" x="4000500" y="4276725"/>
          <p14:tracePt t="80828" x="3771900" y="4276725"/>
          <p14:tracePt t="80845" x="3714750" y="4276725"/>
          <p14:tracePt t="80862" x="3662363" y="4276725"/>
          <p14:tracePt t="80878" x="3629025" y="4267200"/>
          <p14:tracePt t="80895" x="3557588" y="4267200"/>
          <p14:tracePt t="80912" x="3509963" y="4267200"/>
          <p14:tracePt t="80928" x="3457575" y="4267200"/>
          <p14:tracePt t="80945" x="3390900" y="4262438"/>
          <p14:tracePt t="80962" x="3343275" y="4262438"/>
          <p14:tracePt t="80978" x="3290888" y="4262438"/>
          <p14:tracePt t="80995" x="3243263" y="4262438"/>
          <p14:tracePt t="81012" x="3167063" y="4262438"/>
          <p14:tracePt t="81028" x="3109913" y="4262438"/>
          <p14:tracePt t="81045" x="3057525" y="4257675"/>
          <p14:tracePt t="81062" x="3014663" y="4257675"/>
          <p14:tracePt t="81078" x="2962275" y="4257675"/>
          <p14:tracePt t="81095" x="2933700" y="4257675"/>
          <p14:tracePt t="81112" x="2914650" y="4257675"/>
          <p14:tracePt t="81128" x="2890838" y="4257675"/>
          <p14:tracePt t="81146" x="2867025" y="4257675"/>
          <p14:tracePt t="81162" x="2847975" y="4257675"/>
          <p14:tracePt t="81178" x="2838450" y="4257675"/>
          <p14:tracePt t="81195" x="2824163" y="4257675"/>
          <p14:tracePt t="81212" x="2819400" y="4257675"/>
          <p14:tracePt t="81228" x="2809875" y="4257675"/>
          <p14:tracePt t="83377" x="2824163" y="4257675"/>
          <p14:tracePt t="83384" x="2843213" y="4248150"/>
          <p14:tracePt t="83395" x="2867025" y="4243388"/>
          <p14:tracePt t="83412" x="2895600" y="4238625"/>
          <p14:tracePt t="83429" x="2928938" y="4238625"/>
          <p14:tracePt t="83445" x="2943225" y="4238625"/>
          <p14:tracePt t="83478" x="2952750" y="4238625"/>
          <p14:tracePt t="83511" x="2952750" y="4243388"/>
          <p14:tracePt t="83528" x="2952750" y="4248150"/>
          <p14:tracePt t="83545" x="2943225" y="4252913"/>
          <p14:tracePt t="83561" x="2924175" y="4262438"/>
          <p14:tracePt t="83578" x="2909888" y="4267200"/>
          <p14:tracePt t="83595" x="2905125" y="4271963"/>
          <p14:tracePt t="83611" x="2900363" y="4276725"/>
          <p14:tracePt t="83656" x="2909888" y="4276725"/>
          <p14:tracePt t="83663" x="2928938" y="4281488"/>
          <p14:tracePt t="83678" x="2981325" y="4286250"/>
          <p14:tracePt t="83695" x="3052763" y="4295775"/>
          <p14:tracePt t="83711" x="3133725" y="4305300"/>
          <p14:tracePt t="83728" x="3190875" y="4305300"/>
          <p14:tracePt t="83745" x="3271838" y="4305300"/>
          <p14:tracePt t="83761" x="3314700" y="4305300"/>
          <p14:tracePt t="83778" x="3367088" y="4305300"/>
          <p14:tracePt t="83795" x="3429000" y="4310063"/>
          <p14:tracePt t="83812" x="3462338" y="4310063"/>
          <p14:tracePt t="83828" x="3490913" y="4310063"/>
          <p14:tracePt t="83845" x="3519488" y="4310063"/>
          <p14:tracePt t="83862" x="3567113" y="4310063"/>
          <p14:tracePt t="83878" x="3600450" y="4310063"/>
          <p14:tracePt t="83895" x="3643313" y="4310063"/>
          <p14:tracePt t="83912" x="3686175" y="4310063"/>
          <p14:tracePt t="83928" x="3733800" y="4310063"/>
          <p14:tracePt t="83945" x="3752850" y="4310063"/>
          <p14:tracePt t="83962" x="3771900" y="4310063"/>
          <p14:tracePt t="83978" x="3786188" y="4310063"/>
          <p14:tracePt t="83995" x="3795713" y="4310063"/>
          <p14:tracePt t="84011" x="3800475" y="4310063"/>
          <p14:tracePt t="84068" x="3800475" y="4305300"/>
          <p14:tracePt t="84074" x="3800475" y="4300538"/>
          <p14:tracePt t="84083" x="3795713" y="4295775"/>
          <p14:tracePt t="84095" x="3786188" y="4281488"/>
          <p14:tracePt t="84112" x="3752850" y="4238625"/>
          <p14:tracePt t="84128" x="3719513" y="4214813"/>
          <p14:tracePt t="84145" x="3690938" y="4191000"/>
          <p14:tracePt t="84161" x="3652838" y="4171950"/>
          <p14:tracePt t="84178" x="3576638" y="4162425"/>
          <p14:tracePt t="84195" x="3529013" y="4162425"/>
          <p14:tracePt t="84211" x="3476625" y="4162425"/>
          <p14:tracePt t="84228" x="3419475" y="4162425"/>
          <p14:tracePt t="84245" x="3390900" y="4162425"/>
          <p14:tracePt t="84261" x="3362325" y="4162425"/>
          <p14:tracePt t="84278" x="3314700" y="4167188"/>
          <p14:tracePt t="84295" x="3233738" y="4176713"/>
          <p14:tracePt t="84311" x="3171825" y="4181475"/>
          <p14:tracePt t="84328" x="3109913" y="4186238"/>
          <p14:tracePt t="84345" x="3062288" y="4195763"/>
          <p14:tracePt t="84361" x="2990850" y="4214813"/>
          <p14:tracePt t="84378" x="2957513" y="4224338"/>
          <p14:tracePt t="84395" x="2924175" y="4238625"/>
          <p14:tracePt t="84411" x="2895600" y="4248150"/>
          <p14:tracePt t="84428" x="2867025" y="4271963"/>
          <p14:tracePt t="84445" x="2852738" y="4276725"/>
          <p14:tracePt t="84461" x="2847975" y="4281488"/>
          <p14:tracePt t="84478" x="2838450" y="4291013"/>
          <p14:tracePt t="84495" x="2833688" y="4300538"/>
          <p14:tracePt t="84511" x="2833688" y="4310063"/>
          <p14:tracePt t="84528" x="2833688" y="4314825"/>
          <p14:tracePt t="84545" x="2852738" y="4329113"/>
          <p14:tracePt t="84561" x="2890838" y="4348163"/>
          <p14:tracePt t="84578" x="2943225" y="4352925"/>
          <p14:tracePt t="84595" x="3014663" y="4367213"/>
          <p14:tracePt t="84611" x="3105150" y="4367213"/>
          <p14:tracePt t="84628" x="3162300" y="4367213"/>
          <p14:tracePt t="84645" x="3214688" y="4367213"/>
          <p14:tracePt t="84661" x="3257550" y="4367213"/>
          <p14:tracePt t="84678" x="3300413" y="4367213"/>
          <p14:tracePt t="84695" x="3338513" y="4362450"/>
          <p14:tracePt t="84711" x="3367088" y="4362450"/>
          <p14:tracePt t="84728" x="3419475" y="4348163"/>
          <p14:tracePt t="84745" x="3467100" y="4343400"/>
          <p14:tracePt t="84761" x="3514725" y="4338638"/>
          <p14:tracePt t="84778" x="3557588" y="4324350"/>
          <p14:tracePt t="84795" x="3605213" y="4314825"/>
          <p14:tracePt t="84811" x="3633788" y="4314825"/>
          <p14:tracePt t="84828" x="3657600" y="4314825"/>
          <p14:tracePt t="84845" x="3671888" y="4314825"/>
          <p14:tracePt t="84861" x="3681413" y="4314825"/>
          <p14:tracePt t="84878" x="3686175" y="4314825"/>
          <p14:tracePt t="84895" x="3690938" y="4314825"/>
          <p14:tracePt t="84928" x="3695700" y="4314825"/>
          <p14:tracePt t="85000" x="3695700" y="4310063"/>
          <p14:tracePt t="85007" x="3695700" y="4305300"/>
          <p14:tracePt t="85022" x="3695700" y="4300538"/>
          <p14:tracePt t="85029" x="3695700" y="4295775"/>
          <p14:tracePt t="85045" x="3690938" y="4281488"/>
          <p14:tracePt t="85061" x="3681413" y="4262438"/>
          <p14:tracePt t="85078" x="3662363" y="4243388"/>
          <p14:tracePt t="85095" x="3652838" y="4233863"/>
          <p14:tracePt t="85111" x="3633788" y="4210050"/>
          <p14:tracePt t="85128" x="3609975" y="4195763"/>
          <p14:tracePt t="85145" x="3600450" y="4186238"/>
          <p14:tracePt t="85161" x="3567113" y="4162425"/>
          <p14:tracePt t="85178" x="3543300" y="4152900"/>
          <p14:tracePt t="85195" x="3514725" y="4138613"/>
          <p14:tracePt t="85211" x="3486150" y="4119563"/>
          <p14:tracePt t="85228" x="3438525" y="4110038"/>
          <p14:tracePt t="85245" x="3414713" y="4105275"/>
          <p14:tracePt t="85261" x="3405188" y="4095750"/>
          <p14:tracePt t="85278" x="3390900" y="4090988"/>
          <p14:tracePt t="85295" x="3367088" y="4090988"/>
          <p14:tracePt t="85311" x="3343275" y="4090988"/>
          <p14:tracePt t="85328" x="3309938" y="4090988"/>
          <p14:tracePt t="85345" x="3248025" y="4095750"/>
          <p14:tracePt t="85361" x="3195638" y="4105275"/>
          <p14:tracePt t="85378" x="3148013" y="4114800"/>
          <p14:tracePt t="85395" x="3100388" y="4124325"/>
          <p14:tracePt t="85411" x="3048000" y="4138613"/>
          <p14:tracePt t="85428" x="3009900" y="4157663"/>
          <p14:tracePt t="85444" x="2981325" y="4176713"/>
          <p14:tracePt t="85461" x="2952750" y="4191000"/>
          <p14:tracePt t="85478" x="2914650" y="4219575"/>
          <p14:tracePt t="85494" x="2890838" y="4229100"/>
          <p14:tracePt t="85511" x="2881313" y="4248150"/>
          <p14:tracePt t="85528" x="2862263" y="4262438"/>
          <p14:tracePt t="85545" x="2852738" y="4271963"/>
          <p14:tracePt t="85561" x="2847975" y="4281488"/>
          <p14:tracePt t="85578" x="2843213" y="4286250"/>
          <p14:tracePt t="85595" x="2833688" y="4295775"/>
          <p14:tracePt t="85611" x="2833688" y="4300538"/>
          <p14:tracePt t="85628" x="2833688" y="4310063"/>
          <p14:tracePt t="85661" x="2838450" y="4319588"/>
          <p14:tracePt t="85678" x="2867025" y="4333875"/>
          <p14:tracePt t="85695" x="2914650" y="4338638"/>
          <p14:tracePt t="85711" x="2986088" y="4343400"/>
          <p14:tracePt t="85728" x="3090863" y="4343400"/>
          <p14:tracePt t="85745" x="3148013" y="4343400"/>
          <p14:tracePt t="85761" x="3209925" y="4343400"/>
          <p14:tracePt t="85778" x="3281363" y="4343400"/>
          <p14:tracePt t="85795" x="3333750" y="4343400"/>
          <p14:tracePt t="85811" x="3381375" y="4343400"/>
          <p14:tracePt t="85828" x="3419475" y="4343400"/>
          <p14:tracePt t="85845" x="3467100" y="4343400"/>
          <p14:tracePt t="85861" x="3486150" y="4343400"/>
          <p14:tracePt t="85878" x="3495675" y="4343400"/>
          <p14:tracePt t="85894" x="3500438" y="4343400"/>
          <p14:tracePt t="85911" x="3509963" y="4343400"/>
          <p14:tracePt t="85928" x="3514725" y="4343400"/>
          <p14:tracePt t="86733" x="3519488" y="4338638"/>
          <p14:tracePt t="86740" x="3524250" y="4333875"/>
          <p14:tracePt t="86748" x="3533775" y="4324350"/>
          <p14:tracePt t="86761" x="3548063" y="4310063"/>
          <p14:tracePt t="86778" x="3581400" y="4276725"/>
          <p14:tracePt t="86794" x="3605213" y="4252913"/>
          <p14:tracePt t="86828" x="3643313" y="4214813"/>
          <p14:tracePt t="86861" x="3662363" y="4195763"/>
          <p14:tracePt t="86878" x="3671888" y="4186238"/>
          <p14:tracePt t="86894" x="3671888" y="4176713"/>
          <p14:tracePt t="86911" x="3671888" y="4171950"/>
          <p14:tracePt t="86928" x="3671888" y="4167188"/>
          <p14:tracePt t="86944" x="3667125" y="4157663"/>
          <p14:tracePt t="86961" x="3643313" y="4138613"/>
          <p14:tracePt t="86978" x="3624263" y="4114800"/>
          <p14:tracePt t="86994" x="3614738" y="4090988"/>
          <p14:tracePt t="87011" x="3609975" y="4067175"/>
          <p14:tracePt t="87028" x="3605213" y="4033838"/>
          <p14:tracePt t="87044" x="3605213" y="4014788"/>
          <p14:tracePt t="87061" x="3619500" y="3990975"/>
          <p14:tracePt t="87078" x="3657600" y="3952875"/>
          <p14:tracePt t="87094" x="3695700" y="3933825"/>
          <p14:tracePt t="87111" x="3724275" y="3919538"/>
          <p14:tracePt t="87128" x="3752850" y="3905250"/>
          <p14:tracePt t="87144" x="3814763" y="3905250"/>
          <p14:tracePt t="87161" x="3848100" y="3905250"/>
          <p14:tracePt t="87178" x="3900488" y="3914775"/>
          <p14:tracePt t="87194" x="3962400" y="3919538"/>
          <p14:tracePt t="87211" x="4076700" y="3933825"/>
          <p14:tracePt t="87228" x="4171950" y="3952875"/>
          <p14:tracePt t="87244" x="4243388" y="3971925"/>
          <p14:tracePt t="87261" x="4357688" y="4019550"/>
          <p14:tracePt t="87278" x="4433888" y="4048125"/>
          <p14:tracePt t="87294" x="4476750" y="4062413"/>
          <p14:tracePt t="87311" x="4505325" y="4071938"/>
          <p14:tracePt t="87328" x="4529138" y="4071938"/>
          <p14:tracePt t="87541" x="4595813" y="4062413"/>
          <p14:tracePt t="87549" x="4676775" y="4043363"/>
          <p14:tracePt t="87561" x="4757738" y="4029075"/>
          <p14:tracePt t="87578" x="4938713" y="3995738"/>
          <p14:tracePt t="87594" x="5053013" y="3976688"/>
          <p14:tracePt t="87611" x="5143500" y="3976688"/>
          <p14:tracePt t="87628" x="5224463" y="3976688"/>
          <p14:tracePt t="87644" x="5300663" y="3976688"/>
          <p14:tracePt t="87661" x="5343525" y="3976688"/>
          <p14:tracePt t="87678" x="5372100" y="3976688"/>
          <p14:tracePt t="87694" x="5395913" y="3976688"/>
          <p14:tracePt t="87711" x="5434013" y="3976688"/>
          <p14:tracePt t="87728" x="5453063" y="3976688"/>
          <p14:tracePt t="87744" x="5476875" y="3976688"/>
          <p14:tracePt t="87761" x="5500688" y="3976688"/>
          <p14:tracePt t="87778" x="5514975" y="3976688"/>
          <p14:tracePt t="87794" x="5524500" y="3976688"/>
          <p14:tracePt t="87811" x="5534025" y="3976688"/>
          <p14:tracePt t="87828" x="5543550" y="3976688"/>
          <p14:tracePt t="87844" x="5548313" y="3976688"/>
          <p14:tracePt t="87861" x="5553075" y="3976688"/>
          <p14:tracePt t="87894" x="5548313" y="3967163"/>
          <p14:tracePt t="87911" x="5529263" y="3962400"/>
          <p14:tracePt t="87928" x="5476875" y="3957638"/>
          <p14:tracePt t="87945" x="5362575" y="3943350"/>
          <p14:tracePt t="87961" x="5291138" y="3943350"/>
          <p14:tracePt t="87978" x="5233988" y="3943350"/>
          <p14:tracePt t="87994" x="5191125" y="3943350"/>
          <p14:tracePt t="88011" x="5143500" y="3943350"/>
          <p14:tracePt t="88028" x="5119688" y="3943350"/>
          <p14:tracePt t="88044" x="5100638" y="3943350"/>
          <p14:tracePt t="88061" x="5076825" y="3943350"/>
          <p14:tracePt t="88078" x="5019675" y="3943350"/>
          <p14:tracePt t="88094" x="4967288" y="3933825"/>
          <p14:tracePt t="88111" x="4891088" y="3933825"/>
          <p14:tracePt t="88128" x="4810125" y="3938588"/>
          <p14:tracePt t="88144" x="4714875" y="3952875"/>
          <p14:tracePt t="88161" x="4652963" y="3952875"/>
          <p14:tracePt t="88178" x="4605338" y="3952875"/>
          <p14:tracePt t="88194" x="4543425" y="3952875"/>
          <p14:tracePt t="88211" x="4514850" y="3952875"/>
          <p14:tracePt t="88228" x="4486275" y="3957638"/>
          <p14:tracePt t="88244" x="4457700" y="3962400"/>
          <p14:tracePt t="88261" x="4414838" y="3981450"/>
          <p14:tracePt t="88278" x="4391025" y="4000500"/>
          <p14:tracePt t="88294" x="4371975" y="4010025"/>
          <p14:tracePt t="88311" x="4357688" y="4029075"/>
          <p14:tracePt t="88328" x="4338638" y="4052888"/>
          <p14:tracePt t="88344" x="4324350" y="4090988"/>
          <p14:tracePt t="88361" x="4324350" y="4129088"/>
          <p14:tracePt t="88378" x="4333875" y="4191000"/>
          <p14:tracePt t="88394" x="4357688" y="4219575"/>
          <p14:tracePt t="88411" x="4395788" y="4243388"/>
          <p14:tracePt t="88428" x="4471988" y="4291013"/>
          <p14:tracePt t="88444" x="4619625" y="4338638"/>
          <p14:tracePt t="88461" x="4724400" y="4371975"/>
          <p14:tracePt t="88478" x="4848225" y="4386263"/>
          <p14:tracePt t="88494" x="4976813" y="4414838"/>
          <p14:tracePt t="88511" x="5105400" y="4429125"/>
          <p14:tracePt t="88528" x="5186363" y="4429125"/>
          <p14:tracePt t="88544" x="5253038" y="4424363"/>
          <p14:tracePt t="88561" x="5338763" y="4395788"/>
          <p14:tracePt t="88578" x="5453063" y="4343400"/>
          <p14:tracePt t="88594" x="5514975" y="4300538"/>
          <p14:tracePt t="88611" x="5553075" y="4262438"/>
          <p14:tracePt t="88628" x="5605463" y="4205288"/>
          <p14:tracePt t="88644" x="5614988" y="4186238"/>
          <p14:tracePt t="88661" x="5629275" y="4162425"/>
          <p14:tracePt t="88678" x="5629275" y="4138613"/>
          <p14:tracePt t="88694" x="5600700" y="4105275"/>
          <p14:tracePt t="88711" x="5534025" y="4062413"/>
          <p14:tracePt t="88728" x="5438775" y="4029075"/>
          <p14:tracePt t="88744" x="5348288" y="4014788"/>
          <p14:tracePt t="88761" x="5238750" y="4010025"/>
          <p14:tracePt t="88778" x="5181600" y="4014788"/>
          <p14:tracePt t="88794" x="5133975" y="4024313"/>
          <p14:tracePt t="88811" x="5110163" y="4024313"/>
          <p14:tracePt t="88828" x="5100638" y="4024313"/>
          <p14:tracePt t="88844" x="5095875" y="4024313"/>
          <p14:tracePt t="88861" x="5091113" y="4024313"/>
          <p14:tracePt t="88973" x="5086350" y="4024313"/>
          <p14:tracePt t="88981" x="5081588" y="4024313"/>
          <p14:tracePt t="88988" x="5072063" y="4024313"/>
          <p14:tracePt t="88995" x="5062538" y="4024313"/>
          <p14:tracePt t="89011" x="5000625" y="4024313"/>
          <p14:tracePt t="89028" x="4924425" y="4024313"/>
          <p14:tracePt t="89044" x="4819650" y="4019550"/>
          <p14:tracePt t="89061" x="4648200" y="4005263"/>
          <p14:tracePt t="89078" x="4567238" y="3986213"/>
          <p14:tracePt t="89094" x="4514850" y="3967163"/>
          <p14:tracePt t="89111" x="4467225" y="3948113"/>
          <p14:tracePt t="89128" x="4424363" y="3905250"/>
          <p14:tracePt t="89144" x="4400550" y="3881438"/>
          <p14:tracePt t="89161" x="4376738" y="3857625"/>
          <p14:tracePt t="89178" x="4352925" y="3819525"/>
          <p14:tracePt t="89194" x="4329113" y="3786188"/>
          <p14:tracePt t="89211" x="4314825" y="3776663"/>
          <p14:tracePt t="89228" x="4300538" y="3762375"/>
          <p14:tracePt t="89245" x="4276725" y="3738563"/>
          <p14:tracePt t="89261" x="4267200" y="3729038"/>
          <p14:tracePt t="89278" x="4252913" y="3714750"/>
          <p14:tracePt t="89294" x="4238625" y="3700463"/>
          <p14:tracePt t="89311" x="4229100" y="3690938"/>
          <p14:tracePt t="89328" x="4219575" y="3681413"/>
          <p14:tracePt t="89344" x="4214813" y="3676650"/>
          <p14:tracePt t="89361" x="4210050" y="3671888"/>
          <p14:tracePt t="89378" x="4200525" y="3662363"/>
          <p14:tracePt t="89394" x="4200525" y="3657600"/>
          <p14:tracePt t="89411" x="4200525" y="3652838"/>
          <p14:tracePt t="89444" x="4195763" y="3652838"/>
          <p14:tracePt t="89553" x="4191000" y="3652838"/>
          <p14:tracePt t="89627" x="4186238" y="3652838"/>
          <p14:tracePt t="89899" x="4119563" y="3657600"/>
          <p14:tracePt t="89906" x="4029075" y="3662363"/>
          <p14:tracePt t="89914" x="3957638" y="3681413"/>
          <p14:tracePt t="89944" x="3643313" y="3714750"/>
          <p14:tracePt t="89978" x="3514725" y="3714750"/>
          <p14:tracePt t="89994" x="3467100" y="3714750"/>
          <p14:tracePt t="90011" x="3443288" y="3709988"/>
          <p14:tracePt t="90028" x="3433763" y="3709988"/>
          <p14:tracePt t="90044" x="3419475" y="3705225"/>
          <p14:tracePt t="90061" x="3395663" y="3700463"/>
          <p14:tracePt t="90078" x="3371850" y="3700463"/>
          <p14:tracePt t="90094" x="3343275" y="3700463"/>
          <p14:tracePt t="90111" x="3276600" y="3700463"/>
          <p14:tracePt t="90128" x="3228975" y="3700463"/>
          <p14:tracePt t="90144" x="3176588" y="3705225"/>
          <p14:tracePt t="90161" x="3124200" y="3714750"/>
          <p14:tracePt t="90178" x="3028950" y="3733800"/>
          <p14:tracePt t="90194" x="2933700" y="3757613"/>
          <p14:tracePt t="90211" x="2838450" y="3767138"/>
          <p14:tracePt t="90228" x="2757488" y="3771900"/>
          <p14:tracePt t="90244" x="2676525" y="3771900"/>
          <p14:tracePt t="90261" x="2638425" y="3767138"/>
          <p14:tracePt t="90278" x="2600325" y="3757613"/>
          <p14:tracePt t="90294" x="2581275" y="3748088"/>
          <p14:tracePt t="90311" x="2566988" y="3738563"/>
          <p14:tracePt t="90327" x="2562225" y="3733800"/>
          <p14:tracePt t="90344" x="2562225" y="3719513"/>
          <p14:tracePt t="90361" x="2571750" y="3676650"/>
          <p14:tracePt t="90378" x="2605088" y="3648075"/>
          <p14:tracePt t="90394" x="2667000" y="3595688"/>
          <p14:tracePt t="90411" x="2781300" y="3552825"/>
          <p14:tracePt t="90428" x="2943225" y="3519488"/>
          <p14:tracePt t="90444" x="3014663" y="3524250"/>
          <p14:tracePt t="90461" x="3076575" y="3529013"/>
          <p14:tracePt t="90477" x="3119438" y="3548063"/>
          <p14:tracePt t="90494" x="3157538" y="3571875"/>
          <p14:tracePt t="90511" x="3171825" y="3576638"/>
          <p14:tracePt t="90527" x="3181350" y="3586163"/>
          <p14:tracePt t="90544" x="3186113" y="3590925"/>
          <p14:tracePt t="90561" x="3195638" y="3614738"/>
          <p14:tracePt t="90577" x="3205163" y="3619500"/>
          <p14:tracePt t="90594" x="3205163" y="3629025"/>
          <p14:tracePt t="90611" x="3205163" y="3638550"/>
          <p14:tracePt t="90627" x="3205163" y="3648075"/>
          <p14:tracePt t="90662" x="3205163" y="3652838"/>
          <p14:tracePt t="90679" x="3205163" y="3657600"/>
          <p14:tracePt t="90694" x="3205163" y="3667125"/>
          <p14:tracePt t="90711" x="3205163" y="3676650"/>
          <p14:tracePt t="90728" x="3205163" y="3695700"/>
          <p14:tracePt t="90744" x="3205163" y="3724275"/>
          <p14:tracePt t="90761" x="3205163" y="3733800"/>
          <p14:tracePt t="90778" x="3205163" y="3738563"/>
          <p14:tracePt t="90795" x="3205163" y="3748088"/>
          <p14:tracePt t="90861" x="3205163" y="3752850"/>
          <p14:tracePt t="91897" x="3276600" y="3767138"/>
          <p14:tracePt t="91905" x="3405188" y="3795713"/>
          <p14:tracePt t="91912" x="3505200" y="3824288"/>
          <p14:tracePt t="91928" x="3729038" y="3857625"/>
          <p14:tracePt t="91944" x="3976688" y="3886200"/>
          <p14:tracePt t="91961" x="4176713" y="3914775"/>
          <p14:tracePt t="91978" x="4514850" y="3962400"/>
          <p14:tracePt t="92011" x="4895850" y="4043363"/>
          <p14:tracePt t="92044" x="5186363" y="4110038"/>
          <p14:tracePt t="92061" x="5238750" y="4105275"/>
          <p14:tracePt t="92078" x="5276850" y="4095750"/>
          <p14:tracePt t="92095" x="5305425" y="4090988"/>
          <p14:tracePt t="92111" x="5338763" y="4081463"/>
          <p14:tracePt t="92128" x="5357813" y="4067175"/>
          <p14:tracePt t="92144" x="5381625" y="4062413"/>
          <p14:tracePt t="92161" x="5414963" y="4038600"/>
          <p14:tracePt t="92177" x="5448300" y="4024313"/>
          <p14:tracePt t="92194" x="5476875" y="4010025"/>
          <p14:tracePt t="92211" x="5514975" y="3986213"/>
          <p14:tracePt t="92227" x="5572125" y="3948113"/>
          <p14:tracePt t="92244" x="5600700" y="3924300"/>
          <p14:tracePt t="92261" x="5638800" y="3900488"/>
          <p14:tracePt t="92277" x="5681663" y="3881438"/>
          <p14:tracePt t="92294" x="5743575" y="3867150"/>
          <p14:tracePt t="92311" x="5772150" y="3862388"/>
          <p14:tracePt t="92327" x="5800725" y="3857625"/>
          <p14:tracePt t="92344" x="5824538" y="3852863"/>
          <p14:tracePt t="92361" x="5834063" y="3852863"/>
          <p14:tracePt t="92377" x="5843588" y="3852863"/>
          <p14:tracePt t="92394" x="5848350" y="3852863"/>
          <p14:tracePt t="92411" x="5848350" y="3862388"/>
          <p14:tracePt t="92428" x="5843588" y="3867150"/>
          <p14:tracePt t="92444" x="5815013" y="3890963"/>
          <p14:tracePt t="92461" x="5757863" y="3933825"/>
          <p14:tracePt t="92477" x="5543550" y="4048125"/>
          <p14:tracePt t="92494" x="5381625" y="4143375"/>
          <p14:tracePt t="92511" x="5238750" y="4210050"/>
          <p14:tracePt t="92528" x="5072063" y="4281488"/>
          <p14:tracePt t="92544" x="4967288" y="4305300"/>
          <p14:tracePt t="92561" x="4886325" y="4310063"/>
          <p14:tracePt t="92577" x="4824413" y="4310063"/>
          <p14:tracePt t="92594" x="4748213" y="4305300"/>
          <p14:tracePt t="92611" x="4667250" y="4286250"/>
          <p14:tracePt t="92627" x="4562475" y="4271963"/>
          <p14:tracePt t="92645" x="4481513" y="4257675"/>
          <p14:tracePt t="92661" x="4371975" y="4233863"/>
          <p14:tracePt t="92677" x="4310063" y="4214813"/>
          <p14:tracePt t="92694" x="4248150" y="4200525"/>
          <p14:tracePt t="92711" x="4162425" y="4176713"/>
          <p14:tracePt t="92727" x="4029075" y="4138613"/>
          <p14:tracePt t="92744" x="3957638" y="4124325"/>
          <p14:tracePt t="92761" x="3871913" y="4100513"/>
          <p14:tracePt t="92778" x="3719513" y="4067175"/>
          <p14:tracePt t="92794" x="3605213" y="4062413"/>
          <p14:tracePt t="92811" x="3514725" y="4043363"/>
          <p14:tracePt t="92828" x="3424238" y="4043363"/>
          <p14:tracePt t="92844" x="3252788" y="4043363"/>
          <p14:tracePt t="92861" x="3133725" y="4043363"/>
          <p14:tracePt t="92877" x="3028950" y="4057650"/>
          <p14:tracePt t="92894" x="2957513" y="4062413"/>
          <p14:tracePt t="92911" x="2890838" y="4076700"/>
          <p14:tracePt t="92927" x="2857500" y="4086225"/>
          <p14:tracePt t="92944" x="2843213" y="4095750"/>
          <p14:tracePt t="92961" x="2828925" y="4114800"/>
          <p14:tracePt t="92977" x="2809875" y="4133850"/>
          <p14:tracePt t="92994" x="2805113" y="4162425"/>
          <p14:tracePt t="93011" x="2805113" y="4191000"/>
          <p14:tracePt t="93028" x="2843213" y="4233863"/>
          <p14:tracePt t="93044" x="2947988" y="4281488"/>
          <p14:tracePt t="93061" x="3119438" y="4338638"/>
          <p14:tracePt t="93077" x="3276600" y="4357688"/>
          <p14:tracePt t="93079" x="3357563" y="4371975"/>
          <p14:tracePt t="93094" x="3524250" y="4391025"/>
          <p14:tracePt t="93111" x="3705225" y="4410075"/>
          <p14:tracePt t="93128" x="3871913" y="4419600"/>
          <p14:tracePt t="93144" x="4062413" y="4424363"/>
          <p14:tracePt t="93161" x="4305300" y="4424363"/>
          <p14:tracePt t="93177" x="4438650" y="4424363"/>
          <p14:tracePt t="93194" x="4595813" y="4424363"/>
          <p14:tracePt t="93211" x="4795838" y="4433888"/>
          <p14:tracePt t="93227" x="4929188" y="4433888"/>
          <p14:tracePt t="93244" x="5072063" y="4433888"/>
          <p14:tracePt t="93261" x="5210175" y="4429125"/>
          <p14:tracePt t="93277" x="5348288" y="4414838"/>
          <p14:tracePt t="93294" x="5419725" y="4391025"/>
          <p14:tracePt t="93311" x="5486400" y="4371975"/>
          <p14:tracePt t="93327" x="5529263" y="4343400"/>
          <p14:tracePt t="93344" x="5572125" y="4319588"/>
          <p14:tracePt t="93361" x="5586413" y="4314825"/>
          <p14:tracePt t="93377" x="5595938" y="4310063"/>
          <p14:tracePt t="93394" x="5600700" y="4300538"/>
          <p14:tracePt t="93411" x="5610225" y="4291013"/>
          <p14:tracePt t="93428" x="5614988" y="4291013"/>
          <p14:tracePt t="93444" x="5624513" y="4291013"/>
          <p14:tracePt t="93461" x="5629275" y="4291013"/>
          <p14:tracePt t="93477" x="5634038" y="4286250"/>
          <p14:tracePt t="93494" x="5643563" y="4276725"/>
          <p14:tracePt t="93511" x="5648325" y="4276725"/>
          <p14:tracePt t="93527" x="5657850" y="4267200"/>
          <p14:tracePt t="93544" x="5662613" y="4267200"/>
          <p14:tracePt t="93615" x="5653088" y="4257675"/>
          <p14:tracePt t="93623" x="5624513" y="4243388"/>
          <p14:tracePt t="93630" x="5591175" y="4229100"/>
          <p14:tracePt t="93644" x="5438775" y="4167188"/>
          <p14:tracePt t="93661" x="5195888" y="4100513"/>
          <p14:tracePt t="93677" x="4991100" y="4062413"/>
          <p14:tracePt t="93694" x="4843463" y="4029075"/>
          <p14:tracePt t="93711" x="4691063" y="3995738"/>
          <p14:tracePt t="93727" x="4629150" y="3981450"/>
          <p14:tracePt t="93745" x="4591050" y="3976688"/>
          <p14:tracePt t="93762" x="4562475" y="3971925"/>
          <p14:tracePt t="93778" x="4524375" y="3957638"/>
          <p14:tracePt t="93794" x="4486275" y="3948113"/>
          <p14:tracePt t="93811" x="4457700" y="3933825"/>
          <p14:tracePt t="93827" x="4419600" y="3914775"/>
          <p14:tracePt t="93844" x="4357688" y="3895725"/>
          <p14:tracePt t="93860" x="4319588" y="3871913"/>
          <p14:tracePt t="93878" x="4291013" y="3848100"/>
          <p14:tracePt t="93894" x="4248150" y="3819525"/>
          <p14:tracePt t="93911" x="4233863" y="3810000"/>
          <p14:tracePt t="93927" x="4224338" y="3805238"/>
          <p14:tracePt t="93944" x="4219575" y="3800475"/>
          <p14:tracePt t="93961" x="4210050" y="3800475"/>
          <p14:tracePt t="93977" x="4200525" y="3800475"/>
          <p14:tracePt t="93994" x="4186238" y="3800475"/>
          <p14:tracePt t="94011" x="4162425" y="3814763"/>
          <p14:tracePt t="94027" x="4110038" y="3852863"/>
          <p14:tracePt t="94044" x="4081463" y="3876675"/>
          <p14:tracePt t="94061" x="4038600" y="3900488"/>
          <p14:tracePt t="94078" x="4005263" y="3914775"/>
          <p14:tracePt t="94079" x="3986213" y="3919538"/>
          <p14:tracePt t="94094" x="3967163" y="3933825"/>
          <p14:tracePt t="94111" x="3957638" y="3943350"/>
          <p14:tracePt t="94127" x="3948113" y="3943350"/>
          <p14:tracePt t="94144" x="3938588" y="3943350"/>
          <p14:tracePt t="94373" x="3986213" y="3948113"/>
          <p14:tracePt t="94380" x="4043363" y="3948113"/>
          <p14:tracePt t="94394" x="4152900" y="3943350"/>
          <p14:tracePt t="94411" x="4257675" y="3938588"/>
          <p14:tracePt t="94428" x="4371975" y="3938588"/>
          <p14:tracePt t="94444" x="4471988" y="3938588"/>
          <p14:tracePt t="94461" x="4595813" y="3938588"/>
          <p14:tracePt t="94477" x="4657725" y="3938588"/>
          <p14:tracePt t="94494" x="4714875" y="3938588"/>
          <p14:tracePt t="94511" x="4791075" y="3952875"/>
          <p14:tracePt t="94528" x="4833938" y="3957638"/>
          <p14:tracePt t="94544" x="4886325" y="3971925"/>
          <p14:tracePt t="94561" x="4919663" y="3976688"/>
          <p14:tracePt t="94577" x="4957763" y="3990975"/>
          <p14:tracePt t="94594" x="4972050" y="3995738"/>
          <p14:tracePt t="94611" x="4976813" y="3995738"/>
          <p14:tracePt t="94627" x="4986338" y="4000500"/>
          <p14:tracePt t="94644" x="4986338" y="4014788"/>
          <p14:tracePt t="94660" x="4967288" y="4029075"/>
          <p14:tracePt t="94677" x="4910138" y="4071938"/>
          <p14:tracePt t="94694" x="4752975" y="4157663"/>
          <p14:tracePt t="94711" x="4633913" y="4205288"/>
          <p14:tracePt t="94727" x="4538663" y="4238625"/>
          <p14:tracePt t="94744" x="4481513" y="4262438"/>
          <p14:tracePt t="94761" x="4452938" y="4271963"/>
          <p14:tracePt t="94777" x="4448175" y="4271963"/>
          <p14:tracePt t="94794" x="4438650" y="4271963"/>
          <p14:tracePt t="95188" x="4414838" y="4238625"/>
          <p14:tracePt t="95196" x="4391025" y="4195763"/>
          <p14:tracePt t="95202" x="4367213" y="4148138"/>
          <p14:tracePt t="95227" x="4291013" y="4010025"/>
          <p14:tracePt t="95260" x="4224338" y="3881438"/>
          <p14:tracePt t="95277" x="4205288" y="3843338"/>
          <p14:tracePt t="95294" x="4191000" y="3819525"/>
          <p14:tracePt t="95310" x="4171950" y="3800475"/>
          <p14:tracePt t="95327" x="4152900" y="3776663"/>
          <p14:tracePt t="95344" x="4138613" y="3762375"/>
          <p14:tracePt t="95360" x="4124325" y="3752850"/>
          <p14:tracePt t="95378" x="4105275" y="3743325"/>
          <p14:tracePt t="95394" x="4100513" y="3738563"/>
          <p14:tracePt t="95411" x="4090988" y="3729038"/>
          <p14:tracePt t="95427" x="4086225" y="3729038"/>
          <p14:tracePt t="95650" x="4048125" y="3729038"/>
          <p14:tracePt t="95658" x="3995738" y="3729038"/>
          <p14:tracePt t="95664" x="3948113" y="3729038"/>
          <p14:tracePt t="95678" x="3890963" y="3719513"/>
          <p14:tracePt t="95694" x="3709988" y="3709988"/>
          <p14:tracePt t="95710" x="3590925" y="3709988"/>
          <p14:tracePt t="95727" x="3505200" y="3714750"/>
          <p14:tracePt t="95744" x="3424238" y="3719513"/>
          <p14:tracePt t="95760" x="3300413" y="3733800"/>
          <p14:tracePt t="95777" x="3214688" y="3743325"/>
          <p14:tracePt t="95794" x="3133725" y="3752850"/>
          <p14:tracePt t="95811" x="3038475" y="3762375"/>
          <p14:tracePt t="95827" x="2986088" y="3771900"/>
          <p14:tracePt t="95844" x="2938463" y="3771900"/>
          <p14:tracePt t="95860" x="2895600" y="3767138"/>
          <p14:tracePt t="95878" x="2852738" y="3738563"/>
          <p14:tracePt t="95898" x="2828925" y="3709988"/>
          <p14:tracePt t="95920" x="2814638" y="3633788"/>
          <p14:tracePt t="95932" x="2824163" y="3586163"/>
          <p14:tracePt t="95944" x="2847975" y="3543300"/>
          <p14:tracePt t="95961" x="2886075" y="3505200"/>
          <p14:tracePt t="95984" x="3033713" y="3433763"/>
          <p14:tracePt t="95997" x="3162300" y="3395663"/>
          <p14:tracePt t="96011" x="3276600" y="3395663"/>
          <p14:tracePt t="96028" x="3357563" y="3400425"/>
          <p14:tracePt t="96044" x="3429000" y="3414713"/>
          <p14:tracePt t="96061" x="3490913" y="3448050"/>
          <p14:tracePt t="96078" x="3529013" y="3500438"/>
          <p14:tracePt t="96100" x="3552825" y="3600450"/>
          <p14:tracePt t="96119" x="3552825" y="3643313"/>
          <p14:tracePt t="96129" x="3548063" y="3676650"/>
          <p14:tracePt t="96144" x="3543300" y="3695700"/>
          <p14:tracePt t="96160" x="3533775" y="3709988"/>
          <p14:tracePt t="96177" x="3529013" y="3724275"/>
          <p14:tracePt t="96194" x="3519488" y="3738563"/>
          <p14:tracePt t="96210" x="3514725" y="3743325"/>
          <p14:tracePt t="96227" x="3505200" y="3752850"/>
          <p14:tracePt t="96303" x="3509963" y="3752850"/>
          <p14:tracePt t="96311" x="3519488" y="3752850"/>
          <p14:tracePt t="96318" x="3543300" y="3752850"/>
          <p14:tracePt t="96327" x="3567113" y="3752850"/>
          <p14:tracePt t="96344" x="3648075" y="3748088"/>
          <p14:tracePt t="96360" x="3738563" y="3738563"/>
          <p14:tracePt t="96377" x="3910013" y="3724275"/>
          <p14:tracePt t="96394" x="4043363" y="3724275"/>
          <p14:tracePt t="96410" x="4157663" y="3724275"/>
          <p14:tracePt t="96427" x="4224338" y="3724275"/>
          <p14:tracePt t="96444" x="4300538" y="3724275"/>
          <p14:tracePt t="96461" x="4329113" y="3724275"/>
          <p14:tracePt t="96477" x="4343400" y="3724275"/>
          <p14:tracePt t="96494" x="4352925" y="3724275"/>
          <p14:tracePt t="96511" x="4357688" y="3724275"/>
          <p14:tracePt t="96527" x="4362450" y="3724275"/>
          <p14:tracePt t="96544" x="4371975" y="3724275"/>
          <p14:tracePt t="99381" x="4371975" y="3757613"/>
          <p14:tracePt t="99388" x="4371975" y="3814763"/>
          <p14:tracePt t="99396" x="4371975" y="3881438"/>
          <p14:tracePt t="99410" x="4362450" y="3962400"/>
          <p14:tracePt t="99427" x="4362450" y="4019550"/>
          <p14:tracePt t="99443" x="4362450" y="4057650"/>
          <p14:tracePt t="99477" x="4362450" y="4138613"/>
          <p14:tracePt t="99510" x="4357688" y="4257675"/>
          <p14:tracePt t="99527" x="4348163" y="4338638"/>
          <p14:tracePt t="99543" x="4348163" y="4433888"/>
          <p14:tracePt t="99560" x="4333875" y="4481513"/>
          <p14:tracePt t="99577" x="4329113" y="4543425"/>
          <p14:tracePt t="99594" x="4324350" y="4629150"/>
          <p14:tracePt t="99610" x="4314825" y="4686300"/>
          <p14:tracePt t="99627" x="4310063" y="4738688"/>
          <p14:tracePt t="99643" x="4295775" y="4772025"/>
          <p14:tracePt t="99660" x="4286250" y="4829175"/>
          <p14:tracePt t="99677" x="4276725" y="4848225"/>
          <p14:tracePt t="99693" x="4271963" y="4867275"/>
          <p14:tracePt t="99710" x="4257675" y="4881563"/>
          <p14:tracePt t="99727" x="4229100" y="4905375"/>
          <p14:tracePt t="99743" x="4210050" y="4910138"/>
          <p14:tracePt t="99760" x="4171950" y="4914900"/>
          <p14:tracePt t="99777" x="4124325" y="4929188"/>
          <p14:tracePt t="99793" x="4090988" y="4929188"/>
          <p14:tracePt t="99810" x="4062413" y="4929188"/>
          <p14:tracePt t="99827" x="4033838" y="4929188"/>
          <p14:tracePt t="99843" x="3971925" y="4929188"/>
          <p14:tracePt t="99860" x="3929063" y="4919663"/>
          <p14:tracePt t="99877" x="3876675" y="4914900"/>
          <p14:tracePt t="99893" x="3824288" y="4910138"/>
          <p14:tracePt t="99910" x="3748088" y="4895850"/>
          <p14:tracePt t="99927" x="3705225" y="4881563"/>
          <p14:tracePt t="99943" x="3676650" y="4876800"/>
          <p14:tracePt t="99960" x="3648075" y="4872038"/>
          <p14:tracePt t="99977" x="3586163" y="4872038"/>
          <p14:tracePt t="99993" x="3552825" y="4862513"/>
          <p14:tracePt t="100010" x="3500438" y="4862513"/>
          <p14:tracePt t="100027" x="3409950" y="4862513"/>
          <p14:tracePt t="100043" x="3352800" y="4862513"/>
          <p14:tracePt t="100060" x="3290888" y="4862513"/>
          <p14:tracePt t="100077" x="3224213" y="4862513"/>
          <p14:tracePt t="100093" x="3100388" y="4862513"/>
          <p14:tracePt t="100110" x="3009900" y="4862513"/>
          <p14:tracePt t="100127" x="2928938" y="4862513"/>
          <p14:tracePt t="100143" x="2881313" y="4862513"/>
          <p14:tracePt t="100160" x="2819400" y="4862513"/>
          <p14:tracePt t="100177" x="2800350" y="4862513"/>
          <p14:tracePt t="100193" x="2776538" y="4862513"/>
          <p14:tracePt t="100210" x="2762250" y="4862513"/>
          <p14:tracePt t="100227" x="2757488" y="4862513"/>
          <p14:tracePt t="100243" x="2752725" y="4862513"/>
          <p14:tracePt t="100292" x="2762250" y="4862513"/>
          <p14:tracePt t="100299" x="2776538" y="4867275"/>
          <p14:tracePt t="100310" x="2805113" y="4867275"/>
          <p14:tracePt t="100327" x="2909888" y="4881563"/>
          <p14:tracePt t="100343" x="3090863" y="4881563"/>
          <p14:tracePt t="100360" x="3200400" y="4881563"/>
          <p14:tracePt t="100377" x="3324225" y="4881563"/>
          <p14:tracePt t="100393" x="3448050" y="4881563"/>
          <p14:tracePt t="100410" x="3586163" y="4881563"/>
          <p14:tracePt t="100427" x="3633788" y="4881563"/>
          <p14:tracePt t="100443" x="3686175" y="4881563"/>
          <p14:tracePt t="100460" x="3743325" y="4881563"/>
          <p14:tracePt t="100477" x="3781425" y="4881563"/>
          <p14:tracePt t="100493" x="3814763" y="4881563"/>
          <p14:tracePt t="100510" x="3852863" y="4881563"/>
          <p14:tracePt t="100527" x="3881438" y="4881563"/>
          <p14:tracePt t="100543" x="3900488" y="4881563"/>
          <p14:tracePt t="100560" x="3914775" y="4881563"/>
          <p14:tracePt t="100577" x="3924300" y="4881563"/>
          <p14:tracePt t="100578" x="3933825" y="4881563"/>
          <p14:tracePt t="100593" x="3943350" y="4881563"/>
          <p14:tracePt t="100610" x="3957638" y="4881563"/>
          <p14:tracePt t="100627" x="3971925" y="4881563"/>
          <p14:tracePt t="100644" x="3981450" y="4881563"/>
          <p14:tracePt t="100660" x="3986213" y="4881563"/>
          <p14:tracePt t="100677" x="3995738" y="4881563"/>
          <p14:tracePt t="100693" x="4000500" y="4881563"/>
          <p14:tracePt t="100710" x="4019550" y="4876800"/>
          <p14:tracePt t="100727" x="4033838" y="4872038"/>
          <p14:tracePt t="100743" x="4057650" y="4867275"/>
          <p14:tracePt t="100760" x="4076700" y="4852988"/>
          <p14:tracePt t="100777" x="4124325" y="4843463"/>
          <p14:tracePt t="100793" x="4157663" y="4829175"/>
          <p14:tracePt t="100810" x="4176713" y="4824413"/>
          <p14:tracePt t="100827" x="4200525" y="4819650"/>
          <p14:tracePt t="100843" x="4233863" y="4819650"/>
          <p14:tracePt t="100860" x="4252913" y="4819650"/>
          <p14:tracePt t="100877" x="4276725" y="4819650"/>
          <p14:tracePt t="100893" x="4295775" y="4819650"/>
          <p14:tracePt t="100910" x="4305300" y="4819650"/>
          <p14:tracePt t="100927" x="4314825" y="4819650"/>
          <p14:tracePt t="100943" x="4319588" y="4819650"/>
          <p14:tracePt t="100960" x="4329113" y="4819650"/>
          <p14:tracePt t="101673" x="4300538" y="4767263"/>
          <p14:tracePt t="101680" x="4252913" y="4695825"/>
          <p14:tracePt t="101687" x="4219575" y="4624388"/>
          <p14:tracePt t="101696" x="4186238" y="4572000"/>
          <p14:tracePt t="101710" x="4148138" y="4514850"/>
          <p14:tracePt t="101727" x="4124325" y="4476750"/>
          <p14:tracePt t="101743" x="4105275" y="4452938"/>
          <p14:tracePt t="101776" x="4076700" y="4414838"/>
          <p14:tracePt t="101810" x="4029075" y="4386263"/>
          <p14:tracePt t="101827" x="3990975" y="4362450"/>
          <p14:tracePt t="101843" x="3957638" y="4348163"/>
          <p14:tracePt t="101860" x="3924300" y="4329113"/>
          <p14:tracePt t="101877" x="3890963" y="4305300"/>
          <p14:tracePt t="101893" x="3848100" y="4252913"/>
          <p14:tracePt t="101910" x="3824288" y="4229100"/>
          <p14:tracePt t="101927" x="3800475" y="4205288"/>
          <p14:tracePt t="101944" x="3776663" y="4181475"/>
          <p14:tracePt t="101960" x="3743325" y="4148138"/>
          <p14:tracePt t="101977" x="3719513" y="4124325"/>
          <p14:tracePt t="101993" x="3681413" y="4095750"/>
          <p14:tracePt t="102010" x="3614738" y="4057650"/>
          <p14:tracePt t="102027" x="3581400" y="4048125"/>
          <p14:tracePt t="102043" x="3529013" y="4029075"/>
          <p14:tracePt t="102060" x="3476625" y="4014788"/>
          <p14:tracePt t="102077" x="3400425" y="4000500"/>
          <p14:tracePt t="102093" x="3328988" y="4000500"/>
          <p14:tracePt t="102110" x="3271838" y="4000500"/>
          <p14:tracePt t="102127" x="3190875" y="4000500"/>
          <p14:tracePt t="102143" x="3086100" y="4005263"/>
          <p14:tracePt t="102160" x="3014663" y="4019550"/>
          <p14:tracePt t="102177" x="2967038" y="4024313"/>
          <p14:tracePt t="102193" x="2895600" y="4043363"/>
          <p14:tracePt t="102210" x="2843213" y="4057650"/>
          <p14:tracePt t="102227" x="2790825" y="4071938"/>
          <p14:tracePt t="102243" x="2743200" y="4076700"/>
          <p14:tracePt t="102260" x="2657475" y="4090988"/>
          <p14:tracePt t="102277" x="2609850" y="4095750"/>
          <p14:tracePt t="102293" x="2566988" y="4110038"/>
          <p14:tracePt t="102310" x="2538413" y="4110038"/>
          <p14:tracePt t="102327" x="2495550" y="4110038"/>
          <p14:tracePt t="102343" x="2457450" y="4110038"/>
          <p14:tracePt t="102360" x="2428875" y="4100513"/>
          <p14:tracePt t="102377" x="2400300" y="4090988"/>
          <p14:tracePt t="102393" x="2352675" y="4076700"/>
          <p14:tracePt t="102410" x="2328863" y="4071938"/>
          <p14:tracePt t="102427" x="2314575" y="4067175"/>
          <p14:tracePt t="102443" x="2305050" y="4057650"/>
          <p14:tracePt t="102460" x="2300288" y="4052888"/>
          <p14:tracePt t="102476" x="2295525" y="4052888"/>
          <p14:tracePt t="102493" x="2286000" y="4052888"/>
          <p14:tracePt t="102526" x="2290763" y="4052888"/>
          <p14:tracePt t="102543" x="2309813" y="4052888"/>
          <p14:tracePt t="102560" x="2352675" y="4057650"/>
          <p14:tracePt t="102577" x="2419350" y="4081463"/>
          <p14:tracePt t="102593" x="2462213" y="4100513"/>
          <p14:tracePt t="102610" x="2505075" y="4119563"/>
          <p14:tracePt t="102627" x="2543175" y="4124325"/>
          <p14:tracePt t="102644" x="2605088" y="4138613"/>
          <p14:tracePt t="102661" x="2647950" y="4143375"/>
          <p14:tracePt t="102677" x="2676525" y="4143375"/>
          <p14:tracePt t="102694" x="2724150" y="4148138"/>
          <p14:tracePt t="102710" x="2757488" y="4148138"/>
          <p14:tracePt t="102727" x="2781300" y="4148138"/>
          <p14:tracePt t="102743" x="2800350" y="4148138"/>
          <p14:tracePt t="102760" x="2833688" y="4148138"/>
          <p14:tracePt t="102777" x="2843213" y="4148138"/>
          <p14:tracePt t="102794" x="2857500" y="4148138"/>
          <p14:tracePt t="102810" x="2871788" y="4148138"/>
          <p14:tracePt t="102827" x="2890838" y="4148138"/>
          <p14:tracePt t="102843" x="2900363" y="4148138"/>
          <p14:tracePt t="102860" x="2914650" y="4143375"/>
          <p14:tracePt t="102877" x="2947988" y="4133850"/>
          <p14:tracePt t="102894" x="2971800" y="4129088"/>
          <p14:tracePt t="102910" x="2986088" y="4124325"/>
          <p14:tracePt t="102927" x="3000375" y="4119563"/>
          <p14:tracePt t="102943" x="3019425" y="4119563"/>
          <p14:tracePt t="102960" x="3033713" y="4114800"/>
          <p14:tracePt t="102977" x="3043238" y="4110038"/>
          <p14:tracePt t="102993" x="3057525" y="4110038"/>
          <p14:tracePt t="103010" x="3081338" y="4100513"/>
          <p14:tracePt t="103027" x="3095625" y="4100513"/>
          <p14:tracePt t="103043" x="3109913" y="4100513"/>
          <p14:tracePt t="103060" x="3124200" y="4095750"/>
          <p14:tracePt t="103077" x="3148013" y="4090988"/>
          <p14:tracePt t="103093" x="3167063" y="4090988"/>
          <p14:tracePt t="103110" x="3181350" y="4090988"/>
          <p14:tracePt t="103127" x="3214688" y="4076700"/>
          <p14:tracePt t="103143" x="3233738" y="4071938"/>
          <p14:tracePt t="103160" x="3257550" y="4067175"/>
          <p14:tracePt t="103177" x="3276600" y="4067175"/>
          <p14:tracePt t="103193" x="3309938" y="4067175"/>
          <p14:tracePt t="103210" x="3333750" y="4067175"/>
          <p14:tracePt t="103226" x="3348038" y="4067175"/>
          <p14:tracePt t="103243" x="3362325" y="4067175"/>
          <p14:tracePt t="103260" x="3386138" y="4067175"/>
          <p14:tracePt t="103276" x="3400425" y="4062413"/>
          <p14:tracePt t="103293" x="3419475" y="4062413"/>
          <p14:tracePt t="103310" x="3448050" y="4057650"/>
          <p14:tracePt t="103326" x="3471863" y="4057650"/>
          <p14:tracePt t="103343" x="3490913" y="4057650"/>
          <p14:tracePt t="103360" x="3514725" y="4057650"/>
          <p14:tracePt t="103377" x="3548063" y="4057650"/>
          <p14:tracePt t="103393" x="3567113" y="4057650"/>
          <p14:tracePt t="103410" x="3586163" y="4057650"/>
          <p14:tracePt t="103426" x="3609975" y="4057650"/>
          <p14:tracePt t="103443" x="3629025" y="4057650"/>
          <p14:tracePt t="103460" x="3643313" y="4057650"/>
          <p14:tracePt t="103477" x="3657600" y="4057650"/>
          <p14:tracePt t="103494" x="3676650" y="4057650"/>
          <p14:tracePt t="103510" x="3686175" y="4057650"/>
          <p14:tracePt t="103526" x="3695700" y="4057650"/>
          <p14:tracePt t="103543" x="3700463" y="4057650"/>
          <p14:tracePt t="103560" x="3705225" y="4057650"/>
          <p14:tracePt t="103576" x="3714750" y="4057650"/>
          <p14:tracePt t="103593" x="3719513" y="4057650"/>
          <p14:tracePt t="103611" x="3729038" y="4057650"/>
          <p14:tracePt t="103627" x="3743325" y="4052888"/>
          <p14:tracePt t="103644" x="3752850" y="4052888"/>
          <p14:tracePt t="103660" x="3757613" y="4052888"/>
          <p14:tracePt t="103677" x="3762375" y="4048125"/>
          <p14:tracePt t="103693" x="3786188" y="4048125"/>
          <p14:tracePt t="103710" x="3795713" y="4043363"/>
          <p14:tracePt t="103727" x="3805238" y="4038600"/>
          <p14:tracePt t="103744" x="3824288" y="4033838"/>
          <p14:tracePt t="103760" x="3838575" y="4033838"/>
          <p14:tracePt t="103777" x="3852863" y="4033838"/>
          <p14:tracePt t="103793" x="3862388" y="4033838"/>
          <p14:tracePt t="103810" x="3881438" y="4033838"/>
          <p14:tracePt t="103827" x="3886200" y="4033838"/>
          <p14:tracePt t="103843" x="3890963" y="4033838"/>
          <p14:tracePt t="103860" x="3900488" y="4033838"/>
          <p14:tracePt t="103958" x="3905250" y="4033838"/>
          <p14:tracePt t="104185" x="3919538" y="4057650"/>
          <p14:tracePt t="104193" x="3933825" y="4095750"/>
          <p14:tracePt t="104200" x="3948113" y="4133850"/>
          <p14:tracePt t="104210" x="3962400" y="4181475"/>
          <p14:tracePt t="104226" x="3995738" y="4291013"/>
          <p14:tracePt t="104243" x="4029075" y="4462463"/>
          <p14:tracePt t="104260" x="4033838" y="4524375"/>
          <p14:tracePt t="104276" x="4043363" y="4567238"/>
          <p14:tracePt t="104293" x="4052888" y="4600575"/>
          <p14:tracePt t="104310" x="4067175" y="4662488"/>
          <p14:tracePt t="104326" x="4067175" y="4686300"/>
          <p14:tracePt t="104343" x="4067175" y="4705350"/>
          <p14:tracePt t="104360" x="4067175" y="4714875"/>
          <p14:tracePt t="104376" x="4067175" y="4733925"/>
          <p14:tracePt t="104393" x="4062413" y="4757738"/>
          <p14:tracePt t="104410" x="4052888" y="4772025"/>
          <p14:tracePt t="104427" x="4024313" y="4805363"/>
          <p14:tracePt t="104443" x="4000500" y="4829175"/>
          <p14:tracePt t="104460" x="3967163" y="4848225"/>
          <p14:tracePt t="104477" x="3948113" y="4862513"/>
          <p14:tracePt t="104493" x="3933825" y="4872038"/>
          <p14:tracePt t="104510" x="3924300" y="4876800"/>
          <p14:tracePt t="104574" x="3933825" y="4881563"/>
          <p14:tracePt t="104581" x="3943350" y="4881563"/>
          <p14:tracePt t="104593" x="3962400" y="4886325"/>
          <p14:tracePt t="104610" x="4067175" y="4900613"/>
          <p14:tracePt t="104626" x="4157663" y="4910138"/>
          <p14:tracePt t="104643" x="4271963" y="4905375"/>
          <p14:tracePt t="104660" x="4405313" y="4895850"/>
          <p14:tracePt t="104677" x="4567238" y="4900613"/>
          <p14:tracePt t="104693" x="4657725" y="4905375"/>
          <p14:tracePt t="104710" x="4748213" y="4914900"/>
          <p14:tracePt t="104727" x="4838700" y="4924425"/>
          <p14:tracePt t="104743" x="4967288" y="4938713"/>
          <p14:tracePt t="104760" x="5029200" y="4938713"/>
          <p14:tracePt t="104777" x="5076825" y="4938713"/>
          <p14:tracePt t="104793" x="5119688" y="4938713"/>
          <p14:tracePt t="104810" x="5191125" y="4929188"/>
          <p14:tracePt t="104826" x="5224463" y="4929188"/>
          <p14:tracePt t="104843" x="5253038" y="4924425"/>
          <p14:tracePt t="104860" x="5286375" y="4919663"/>
          <p14:tracePt t="104876" x="5310188" y="4905375"/>
          <p14:tracePt t="104893" x="5319713" y="4905375"/>
          <p14:tracePt t="104910" x="5329238" y="4905375"/>
          <p14:tracePt t="104926" x="5338763" y="4905375"/>
          <p14:tracePt t="104943" x="5348288" y="4905375"/>
          <p14:tracePt t="104976" x="5353050" y="4905375"/>
          <p14:tracePt t="105501" x="5281613" y="4876800"/>
          <p14:tracePt t="105507" x="5176838" y="4833938"/>
          <p14:tracePt t="105515" x="5005388" y="4752975"/>
          <p14:tracePt t="105526" x="4772025" y="4657725"/>
          <p14:tracePt t="105543" x="4291013" y="4457700"/>
          <p14:tracePt t="105560" x="4052888" y="4319588"/>
          <p14:tracePt t="105593" x="3838575" y="4157663"/>
          <p14:tracePt t="105626" x="3776663" y="4105275"/>
          <p14:tracePt t="105643" x="3767138" y="4100513"/>
          <p14:tracePt t="105660" x="3762375" y="4095750"/>
          <p14:tracePt t="105676" x="3752850" y="4086225"/>
          <p14:tracePt t="105693" x="3748088" y="4076700"/>
          <p14:tracePt t="105710" x="3738563" y="4071938"/>
          <p14:tracePt t="105726" x="3705225" y="4062413"/>
          <p14:tracePt t="105743" x="3671888" y="4057650"/>
          <p14:tracePt t="105760" x="3633788" y="4043363"/>
          <p14:tracePt t="105776" x="3595688" y="4029075"/>
          <p14:tracePt t="105794" x="3533775" y="4005263"/>
          <p14:tracePt t="105810" x="3505200" y="3986213"/>
          <p14:tracePt t="105826" x="3476625" y="3976688"/>
          <p14:tracePt t="105843" x="3457575" y="3971925"/>
          <p14:tracePt t="105860" x="3438525" y="3962400"/>
          <p14:tracePt t="105877" x="3424238" y="3962400"/>
          <p14:tracePt t="105893" x="3409950" y="3962400"/>
          <p14:tracePt t="105910" x="3386138" y="3962400"/>
          <p14:tracePt t="105926" x="3348038" y="3962400"/>
          <p14:tracePt t="105943" x="3295650" y="3967163"/>
          <p14:tracePt t="105960" x="3248025" y="3976688"/>
          <p14:tracePt t="105977" x="3171825" y="3986213"/>
          <p14:tracePt t="105993" x="3119438" y="3995738"/>
          <p14:tracePt t="106010" x="3081338" y="4005263"/>
          <p14:tracePt t="106026" x="3048000" y="4014788"/>
          <p14:tracePt t="106043" x="3009900" y="4019550"/>
          <p14:tracePt t="106060" x="2990850" y="4019550"/>
          <p14:tracePt t="106076" x="2986088" y="4019550"/>
          <p14:tracePt t="106093" x="2981325" y="4019550"/>
          <p14:tracePt t="106110" x="2976563" y="4019550"/>
          <p14:tracePt t="106154" x="2990850" y="4019550"/>
          <p14:tracePt t="106161" x="3005138" y="4019550"/>
          <p14:tracePt t="106169" x="3033713" y="4019550"/>
          <p14:tracePt t="106176" x="3071813" y="4019550"/>
          <p14:tracePt t="106193" x="3186113" y="4029075"/>
          <p14:tracePt t="106210" x="3290888" y="4033838"/>
          <p14:tracePt t="106226" x="3390900" y="4033838"/>
          <p14:tracePt t="106243" x="3452813" y="4033838"/>
          <p14:tracePt t="106260" x="3509963" y="4033838"/>
          <p14:tracePt t="106276" x="3562350" y="4033838"/>
          <p14:tracePt t="106293" x="3633788" y="4033838"/>
          <p14:tracePt t="106310" x="3690938" y="4033838"/>
          <p14:tracePt t="106326" x="3743325" y="4029075"/>
          <p14:tracePt t="106343" x="3795713" y="4019550"/>
          <p14:tracePt t="106360" x="3890963" y="4005263"/>
          <p14:tracePt t="106376" x="3952875" y="3990975"/>
          <p14:tracePt t="106393" x="4014788" y="3986213"/>
          <p14:tracePt t="106410" x="4086225" y="3962400"/>
          <p14:tracePt t="106426" x="4119563" y="3948113"/>
          <p14:tracePt t="106443" x="4152900" y="3929063"/>
          <p14:tracePt t="106460" x="4181475" y="3910013"/>
          <p14:tracePt t="106476" x="4210050" y="3895725"/>
          <p14:tracePt t="106493" x="4214813" y="3890963"/>
          <p14:tracePt t="106510" x="4219575" y="3881438"/>
          <p14:tracePt t="106528" x="4224338" y="3871913"/>
          <p14:tracePt t="106544" x="4219575" y="3838575"/>
          <p14:tracePt t="106560" x="4195763" y="3814763"/>
          <p14:tracePt t="106576" x="4138613" y="3776663"/>
          <p14:tracePt t="106593" x="4052888" y="3743325"/>
          <p14:tracePt t="106610" x="3967163" y="3714750"/>
          <p14:tracePt t="106627" x="3914775" y="3700463"/>
          <p14:tracePt t="106643" x="3862388" y="3700463"/>
          <p14:tracePt t="106660" x="3810000" y="3709988"/>
          <p14:tracePt t="106676" x="3771900" y="3719513"/>
          <p14:tracePt t="106693" x="3743325" y="3733800"/>
          <p14:tracePt t="106710" x="3705225" y="3757613"/>
          <p14:tracePt t="106726" x="3657600" y="3795713"/>
          <p14:tracePt t="106743" x="3633788" y="3819525"/>
          <p14:tracePt t="106760" x="3614738" y="3843338"/>
          <p14:tracePt t="106776" x="3600450" y="3852863"/>
          <p14:tracePt t="106793" x="3581400" y="3871913"/>
          <p14:tracePt t="106810" x="3576638" y="3881438"/>
          <p14:tracePt t="106826" x="3571875" y="3886200"/>
          <p14:tracePt t="106843" x="3562350" y="3890963"/>
          <p14:tracePt t="106939" x="3562350" y="3895725"/>
          <p14:tracePt t="106954" x="3562350" y="3900488"/>
          <p14:tracePt t="106984" x="3562350" y="3905250"/>
          <p14:tracePt t="106991" x="3562350" y="3910013"/>
          <p14:tracePt t="106999" x="3567113" y="3914775"/>
          <p14:tracePt t="107010" x="3581400" y="3929063"/>
          <p14:tracePt t="107027" x="3648075" y="3981450"/>
          <p14:tracePt t="107043" x="3800475" y="4114800"/>
          <p14:tracePt t="107060" x="3905250" y="4219575"/>
          <p14:tracePt t="107076" x="4052888" y="4329113"/>
          <p14:tracePt t="107078" x="4114800" y="4381500"/>
          <p14:tracePt t="107093" x="4233863" y="4452938"/>
          <p14:tracePt t="107110" x="4319588" y="4500563"/>
          <p14:tracePt t="107126" x="4381500" y="4543425"/>
          <p14:tracePt t="107143" x="4419600" y="4562475"/>
          <p14:tracePt t="107160" x="4476750" y="4600575"/>
          <p14:tracePt t="107176" x="4486275" y="4605338"/>
          <p14:tracePt t="107193" x="4495800" y="4610100"/>
          <p14:tracePt t="107210" x="4500563" y="4610100"/>
          <p14:tracePt t="107226" x="4500563" y="4595813"/>
          <p14:tracePt t="107243" x="4471988" y="4548188"/>
          <p14:tracePt t="107260" x="4391025" y="4386263"/>
          <p14:tracePt t="107276" x="4257675" y="4095750"/>
          <p14:tracePt t="107293" x="4162425" y="3876675"/>
          <p14:tracePt t="107310" x="4071938" y="3671888"/>
          <p14:tracePt t="107326" x="4014788" y="3552825"/>
          <p14:tracePt t="107343" x="3924300" y="3309938"/>
          <p14:tracePt t="107360" x="3871913" y="3167063"/>
          <p14:tracePt t="107376" x="3843338" y="3081338"/>
          <p14:tracePt t="107393" x="3814763" y="3038475"/>
          <p14:tracePt t="107410" x="3790950" y="2990850"/>
          <p14:tracePt t="107426" x="3771900" y="2967038"/>
          <p14:tracePt t="107443" x="3748088" y="2947988"/>
          <p14:tracePt t="107460" x="3724275" y="2928938"/>
          <p14:tracePt t="107476" x="3700463" y="2909888"/>
          <p14:tracePt t="107493" x="3690938" y="2900363"/>
          <p14:tracePt t="107510" x="3676650" y="2886075"/>
          <p14:tracePt t="107526" x="3648075" y="2862263"/>
          <p14:tracePt t="107543" x="3624263" y="2843213"/>
          <p14:tracePt t="107559" x="3614738" y="2824163"/>
          <p14:tracePt t="107576" x="3586163" y="2767013"/>
          <p14:tracePt t="107593" x="3552825" y="2719388"/>
          <p14:tracePt t="107610" x="3548063" y="2695575"/>
          <p14:tracePt t="107626" x="3538538" y="2686050"/>
          <p14:tracePt t="107643" x="3538538" y="2676525"/>
          <p14:tracePt t="107660" x="3538538" y="2667000"/>
          <p14:tracePt t="107676" x="3538538" y="2662238"/>
          <p14:tracePt t="107693" x="3538538" y="2657475"/>
          <p14:tracePt t="107710" x="3533775" y="2652713"/>
          <p14:tracePt t="107726" x="3519488" y="2652713"/>
          <p14:tracePt t="107743" x="3505200" y="2652713"/>
          <p14:tracePt t="107759" x="3467100" y="2667000"/>
          <p14:tracePt t="107776" x="3367088" y="2705100"/>
          <p14:tracePt t="107793" x="3305175" y="2724150"/>
          <p14:tracePt t="107809" x="3243263" y="2728913"/>
          <p14:tracePt t="107826" x="3200400" y="2738438"/>
          <p14:tracePt t="107843" x="3167063" y="2738438"/>
          <p14:tracePt t="107859" x="3148013" y="2728913"/>
          <p14:tracePt t="107876" x="3138488" y="2719388"/>
          <p14:tracePt t="107893" x="3119438" y="2709863"/>
          <p14:tracePt t="107910" x="3109913" y="2690813"/>
          <p14:tracePt t="107927" x="3105150" y="2681288"/>
          <p14:tracePt t="107943" x="3100388" y="2676525"/>
          <p14:tracePt t="107960" x="3100388" y="2667000"/>
          <p14:tracePt t="107976" x="3100388" y="2662238"/>
          <p14:tracePt t="107993" x="3100388" y="2652713"/>
          <p14:tracePt t="108010" x="3100388" y="2647950"/>
          <p14:tracePt t="108026" x="3100388" y="2643188"/>
          <p14:tracePt t="108298" x="3114675" y="2605088"/>
          <p14:tracePt t="108305" x="3138488" y="2552700"/>
          <p14:tracePt t="108312" x="3162300" y="2514600"/>
          <p14:tracePt t="108326" x="3176588" y="2486025"/>
          <p14:tracePt t="108343" x="3228975" y="2428875"/>
          <p14:tracePt t="108359" x="3281363" y="2400300"/>
          <p14:tracePt t="108376" x="3343275" y="2386013"/>
          <p14:tracePt t="108393" x="3409950" y="2390775"/>
          <p14:tracePt t="108410" x="3443288" y="2400300"/>
          <p14:tracePt t="108426" x="3467100" y="2424113"/>
          <p14:tracePt t="108443" x="3490913" y="2462213"/>
          <p14:tracePt t="108460" x="3519488" y="2509838"/>
          <p14:tracePt t="108476" x="3524250" y="2533650"/>
          <p14:tracePt t="108493" x="3533775" y="2552700"/>
          <p14:tracePt t="108509" x="3529013" y="2576513"/>
          <p14:tracePt t="108526" x="3514725" y="2595563"/>
          <p14:tracePt t="108543" x="3495675" y="2619375"/>
          <p14:tracePt t="108559" x="3467100" y="2643188"/>
          <p14:tracePt t="108576" x="3386138" y="2676525"/>
          <p14:tracePt t="108593" x="3324225" y="2695575"/>
          <p14:tracePt t="108609" x="3276600" y="2695575"/>
          <p14:tracePt t="108626" x="3228975" y="2686050"/>
          <p14:tracePt t="108643" x="3190875" y="2662238"/>
          <p14:tracePt t="108659" x="3171825" y="2652713"/>
          <p14:tracePt t="108676" x="3152775" y="2600325"/>
          <p14:tracePt t="108693" x="3138488" y="2505075"/>
          <p14:tracePt t="108709" x="3143250" y="2357438"/>
          <p14:tracePt t="108726" x="3152775" y="2319338"/>
          <p14:tracePt t="108743" x="3171825" y="2290763"/>
          <p14:tracePt t="108759" x="3200400" y="2266950"/>
          <p14:tracePt t="108776" x="3262313" y="2252663"/>
          <p14:tracePt t="108793" x="3300413" y="2252663"/>
          <p14:tracePt t="108809" x="3328988" y="2271713"/>
          <p14:tracePt t="108826" x="3376613" y="2347913"/>
          <p14:tracePt t="108843" x="3395663" y="2400300"/>
          <p14:tracePt t="108859" x="3405188" y="2438400"/>
          <p14:tracePt t="108876" x="3414713" y="2466975"/>
          <p14:tracePt t="108893" x="3414713" y="2481263"/>
          <p14:tracePt t="108909" x="3414713" y="2490788"/>
          <p14:tracePt t="108926" x="3414713" y="2495550"/>
          <p14:tracePt t="108943" x="3414713" y="2500313"/>
          <p14:tracePt t="108959" x="3419475" y="2509838"/>
          <p14:tracePt t="108976" x="3419475" y="2519363"/>
          <p14:tracePt t="108993" x="3419475" y="2524125"/>
          <p14:tracePt t="109010" x="3419475" y="2533650"/>
          <p14:tracePt t="109054" x="3419475" y="2538413"/>
          <p14:tracePt t="109062" x="3419475" y="2543175"/>
          <p14:tracePt t="109076" x="3419475" y="2552700"/>
          <p14:tracePt t="109093" x="3414713" y="2576513"/>
          <p14:tracePt t="109109" x="3395663" y="2595563"/>
          <p14:tracePt t="109126" x="3367088" y="2624138"/>
          <p14:tracePt t="109143" x="3300413" y="2662238"/>
          <p14:tracePt t="109159" x="3257550" y="2671763"/>
          <p14:tracePt t="109176" x="3228975" y="2686050"/>
          <p14:tracePt t="109193" x="3200400" y="2686050"/>
          <p14:tracePt t="109209" x="3157538" y="2667000"/>
          <p14:tracePt t="109226" x="3133725" y="2647950"/>
          <p14:tracePt t="109243" x="3119438" y="2633663"/>
          <p14:tracePt t="109260" x="3105150" y="2614613"/>
          <p14:tracePt t="109276" x="3100388" y="2590800"/>
          <p14:tracePt t="109293" x="3100388" y="2562225"/>
          <p14:tracePt t="109309" x="3109913" y="2538413"/>
          <p14:tracePt t="109326" x="3138488" y="2505075"/>
          <p14:tracePt t="109343" x="3195638" y="2476500"/>
          <p14:tracePt t="109359" x="3248025" y="2466975"/>
          <p14:tracePt t="109376" x="3305175" y="2466975"/>
          <p14:tracePt t="109393" x="3376613" y="2486025"/>
          <p14:tracePt t="109409" x="3405188" y="2505075"/>
          <p14:tracePt t="109426" x="3429000" y="2514600"/>
          <p14:tracePt t="109443" x="3443288" y="2528888"/>
          <p14:tracePt t="109459" x="3462338" y="2547938"/>
          <p14:tracePt t="109476" x="3476625" y="2566988"/>
          <p14:tracePt t="109493" x="3476625" y="2590800"/>
          <p14:tracePt t="109509" x="3471863" y="2628900"/>
          <p14:tracePt t="109526" x="3457575" y="2652713"/>
          <p14:tracePt t="109543" x="3438525" y="2671763"/>
          <p14:tracePt t="109559" x="3409950" y="2695575"/>
          <p14:tracePt t="109576" x="3343275" y="2719388"/>
          <p14:tracePt t="109593" x="3314700" y="2724150"/>
          <p14:tracePt t="109609" x="3286125" y="2724150"/>
          <p14:tracePt t="109626" x="3257550" y="2724150"/>
          <p14:tracePt t="109643" x="3224213" y="2700338"/>
          <p14:tracePt t="109659" x="3200400" y="2690813"/>
          <p14:tracePt t="109676" x="3186113" y="2667000"/>
          <p14:tracePt t="109693" x="3152775" y="2609850"/>
          <p14:tracePt t="109709" x="3148013" y="2562225"/>
          <p14:tracePt t="109726" x="3148013" y="2481263"/>
          <p14:tracePt t="109743" x="3171825" y="2395538"/>
          <p14:tracePt t="109759" x="3200400" y="2324100"/>
          <p14:tracePt t="109776" x="3228975" y="2305050"/>
          <p14:tracePt t="109793" x="3257550" y="2290763"/>
          <p14:tracePt t="109809" x="3295650" y="2290763"/>
          <p14:tracePt t="109826" x="3338513" y="2324100"/>
          <p14:tracePt t="109843" x="3362325" y="2352675"/>
          <p14:tracePt t="109859" x="3381375" y="2376488"/>
          <p14:tracePt t="109876" x="3386138" y="2390775"/>
          <p14:tracePt t="109893" x="3390900" y="2414588"/>
          <p14:tracePt t="109909" x="3390900" y="2424113"/>
          <p14:tracePt t="109926" x="3386138" y="2424113"/>
          <p14:tracePt t="109943" x="3376613" y="2433638"/>
          <p14:tracePt t="110009" x="3376613" y="2438400"/>
          <p14:tracePt t="110024" x="3381375" y="2452688"/>
          <p14:tracePt t="110031" x="3390900" y="2471738"/>
          <p14:tracePt t="110043" x="3414713" y="2505075"/>
          <p14:tracePt t="110059" x="3505200" y="2681288"/>
          <p14:tracePt t="110076" x="3709988" y="2952750"/>
          <p14:tracePt t="110093" x="3976688" y="3338513"/>
          <p14:tracePt t="110110" x="4181475" y="3638550"/>
          <p14:tracePt t="110126" x="4500563" y="4191000"/>
          <p14:tracePt t="110143" x="4657725" y="4457700"/>
          <p14:tracePt t="110159" x="4800600" y="4714875"/>
          <p14:tracePt t="110176" x="4876800" y="4848225"/>
          <p14:tracePt t="110193" x="4943475" y="4986338"/>
          <p14:tracePt t="110209" x="4953000" y="5014913"/>
          <p14:tracePt t="110226" x="4953000" y="5024438"/>
          <p14:tracePt t="110457" x="4957763" y="5024438"/>
          <p14:tracePt t="110464" x="4972050" y="5019675"/>
          <p14:tracePt t="110476" x="4991100" y="5010150"/>
          <p14:tracePt t="110493" x="5019675" y="4995863"/>
          <p14:tracePt t="110509" x="5053013" y="4972050"/>
          <p14:tracePt t="110526" x="5062538" y="4962525"/>
          <p14:tracePt t="110543" x="5072063" y="4957763"/>
          <p14:tracePt t="110560" x="5076825" y="4953000"/>
          <p14:tracePt t="110576" x="5076825" y="4943475"/>
          <p14:tracePt t="110593" x="5076825" y="4933950"/>
          <p14:tracePt t="110609" x="5057775" y="4929188"/>
          <p14:tracePt t="110626" x="5014913" y="4905375"/>
          <p14:tracePt t="110643" x="4986338" y="4886325"/>
          <p14:tracePt t="110659" x="4953000" y="4872038"/>
          <p14:tracePt t="110676" x="4938713" y="4862513"/>
          <p14:tracePt t="110693" x="4929188" y="4852988"/>
          <p14:tracePt t="110709" x="4929188" y="4848225"/>
          <p14:tracePt t="110758" x="4933950" y="4848225"/>
          <p14:tracePt t="110766" x="4948238" y="4848225"/>
          <p14:tracePt t="110776" x="4957763" y="4848225"/>
          <p14:tracePt t="110793" x="5005388" y="4848225"/>
          <p14:tracePt t="110809" x="5091113" y="4848225"/>
          <p14:tracePt t="110826" x="5138738" y="4848225"/>
          <p14:tracePt t="110843" x="5181600" y="4848225"/>
          <p14:tracePt t="110859" x="5224463" y="4848225"/>
          <p14:tracePt t="110876" x="5262563" y="4848225"/>
          <p14:tracePt t="110892" x="5286375" y="4848225"/>
          <p14:tracePt t="110909" x="5300663" y="4848225"/>
          <p14:tracePt t="110926" x="5314950" y="4848225"/>
          <p14:tracePt t="110943" x="5329238" y="4848225"/>
          <p14:tracePt t="110959" x="5338763" y="4848225"/>
          <p14:tracePt t="110976" x="5343525" y="4848225"/>
          <p14:tracePt t="110992" x="5348288" y="4848225"/>
          <p14:tracePt t="111009" x="5353050" y="4848225"/>
          <p14:tracePt t="113402" x="5314950" y="4829175"/>
          <p14:tracePt t="113411" x="5229225" y="4795838"/>
          <p14:tracePt t="113417" x="5148263" y="4748213"/>
          <p14:tracePt t="113426" x="5067300" y="4710113"/>
          <p14:tracePt t="113442" x="4967288" y="4619625"/>
          <p14:tracePt t="113459" x="4872038" y="4514850"/>
          <p14:tracePt t="113476" x="4781550" y="4424363"/>
          <p14:tracePt t="113509" x="4700588" y="4348163"/>
          <p14:tracePt t="113542" x="4657725" y="4305300"/>
          <p14:tracePt t="113559" x="4648200" y="4300538"/>
          <p14:tracePt t="113576" x="4629150" y="4291013"/>
          <p14:tracePt t="113592" x="4614863" y="4286250"/>
          <p14:tracePt t="113609" x="4581525" y="4276725"/>
          <p14:tracePt t="113626" x="4562475" y="4267200"/>
          <p14:tracePt t="113642" x="4538663" y="4267200"/>
          <p14:tracePt t="113659" x="4491038" y="4267200"/>
          <p14:tracePt t="113676" x="4457700" y="4267200"/>
          <p14:tracePt t="113692" x="4395788" y="4271963"/>
          <p14:tracePt t="113709" x="4329113" y="4271963"/>
          <p14:tracePt t="113726" x="4233863" y="4271963"/>
          <p14:tracePt t="113742" x="4186238" y="4271963"/>
          <p14:tracePt t="113759" x="4148138" y="4271963"/>
          <p14:tracePt t="113776" x="4119563" y="4267200"/>
          <p14:tracePt t="113792" x="4086225" y="4267200"/>
          <p14:tracePt t="113809" x="4081463" y="4267200"/>
          <p14:tracePt t="113826" x="4076700" y="4267200"/>
          <p14:tracePt t="114078" x="4062413" y="4257675"/>
          <p14:tracePt t="114085" x="4043363" y="4248150"/>
          <p14:tracePt t="114093" x="4024313" y="4238625"/>
          <p14:tracePt t="114109" x="3995738" y="4224338"/>
          <p14:tracePt t="114126" x="3957638" y="4210050"/>
          <p14:tracePt t="114142" x="3929063" y="4195763"/>
          <p14:tracePt t="114159" x="3881438" y="4186238"/>
          <p14:tracePt t="114176" x="3852863" y="4171950"/>
          <p14:tracePt t="114192" x="3814763" y="4162425"/>
          <p14:tracePt t="114209" x="3776663" y="4148138"/>
          <p14:tracePt t="114226" x="3700463" y="4124325"/>
          <p14:tracePt t="114242" x="3648075" y="4110038"/>
          <p14:tracePt t="114259" x="3595688" y="4095750"/>
          <p14:tracePt t="114276" x="3548063" y="4090988"/>
          <p14:tracePt t="114292" x="3486150" y="4086225"/>
          <p14:tracePt t="114309" x="3452813" y="4086225"/>
          <p14:tracePt t="114326" x="3424238" y="4086225"/>
          <p14:tracePt t="114342" x="3395663" y="4086225"/>
          <p14:tracePt t="114359" x="3386138" y="4086225"/>
          <p14:tracePt t="114376" x="3381375" y="4086225"/>
          <p14:tracePt t="114409" x="3386138" y="4086225"/>
          <p14:tracePt t="114426" x="3424238" y="4090988"/>
          <p14:tracePt t="114443" x="3529013" y="4114800"/>
          <p14:tracePt t="114459" x="3686175" y="4133850"/>
          <p14:tracePt t="114476" x="3900488" y="4157663"/>
          <p14:tracePt t="114492" x="4067175" y="4186238"/>
          <p14:tracePt t="114509" x="4271963" y="4214813"/>
          <p14:tracePt t="114526" x="4538663" y="4248150"/>
          <p14:tracePt t="114542" x="4719638" y="4286250"/>
          <p14:tracePt t="114559" x="4848225" y="4319588"/>
          <p14:tracePt t="114576" x="4943475" y="4333875"/>
          <p14:tracePt t="114592" x="5072063" y="4357688"/>
          <p14:tracePt t="114609" x="5129213" y="4357688"/>
          <p14:tracePt t="114626" x="5167313" y="4357688"/>
          <p14:tracePt t="114642" x="5200650" y="4357688"/>
          <p14:tracePt t="114659" x="5248275" y="4357688"/>
          <p14:tracePt t="114676" x="5276850" y="4367213"/>
          <p14:tracePt t="114692" x="5314950" y="4371975"/>
          <p14:tracePt t="114709" x="5343525" y="4376738"/>
          <p14:tracePt t="114726" x="5381625" y="4381500"/>
          <p14:tracePt t="114742" x="5405438" y="4381500"/>
          <p14:tracePt t="114759" x="5419725" y="4381500"/>
          <p14:tracePt t="114776" x="5453063" y="4376738"/>
          <p14:tracePt t="114793" x="5462588" y="4376738"/>
          <p14:tracePt t="114810" x="5476875" y="4376738"/>
          <p14:tracePt t="114826" x="5491163" y="4376738"/>
          <p14:tracePt t="114842" x="5500688" y="4376738"/>
          <p14:tracePt t="114859" x="5505450" y="4376738"/>
          <p14:tracePt t="114876" x="5510213" y="4376738"/>
          <p14:tracePt t="115490" x="5424488" y="4348163"/>
          <p14:tracePt t="115497" x="5334000" y="4319588"/>
          <p14:tracePt t="115509" x="5224463" y="4291013"/>
          <p14:tracePt t="115526" x="4881563" y="4195763"/>
          <p14:tracePt t="115542" x="4724400" y="4152900"/>
          <p14:tracePt t="115559" x="4591050" y="4100513"/>
          <p14:tracePt t="115576" x="4495800" y="4062413"/>
          <p14:tracePt t="115579" x="4443413" y="4029075"/>
          <p14:tracePt t="115609" x="4310063" y="3952875"/>
          <p14:tracePt t="115642" x="4205288" y="3886200"/>
          <p14:tracePt t="115659" x="4167188" y="3867150"/>
          <p14:tracePt t="115676" x="4124325" y="3857625"/>
          <p14:tracePt t="115693" x="4062413" y="3843338"/>
          <p14:tracePt t="115709" x="3967163" y="3829050"/>
          <p14:tracePt t="115725" x="3914775" y="3824288"/>
          <p14:tracePt t="115742" x="3881438" y="3814763"/>
          <p14:tracePt t="115759" x="3857625" y="3810000"/>
          <p14:tracePt t="115776" x="3824288" y="3805238"/>
          <p14:tracePt t="115792" x="3810000" y="3795713"/>
          <p14:tracePt t="115809" x="3795713" y="3790950"/>
          <p14:tracePt t="115826" x="3771900" y="3786188"/>
          <p14:tracePt t="115842" x="3738563" y="3771900"/>
          <p14:tracePt t="115859" x="3700463" y="3762375"/>
          <p14:tracePt t="115876" x="3667125" y="3762375"/>
          <p14:tracePt t="115892" x="3600450" y="3762375"/>
          <p14:tracePt t="115909" x="3543300" y="3762375"/>
          <p14:tracePt t="115926" x="3481388" y="3762375"/>
          <p14:tracePt t="115942" x="3419475" y="3767138"/>
          <p14:tracePt t="115959" x="3305175" y="3786188"/>
          <p14:tracePt t="115976" x="3209925" y="3800475"/>
          <p14:tracePt t="115992" x="3119438" y="3814763"/>
          <p14:tracePt t="116009" x="3043238" y="3829050"/>
          <p14:tracePt t="116026" x="2952750" y="3829050"/>
          <p14:tracePt t="116042" x="2909888" y="3829050"/>
          <p14:tracePt t="116059" x="2862263" y="3824288"/>
          <p14:tracePt t="116076" x="2809875" y="3805238"/>
          <p14:tracePt t="116092" x="2781300" y="3786188"/>
          <p14:tracePt t="116109" x="2757488" y="3767138"/>
          <p14:tracePt t="116126" x="2733675" y="3729038"/>
          <p14:tracePt t="116142" x="2709863" y="3624263"/>
          <p14:tracePt t="116159" x="2709863" y="3562350"/>
          <p14:tracePt t="116176" x="2724150" y="3519488"/>
          <p14:tracePt t="116192" x="2738438" y="3495675"/>
          <p14:tracePt t="116209" x="2786063" y="3462338"/>
          <p14:tracePt t="116225" x="2838450" y="3433763"/>
          <p14:tracePt t="116242" x="2924175" y="3419475"/>
          <p14:tracePt t="116259" x="3028950" y="3400425"/>
          <p14:tracePt t="116276" x="3162300" y="3405188"/>
          <p14:tracePt t="116292" x="3219450" y="3409950"/>
          <p14:tracePt t="116309" x="3252788" y="3424238"/>
          <p14:tracePt t="116326" x="3286125" y="3433763"/>
          <p14:tracePt t="116342" x="3300413" y="3452813"/>
          <p14:tracePt t="116359" x="3309938" y="3476625"/>
          <p14:tracePt t="116376" x="3314700" y="3529013"/>
          <p14:tracePt t="116392" x="3309938" y="3600450"/>
          <p14:tracePt t="116409" x="3300413" y="3629025"/>
          <p14:tracePt t="116426" x="3286125" y="3648075"/>
          <p14:tracePt t="116442" x="3267075" y="3671888"/>
          <p14:tracePt t="116459" x="3252788" y="3695700"/>
          <p14:tracePt t="116476" x="3238500" y="3705225"/>
          <p14:tracePt t="116492" x="3224213" y="3724275"/>
          <p14:tracePt t="116510" x="3205163" y="3748088"/>
          <p14:tracePt t="116525" x="3190875" y="3757613"/>
          <p14:tracePt t="116542" x="3181350" y="3762375"/>
          <p14:tracePt t="116559" x="3176588" y="3767138"/>
          <p14:tracePt t="116575" x="3167063" y="3767138"/>
          <p14:tracePt t="116592" x="3157538" y="3767138"/>
          <p14:tracePt t="116657" x="3157538" y="3771900"/>
          <p14:tracePt t="117693" x="3133725" y="3776663"/>
          <p14:tracePt t="117699" x="3076575" y="3795713"/>
          <p14:tracePt t="117709" x="3014663" y="3810000"/>
          <p14:tracePt t="117725" x="2909888" y="3843338"/>
          <p14:tracePt t="117742" x="2805113" y="3876675"/>
          <p14:tracePt t="117759" x="2662238" y="3910013"/>
          <p14:tracePt t="117793" x="2538413" y="3905250"/>
          <p14:tracePt t="117826" x="2471738" y="3852863"/>
          <p14:tracePt t="117842" x="2443163" y="3752850"/>
          <p14:tracePt t="117859" x="2447925" y="3614738"/>
          <p14:tracePt t="117876" x="2490788" y="3481388"/>
          <p14:tracePt t="117892" x="2547938" y="3414713"/>
          <p14:tracePt t="117909" x="2605088" y="3362325"/>
          <p14:tracePt t="117926" x="2676525" y="3305175"/>
          <p14:tracePt t="117942" x="2752725" y="3271838"/>
          <p14:tracePt t="117959" x="2805113" y="3271838"/>
          <p14:tracePt t="117976" x="2847975" y="3276600"/>
          <p14:tracePt t="117992" x="2890838" y="3295650"/>
          <p14:tracePt t="118009" x="2957513" y="3319463"/>
          <p14:tracePt t="118026" x="2986088" y="3343275"/>
          <p14:tracePt t="118042" x="3019425" y="3367088"/>
          <p14:tracePt t="118059" x="3048000" y="3395663"/>
          <p14:tracePt t="118076" x="3062288" y="3405188"/>
          <p14:tracePt t="118092" x="3071813" y="3429000"/>
          <p14:tracePt t="118109" x="3071813" y="3452813"/>
          <p14:tracePt t="118126" x="3086100" y="3505200"/>
          <p14:tracePt t="118142" x="3086100" y="3533775"/>
          <p14:tracePt t="118159" x="3086100" y="3557588"/>
          <p14:tracePt t="118175" x="3086100" y="3576638"/>
          <p14:tracePt t="118192" x="3076575" y="3605213"/>
          <p14:tracePt t="118209" x="3067050" y="3619500"/>
          <p14:tracePt t="118225" x="3052763" y="3629025"/>
          <p14:tracePt t="118242" x="3028950" y="3648075"/>
          <p14:tracePt t="118259" x="2962275" y="3667125"/>
          <p14:tracePt t="118275" x="2886075" y="3681413"/>
          <p14:tracePt t="118292" x="2809875" y="3681413"/>
          <p14:tracePt t="118309" x="2671763" y="3667125"/>
          <p14:tracePt t="118325" x="2595563" y="3638550"/>
          <p14:tracePt t="118342" x="2552700" y="3590925"/>
          <p14:tracePt t="118359" x="2505075" y="3500438"/>
          <p14:tracePt t="118375" x="2490788" y="3405188"/>
          <p14:tracePt t="118392" x="2500313" y="3333750"/>
          <p14:tracePt t="118409" x="2557463" y="3243263"/>
          <p14:tracePt t="118425" x="2619375" y="3167063"/>
          <p14:tracePt t="118442" x="2700338" y="3086100"/>
          <p14:tracePt t="118459" x="2776538" y="3062288"/>
          <p14:tracePt t="118475" x="2828925" y="3057525"/>
          <p14:tracePt t="118493" x="2900363" y="3081338"/>
          <p14:tracePt t="118509" x="2938463" y="3109913"/>
          <p14:tracePt t="118525" x="2976563" y="3133725"/>
          <p14:tracePt t="118542" x="3000375" y="3171825"/>
          <p14:tracePt t="118559" x="3028950" y="3219450"/>
          <p14:tracePt t="118575" x="3043238" y="3248025"/>
          <p14:tracePt t="118592" x="3048000" y="3286125"/>
          <p14:tracePt t="118609" x="3048000" y="3309938"/>
          <p14:tracePt t="118626" x="3028950" y="3357563"/>
          <p14:tracePt t="118642" x="3014663" y="3386138"/>
          <p14:tracePt t="118659" x="3000375" y="3414713"/>
          <p14:tracePt t="118675" x="2981325" y="3438525"/>
          <p14:tracePt t="118692" x="2957513" y="3452813"/>
          <p14:tracePt t="118709" x="2952750" y="3457575"/>
          <p14:tracePt t="118725" x="2947988" y="3462338"/>
          <p14:tracePt t="118742" x="2943225" y="3462338"/>
          <p14:tracePt t="119301" x="2943225" y="3552825"/>
          <p14:tracePt t="119308" x="2933700" y="3743325"/>
          <p14:tracePt t="119316" x="2909888" y="3957638"/>
          <p14:tracePt t="119325" x="2890838" y="4067175"/>
          <p14:tracePt t="119342" x="2790825" y="4462463"/>
          <p14:tracePt t="119360" x="2647950" y="4900613"/>
          <p14:tracePt t="119392" x="2500313" y="5314950"/>
          <p14:tracePt t="119426" x="2424113" y="5453063"/>
          <p14:tracePt t="119442" x="2405063" y="5486400"/>
          <p14:tracePt t="119459" x="2386013" y="5510213"/>
          <p14:tracePt t="119475" x="2376488" y="5524500"/>
          <p14:tracePt t="119492" x="2366963" y="5543550"/>
          <p14:tracePt t="119509" x="2357438" y="5553075"/>
          <p14:tracePt t="119525" x="2352675" y="5557838"/>
          <p14:tracePt t="119542" x="2347913" y="5567363"/>
          <p14:tracePt t="119559" x="2338388" y="5572125"/>
          <p14:tracePt t="119592" x="2338388" y="5576888"/>
          <p14:tracePt t="119609" x="2333625" y="5600700"/>
          <p14:tracePt t="119625" x="2333625" y="5638800"/>
          <p14:tracePt t="119642" x="2333625" y="5681663"/>
          <p14:tracePt t="119659" x="2343150" y="5719763"/>
          <p14:tracePt t="119675" x="2357438" y="5757863"/>
          <p14:tracePt t="119692" x="2371725" y="5786438"/>
          <p14:tracePt t="119709" x="2395538" y="5834063"/>
          <p14:tracePt t="119725" x="2414588" y="5876925"/>
          <p14:tracePt t="119742" x="2438400" y="5924550"/>
          <p14:tracePt t="119759" x="2457450" y="5962650"/>
          <p14:tracePt t="119775" x="2476500" y="6015038"/>
          <p14:tracePt t="119792" x="2495550" y="6053138"/>
          <p14:tracePt t="119809" x="2505075" y="6091238"/>
          <p14:tracePt t="119825" x="2514600" y="6115050"/>
          <p14:tracePt t="119842" x="2514600" y="6129338"/>
          <p14:tracePt t="119859" x="2514600" y="6148388"/>
          <p14:tracePt t="119875" x="2514600" y="6153150"/>
          <p14:tracePt t="119892" x="2505075" y="6157913"/>
          <p14:tracePt t="119909" x="2500313" y="6162675"/>
          <p14:tracePt t="119925" x="2481263" y="6162675"/>
          <p14:tracePt t="119942" x="2447925" y="6138863"/>
          <p14:tracePt t="119959" x="2400300" y="6062663"/>
          <p14:tracePt t="119975" x="2352675" y="5972175"/>
          <p14:tracePt t="119992" x="2314575" y="5891213"/>
          <p14:tracePt t="120008" x="2314575" y="5862638"/>
          <p14:tracePt t="120025" x="2314575" y="5824538"/>
          <p14:tracePt t="120042" x="2328863" y="5781675"/>
          <p14:tracePt t="120059" x="2352675" y="5757863"/>
          <p14:tracePt t="120075" x="2390775" y="5738813"/>
          <p14:tracePt t="120092" x="2438400" y="5729288"/>
          <p14:tracePt t="120109" x="2514600" y="5729288"/>
          <p14:tracePt t="120125" x="2576513" y="5738813"/>
          <p14:tracePt t="120142" x="2647950" y="5753100"/>
          <p14:tracePt t="120159" x="2690813" y="5762625"/>
          <p14:tracePt t="120175" x="2728913" y="5776913"/>
          <p14:tracePt t="120192" x="2738438" y="5781675"/>
          <p14:tracePt t="120209" x="2747963" y="5791200"/>
          <p14:tracePt t="120225" x="2747963" y="5815013"/>
          <p14:tracePt t="120242" x="2747963" y="5886450"/>
          <p14:tracePt t="120258" x="2738438" y="5943600"/>
          <p14:tracePt t="120275" x="2728913" y="5981700"/>
          <p14:tracePt t="120292" x="2700338" y="6015038"/>
          <p14:tracePt t="120309" x="2676525" y="6029325"/>
          <p14:tracePt t="120325" x="2647950" y="6048375"/>
          <p14:tracePt t="120342" x="2609850" y="6053138"/>
          <p14:tracePt t="120359" x="2571750" y="6043613"/>
          <p14:tracePt t="120375" x="2538413" y="6019800"/>
          <p14:tracePt t="120392" x="2505075" y="5967413"/>
          <p14:tracePt t="120409" x="2476500" y="5910263"/>
          <p14:tracePt t="120425" x="2457450" y="5848350"/>
          <p14:tracePt t="120442" x="2457450" y="5805488"/>
          <p14:tracePt t="120459" x="2466975" y="5743575"/>
          <p14:tracePt t="120476" x="2505075" y="5676900"/>
          <p14:tracePt t="120492" x="2528888" y="5653088"/>
          <p14:tracePt t="120509" x="2566988" y="5638800"/>
          <p14:tracePt t="120525" x="2605088" y="5629275"/>
          <p14:tracePt t="120542" x="2657475" y="5648325"/>
          <p14:tracePt t="120559" x="2690813" y="5676900"/>
          <p14:tracePt t="120575" x="2714625" y="5700713"/>
          <p14:tracePt t="120592" x="2724150" y="5748338"/>
          <p14:tracePt t="120609" x="2733675" y="5843588"/>
          <p14:tracePt t="120625" x="2728913" y="5895975"/>
          <p14:tracePt t="120642" x="2709863" y="5934075"/>
          <p14:tracePt t="120659" x="2705100" y="5962650"/>
          <p14:tracePt t="120675" x="2695575" y="5976938"/>
          <p14:tracePt t="120692" x="2695575" y="5986463"/>
          <p14:tracePt t="122716" x="2719388" y="5838825"/>
          <p14:tracePt t="122723" x="2762250" y="5681663"/>
          <p14:tracePt t="122731" x="2790825" y="5567363"/>
          <p14:tracePt t="122742" x="2833688" y="5405438"/>
          <p14:tracePt t="122758" x="2919413" y="5133975"/>
          <p14:tracePt t="122775" x="2995613" y="4962525"/>
          <p14:tracePt t="122808" x="3148013" y="4733925"/>
          <p14:tracePt t="122842" x="3305175" y="4510088"/>
          <p14:tracePt t="122858" x="3328988" y="4471988"/>
          <p14:tracePt t="122875" x="3362325" y="4433888"/>
          <p14:tracePt t="122892" x="3390900" y="4405313"/>
          <p14:tracePt t="122908" x="3443288" y="4338638"/>
          <p14:tracePt t="122925" x="3486150" y="4291013"/>
          <p14:tracePt t="122942" x="3524250" y="4252913"/>
          <p14:tracePt t="122958" x="3586163" y="4181475"/>
          <p14:tracePt t="122975" x="3624263" y="4152900"/>
          <p14:tracePt t="122992" x="3648075" y="4129088"/>
          <p14:tracePt t="123008" x="3671888" y="4110038"/>
          <p14:tracePt t="123025" x="3705225" y="4090988"/>
          <p14:tracePt t="123042" x="3729038" y="4086225"/>
          <p14:tracePt t="123058" x="3748088" y="4081463"/>
          <p14:tracePt t="123075" x="3771900" y="4081463"/>
          <p14:tracePt t="123076" x="3781425" y="4081463"/>
          <p14:tracePt t="123092" x="3795713" y="4081463"/>
          <p14:tracePt t="123108" x="3810000" y="4081463"/>
          <p14:tracePt t="123125" x="3829050" y="4086225"/>
          <p14:tracePt t="123142" x="3852863" y="4119563"/>
          <p14:tracePt t="123158" x="3862388" y="4157663"/>
          <p14:tracePt t="123175" x="3867150" y="4181475"/>
          <p14:tracePt t="123192" x="3867150" y="4200525"/>
          <p14:tracePt t="123209" x="3867150" y="4229100"/>
          <p14:tracePt t="123225" x="3862388" y="4243388"/>
          <p14:tracePt t="123242" x="3852863" y="4257675"/>
          <p14:tracePt t="123258" x="3852863" y="4262438"/>
          <p14:tracePt t="123275" x="3848100" y="4271963"/>
          <p14:tracePt t="124450" x="3800475" y="4257675"/>
          <p14:tracePt t="124457" x="3733800" y="4229100"/>
          <p14:tracePt t="124465" x="3671888" y="4195763"/>
          <p14:tracePt t="124475" x="3600450" y="4162425"/>
          <p14:tracePt t="124492" x="3462338" y="4100513"/>
          <p14:tracePt t="124509" x="3219450" y="4010025"/>
          <p14:tracePt t="124525" x="3086100" y="3957638"/>
          <p14:tracePt t="124558" x="2862263" y="3871913"/>
          <p14:tracePt t="124592" x="2581275" y="3810000"/>
          <p14:tracePt t="124608" x="2509838" y="3795713"/>
          <p14:tracePt t="124625" x="2438400" y="3786188"/>
          <p14:tracePt t="124642" x="2362200" y="3781425"/>
          <p14:tracePt t="124658" x="2314575" y="3781425"/>
          <p14:tracePt t="124675" x="2271713" y="3781425"/>
          <p14:tracePt t="124692" x="2209800" y="3781425"/>
          <p14:tracePt t="124708" x="2166938" y="3786188"/>
          <p14:tracePt t="124725" x="2138363" y="3795713"/>
          <p14:tracePt t="124741" x="2109788" y="3800475"/>
          <p14:tracePt t="124758" x="2062163" y="3810000"/>
          <p14:tracePt t="124775" x="2038350" y="3810000"/>
          <p14:tracePt t="124791" x="2019300" y="3810000"/>
          <p14:tracePt t="124808" x="2009775" y="3810000"/>
          <p14:tracePt t="124825" x="1990725" y="3810000"/>
          <p14:tracePt t="124841" x="1976438" y="3810000"/>
          <p14:tracePt t="124858" x="1962150" y="3805238"/>
          <p14:tracePt t="124875" x="1947863" y="3795713"/>
          <p14:tracePt t="124891" x="1928813" y="3786188"/>
          <p14:tracePt t="124908" x="1914525" y="3776663"/>
          <p14:tracePt t="124925" x="1890713" y="3767138"/>
          <p14:tracePt t="124942" x="1857375" y="3729038"/>
          <p14:tracePt t="124958" x="1833563" y="3705225"/>
          <p14:tracePt t="124975" x="1800225" y="3676650"/>
          <p14:tracePt t="124992" x="1776413" y="3643313"/>
          <p14:tracePt t="125008" x="1738313" y="3595688"/>
          <p14:tracePt t="125025" x="1728788" y="3581400"/>
          <p14:tracePt t="125042" x="1719263" y="3562350"/>
          <p14:tracePt t="125058" x="1709738" y="3557588"/>
          <p14:tracePt t="125075" x="1700213" y="3548063"/>
          <p14:tracePt t="125091" x="1690688" y="3543300"/>
          <p14:tracePt t="125108" x="1690688" y="3538538"/>
          <p14:tracePt t="125148" x="1690688" y="3557588"/>
          <p14:tracePt t="125158" x="1690688" y="3590925"/>
          <p14:tracePt t="125175" x="1690688" y="3681413"/>
          <p14:tracePt t="125191" x="1704975" y="3767138"/>
          <p14:tracePt t="125208" x="1714500" y="3805238"/>
          <p14:tracePt t="125225" x="1724025" y="3833813"/>
          <p14:tracePt t="125241" x="1728788" y="3852863"/>
          <p14:tracePt t="125258" x="1743075" y="3890963"/>
          <p14:tracePt t="125275" x="1747838" y="3905250"/>
          <p14:tracePt t="125292" x="1757363" y="3919538"/>
          <p14:tracePt t="125308" x="1757363" y="3924300"/>
          <p14:tracePt t="125325" x="1757363" y="3933825"/>
          <p14:tracePt t="125342" x="1757363" y="3938588"/>
          <p14:tracePt t="125358" x="1757363" y="3948113"/>
          <p14:tracePt t="125391" x="1747838" y="3948113"/>
          <p14:tracePt t="125408" x="1733550" y="3948113"/>
          <p14:tracePt t="125425" x="1695450" y="3948113"/>
          <p14:tracePt t="125442" x="1647825" y="3929063"/>
          <p14:tracePt t="125458" x="1624013" y="3910013"/>
          <p14:tracePt t="125475" x="1614488" y="3895725"/>
          <p14:tracePt t="125491" x="1604963" y="3890963"/>
          <p14:tracePt t="125508" x="1600200" y="3881438"/>
          <p14:tracePt t="125525" x="1600200" y="3876675"/>
          <p14:tracePt t="125541" x="1600200" y="3867150"/>
          <p14:tracePt t="125558" x="1600200" y="3862388"/>
          <p14:tracePt t="125575" x="1600200" y="3857625"/>
          <p14:tracePt t="125591" x="1604963" y="3852863"/>
          <p14:tracePt t="125608" x="1614488" y="3852863"/>
          <p14:tracePt t="125625" x="1643063" y="3843338"/>
          <p14:tracePt t="125641" x="1662113" y="3838575"/>
          <p14:tracePt t="125658" x="1700213" y="3833813"/>
          <p14:tracePt t="125675" x="1733550" y="3824288"/>
          <p14:tracePt t="125691" x="1809750" y="3824288"/>
          <p14:tracePt t="125708" x="1847850" y="3824288"/>
          <p14:tracePt t="125725" x="1862138" y="3824288"/>
          <p14:tracePt t="125741" x="1871663" y="3824288"/>
          <p14:tracePt t="125758" x="1881188" y="3824288"/>
          <p14:tracePt t="125775" x="1885950" y="3824288"/>
          <p14:tracePt t="126015" x="1890713" y="3824288"/>
          <p14:tracePt t="126021" x="1895475" y="3824288"/>
          <p14:tracePt t="126036" x="1900238" y="3824288"/>
          <p14:tracePt t="126044" x="1905000" y="3824288"/>
          <p14:tracePt t="126264" x="1914525" y="3819525"/>
          <p14:tracePt t="126271" x="1919288" y="3810000"/>
          <p14:tracePt t="126279" x="1933575" y="3805238"/>
          <p14:tracePt t="126291" x="1943100" y="3795713"/>
          <p14:tracePt t="126308" x="1976438" y="3771900"/>
          <p14:tracePt t="126325" x="1995488" y="3762375"/>
          <p14:tracePt t="126341" x="2009775" y="3752850"/>
          <p14:tracePt t="126358" x="2024063" y="3748088"/>
          <p14:tracePt t="126375" x="2043113" y="3738563"/>
          <p14:tracePt t="126391" x="2052638" y="3733800"/>
          <p14:tracePt t="126408" x="2071688" y="3724275"/>
          <p14:tracePt t="126425" x="2090738" y="3714750"/>
          <p14:tracePt t="126441" x="2100263" y="3709988"/>
          <p14:tracePt t="126458" x="2105025" y="3705225"/>
          <p14:tracePt t="126475" x="2114550" y="3705225"/>
          <p14:tracePt t="126491" x="2119313" y="3705225"/>
          <p14:tracePt t="126595" x="2119313" y="3709988"/>
          <p14:tracePt t="126609" x="2119313" y="3714750"/>
          <p14:tracePt t="126616" x="2114550" y="3719513"/>
          <p14:tracePt t="126625" x="2109788" y="3729038"/>
          <p14:tracePt t="126641" x="2100263" y="3738563"/>
          <p14:tracePt t="126658" x="2081213" y="3752850"/>
          <p14:tracePt t="126675" x="2062163" y="3767138"/>
          <p14:tracePt t="126691" x="2052638" y="3771900"/>
          <p14:tracePt t="126708" x="2043113" y="3776663"/>
          <p14:tracePt t="126725" x="2028825" y="3776663"/>
          <p14:tracePt t="126742" x="2014538" y="3776663"/>
          <p14:tracePt t="126758" x="2000250" y="3776663"/>
          <p14:tracePt t="126775" x="1990725" y="3771900"/>
          <p14:tracePt t="126791" x="1981200" y="3762375"/>
          <p14:tracePt t="126808" x="1957388" y="3729038"/>
          <p14:tracePt t="126825" x="1947863" y="3705225"/>
          <p14:tracePt t="126842" x="1943100" y="3686175"/>
          <p14:tracePt t="126860" x="1938338" y="3652838"/>
          <p14:tracePt t="126875" x="1938338" y="3629025"/>
          <p14:tracePt t="126892" x="1938338" y="3614738"/>
          <p14:tracePt t="126909" x="1943100" y="3600450"/>
          <p14:tracePt t="126926" x="1952625" y="3581400"/>
          <p14:tracePt t="126941" x="1957388" y="3571875"/>
          <p14:tracePt t="126959" x="1962150" y="3557588"/>
          <p14:tracePt t="126975" x="1971675" y="3548063"/>
          <p14:tracePt t="126992" x="1990725" y="3538538"/>
          <p14:tracePt t="127008" x="2000250" y="3533775"/>
          <p14:tracePt t="127025" x="2014538" y="3529013"/>
          <p14:tracePt t="127042" x="2028825" y="3524250"/>
          <p14:tracePt t="127058" x="2047875" y="3524250"/>
          <p14:tracePt t="127075" x="2057400" y="3524250"/>
          <p14:tracePt t="127091" x="2066925" y="3524250"/>
          <p14:tracePt t="127109" x="2085975" y="3533775"/>
          <p14:tracePt t="127125" x="2095500" y="3533775"/>
          <p14:tracePt t="127141" x="2100263" y="3543300"/>
          <p14:tracePt t="127158" x="2105025" y="3548063"/>
          <p14:tracePt t="127175" x="2114550" y="3557588"/>
          <p14:tracePt t="127192" x="2124075" y="3562350"/>
          <p14:tracePt t="127208" x="2128838" y="3571875"/>
          <p14:tracePt t="127225" x="2133600" y="3576638"/>
          <p14:tracePt t="127241" x="2138363" y="3586163"/>
          <p14:tracePt t="127258" x="2143125" y="3595688"/>
          <p14:tracePt t="127275" x="2143125" y="3609975"/>
          <p14:tracePt t="127292" x="2143125" y="3633788"/>
          <p14:tracePt t="127308" x="2143125" y="3662363"/>
          <p14:tracePt t="127325" x="2143125" y="3686175"/>
          <p14:tracePt t="127341" x="2143125" y="3705225"/>
          <p14:tracePt t="127358" x="2143125" y="3733800"/>
          <p14:tracePt t="127375" x="2143125" y="3748088"/>
          <p14:tracePt t="127391" x="2138363" y="3757613"/>
          <p14:tracePt t="127408" x="2138363" y="3762375"/>
          <p14:tracePt t="127425" x="2133600" y="3776663"/>
          <p14:tracePt t="127442" x="2133600" y="3786188"/>
          <p14:tracePt t="127458" x="2128838" y="3790950"/>
          <p14:tracePt t="127475" x="2124075" y="3795713"/>
          <p14:tracePt t="127491" x="2119313" y="3805238"/>
          <p14:tracePt t="127508" x="2119313" y="3814763"/>
          <p14:tracePt t="127525" x="2114550" y="3819525"/>
          <p14:tracePt t="127541" x="2105025" y="3829050"/>
          <p14:tracePt t="127558" x="2100263" y="3833813"/>
          <p14:tracePt t="127575" x="2090738" y="3843338"/>
          <p14:tracePt t="127591" x="2076450" y="3843338"/>
          <p14:tracePt t="127608" x="2057400" y="3843338"/>
          <p14:tracePt t="127625" x="2043113" y="3843338"/>
          <p14:tracePt t="127641" x="2033588" y="3843338"/>
          <p14:tracePt t="127658" x="2019300" y="3843338"/>
          <p14:tracePt t="127675" x="2005013" y="3838575"/>
          <p14:tracePt t="127691" x="1995488" y="3829050"/>
          <p14:tracePt t="127708" x="1990725" y="3824288"/>
          <p14:tracePt t="127725" x="1985963" y="3810000"/>
          <p14:tracePt t="127741" x="1971675" y="3767138"/>
          <p14:tracePt t="127758" x="1966913" y="3738563"/>
          <p14:tracePt t="127775" x="1966913" y="3705225"/>
          <p14:tracePt t="127792" x="1966913" y="3657600"/>
          <p14:tracePt t="127809" x="1981200" y="3633788"/>
          <p14:tracePt t="127825" x="1985963" y="3614738"/>
          <p14:tracePt t="127843" x="2000250" y="3605213"/>
          <p14:tracePt t="127859" x="2019300" y="3586163"/>
          <p14:tracePt t="127876" x="2028825" y="3581400"/>
          <p14:tracePt t="127892" x="2052638" y="3576638"/>
          <p14:tracePt t="127908" x="2062163" y="3576638"/>
          <p14:tracePt t="127925" x="2081213" y="3576638"/>
          <p14:tracePt t="127941" x="2095500" y="3576638"/>
          <p14:tracePt t="127958" x="2100263" y="3576638"/>
          <p14:tracePt t="127975" x="2109788" y="3581400"/>
          <p14:tracePt t="127992" x="2119313" y="3590925"/>
          <p14:tracePt t="128008" x="2124075" y="3600450"/>
          <p14:tracePt t="128025" x="2128838" y="3609975"/>
          <p14:tracePt t="128041" x="2128838" y="3629025"/>
          <p14:tracePt t="128058" x="2119313" y="3643313"/>
          <p14:tracePt t="128075" x="2100263" y="3667125"/>
          <p14:tracePt t="128091" x="2071688" y="3700463"/>
          <p14:tracePt t="128108" x="2005013" y="3743325"/>
          <p14:tracePt t="128125" x="1957388" y="3771900"/>
          <p14:tracePt t="128142" x="1924050" y="3781425"/>
          <p14:tracePt t="128158" x="1871663" y="3800475"/>
          <p14:tracePt t="128175" x="1781175" y="3824288"/>
          <p14:tracePt t="128191" x="1738313" y="3833813"/>
          <p14:tracePt t="128208" x="1695450" y="3843338"/>
          <p14:tracePt t="128225" x="1662113" y="3843338"/>
          <p14:tracePt t="128241" x="1652588" y="3843338"/>
          <p14:tracePt t="128258" x="1647825" y="3843338"/>
          <p14:tracePt t="128275" x="1638300" y="3843338"/>
          <p14:tracePt t="128291" x="1633538" y="3843338"/>
          <p14:tracePt t="128424" x="1638300" y="3843338"/>
          <p14:tracePt t="128432" x="1643063" y="3843338"/>
          <p14:tracePt t="128441" x="1652588" y="3843338"/>
          <p14:tracePt t="128458" x="1662113" y="3843338"/>
          <p14:tracePt t="128475" x="1671638" y="3843338"/>
          <p14:tracePt t="128491" x="1676400" y="3843338"/>
          <p14:tracePt t="128508" x="1681163" y="3843338"/>
          <p14:tracePt t="128622" x="1685925" y="3843338"/>
          <p14:tracePt t="128629" x="1690688" y="3843338"/>
          <p14:tracePt t="128641" x="1695450" y="3843338"/>
          <p14:tracePt t="128658" x="1719263" y="3843338"/>
          <p14:tracePt t="128675" x="1757363" y="3843338"/>
          <p14:tracePt t="128691" x="1790700" y="3838575"/>
          <p14:tracePt t="128708" x="1838325" y="3829050"/>
          <p14:tracePt t="128725" x="1900238" y="3814763"/>
          <p14:tracePt t="128741" x="1947863" y="3810000"/>
          <p14:tracePt t="128758" x="2000250" y="3805238"/>
          <p14:tracePt t="128775" x="2057400" y="3790950"/>
          <p14:tracePt t="128791" x="2143125" y="3776663"/>
          <p14:tracePt t="128808" x="2195513" y="3762375"/>
          <p14:tracePt t="128825" x="2247900" y="3752850"/>
          <p14:tracePt t="128841" x="2309813" y="3738563"/>
          <p14:tracePt t="128858" x="2405063" y="3724275"/>
          <p14:tracePt t="128875" x="2466975" y="3709988"/>
          <p14:tracePt t="128891" x="2538413" y="3695700"/>
          <p14:tracePt t="128908" x="2638425" y="3681413"/>
          <p14:tracePt t="128925" x="2719388" y="3671888"/>
          <p14:tracePt t="128941" x="2795588" y="3671888"/>
          <p14:tracePt t="128958" x="2876550" y="3671888"/>
          <p14:tracePt t="128975" x="2981325" y="3676650"/>
          <p14:tracePt t="128991" x="3024188" y="3676650"/>
          <p14:tracePt t="129008" x="3062288" y="3676650"/>
          <p14:tracePt t="129025" x="3090863" y="3676650"/>
          <p14:tracePt t="129041" x="3133725" y="3676650"/>
          <p14:tracePt t="129058" x="3162300" y="3676650"/>
          <p14:tracePt t="129075" x="3181350" y="3676650"/>
          <p14:tracePt t="129092" x="3200400" y="3676650"/>
          <p14:tracePt t="129108" x="3209925" y="3676650"/>
          <p14:tracePt t="129125" x="3214688" y="3676650"/>
          <p14:tracePt t="129141" x="3219450" y="3676650"/>
          <p14:tracePt t="129202" x="3224213" y="3676650"/>
          <p14:tracePt t="129585" x="3190875" y="3681413"/>
          <p14:tracePt t="129592" x="3152775" y="3690938"/>
          <p14:tracePt t="129599" x="3114675" y="3695700"/>
          <p14:tracePt t="129608" x="3090863" y="3695700"/>
          <p14:tracePt t="129625" x="3048000" y="3709988"/>
          <p14:tracePt t="129658" x="2971800" y="3719513"/>
          <p14:tracePt t="129691" x="2886075" y="3719513"/>
          <p14:tracePt t="129708" x="2852738" y="3719513"/>
          <p14:tracePt t="129724" x="2790825" y="3719513"/>
          <p14:tracePt t="129741" x="2752725" y="3714750"/>
          <p14:tracePt t="129758" x="2724150" y="3714750"/>
          <p14:tracePt t="129775" x="2690813" y="3700463"/>
          <p14:tracePt t="129791" x="2676525" y="3700463"/>
          <p14:tracePt t="129808" x="2667000" y="3695700"/>
          <p14:tracePt t="129824" x="2652713" y="3695700"/>
          <p14:tracePt t="129841" x="2633663" y="3695700"/>
          <p14:tracePt t="129858" x="2624138" y="3695700"/>
          <p14:tracePt t="129874" x="2619375" y="3695700"/>
          <p14:tracePt t="129891" x="2609850" y="3695700"/>
          <p14:tracePt t="129908" x="2590800" y="3695700"/>
          <p14:tracePt t="129925" x="2581275" y="3695700"/>
          <p14:tracePt t="129941" x="2557463" y="3700463"/>
          <p14:tracePt t="129958" x="2538413" y="3700463"/>
          <p14:tracePt t="129975" x="2495550" y="3709988"/>
          <p14:tracePt t="129991" x="2466975" y="3714750"/>
          <p14:tracePt t="130008" x="2433638" y="3724275"/>
          <p14:tracePt t="130025" x="2386013" y="3733800"/>
          <p14:tracePt t="130041" x="2357438" y="3733800"/>
          <p14:tracePt t="130058" x="2328863" y="3738563"/>
          <p14:tracePt t="130075" x="2290763" y="3738563"/>
          <p14:tracePt t="130076" x="2266950" y="3738563"/>
          <p14:tracePt t="130091" x="2228850" y="3738563"/>
          <p14:tracePt t="130108" x="2181225" y="3738563"/>
          <p14:tracePt t="130125" x="2128838" y="3738563"/>
          <p14:tracePt t="130141" x="2085975" y="3738563"/>
          <p14:tracePt t="130158" x="2033588" y="3738563"/>
          <p14:tracePt t="130175" x="2005013" y="3724275"/>
          <p14:tracePt t="130191" x="1981200" y="3719513"/>
          <p14:tracePt t="130208" x="1962150" y="3714750"/>
          <p14:tracePt t="130224" x="1933575" y="3695700"/>
          <p14:tracePt t="130241" x="1924050" y="3676650"/>
          <p14:tracePt t="130258" x="1905000" y="3662363"/>
          <p14:tracePt t="130274" x="1900238" y="3614738"/>
          <p14:tracePt t="130291" x="1900238" y="3586163"/>
          <p14:tracePt t="130308" x="1900238" y="3548063"/>
          <p14:tracePt t="130324" x="1919288" y="3519488"/>
          <p14:tracePt t="130341" x="1957388" y="3481388"/>
          <p14:tracePt t="130358" x="1995488" y="3457575"/>
          <p14:tracePt t="130374" x="2033588" y="3438525"/>
          <p14:tracePt t="130391" x="2095500" y="3419475"/>
          <p14:tracePt t="130408" x="2138363" y="3419475"/>
          <p14:tracePt t="130424" x="2166938" y="3419475"/>
          <p14:tracePt t="130441" x="2195513" y="3419475"/>
          <p14:tracePt t="130458" x="2219325" y="3433763"/>
          <p14:tracePt t="130475" x="2243138" y="3448050"/>
          <p14:tracePt t="130491" x="2266950" y="3471863"/>
          <p14:tracePt t="130508" x="2290763" y="3519488"/>
          <p14:tracePt t="130525" x="2319338" y="3590925"/>
          <p14:tracePt t="130541" x="2333625" y="3624263"/>
          <p14:tracePt t="130558" x="2343150" y="3648075"/>
          <p14:tracePt t="130575" x="2347913" y="3671888"/>
          <p14:tracePt t="130577" x="2352675" y="3681413"/>
          <p14:tracePt t="130591" x="2357438" y="3695700"/>
          <p14:tracePt t="130608" x="2357438" y="3709988"/>
          <p14:tracePt t="130624" x="2362200" y="3729038"/>
          <p14:tracePt t="130641" x="2362200" y="3752850"/>
          <p14:tracePt t="130658" x="2362200" y="3762375"/>
          <p14:tracePt t="130675" x="2362200" y="3771900"/>
          <p14:tracePt t="130691" x="2362200" y="3776663"/>
          <p14:tracePt t="130708" x="2362200" y="3786188"/>
          <p14:tracePt t="130745" x="2362200" y="3790950"/>
          <p14:tracePt t="130811" x="2362200" y="3795713"/>
          <p14:tracePt t="130826" x="2362200" y="3800475"/>
          <p14:tracePt t="130937" x="2357438" y="3800475"/>
          <p14:tracePt t="130944" x="2357438" y="3805238"/>
          <p14:tracePt t="130958" x="2347913" y="3810000"/>
          <p14:tracePt t="130975" x="2338388" y="3819525"/>
          <p14:tracePt t="130991" x="2328863" y="3824288"/>
          <p14:tracePt t="131008" x="2309813" y="3829050"/>
          <p14:tracePt t="131025" x="2266950" y="3843338"/>
          <p14:tracePt t="131041" x="2247900" y="3843338"/>
          <p14:tracePt t="131058" x="2233613" y="3843338"/>
          <p14:tracePt t="131075" x="2224088" y="3843338"/>
          <p14:tracePt t="131163" x="2228850" y="3838575"/>
          <p14:tracePt t="131171" x="2238375" y="3838575"/>
          <p14:tracePt t="131179" x="2257425" y="3829050"/>
          <p14:tracePt t="131191" x="2276475" y="3824288"/>
          <p14:tracePt t="131208" x="2381250" y="3810000"/>
          <p14:tracePt t="131224" x="2481263" y="3800475"/>
          <p14:tracePt t="131241" x="2595563" y="3790950"/>
          <p14:tracePt t="131258" x="2681288" y="3776663"/>
          <p14:tracePt t="131274" x="2786063" y="3762375"/>
          <p14:tracePt t="131291" x="2843213" y="3762375"/>
          <p14:tracePt t="131308" x="2895600" y="3762375"/>
          <p14:tracePt t="131324" x="2952750" y="3762375"/>
          <p14:tracePt t="131341" x="2976563" y="3762375"/>
          <p14:tracePt t="131358" x="2990850" y="3762375"/>
          <p14:tracePt t="131374" x="3000375" y="3762375"/>
          <p14:tracePt t="131391" x="3009900" y="3762375"/>
          <p14:tracePt t="131408" x="3019425" y="3762375"/>
          <p14:tracePt t="131670" x="2957513" y="3781425"/>
          <p14:tracePt t="131677" x="2886075" y="3795713"/>
          <p14:tracePt t="131691" x="2805113" y="3814763"/>
          <p14:tracePt t="131708" x="2638425" y="3829050"/>
          <p14:tracePt t="131725" x="2543175" y="3829050"/>
          <p14:tracePt t="131741" x="2471738" y="3805238"/>
          <p14:tracePt t="131758" x="2390775" y="3781425"/>
          <p14:tracePt t="131775" x="2352675" y="3767138"/>
          <p14:tracePt t="131791" x="2324100" y="3757613"/>
          <p14:tracePt t="131808" x="2314575" y="3748088"/>
          <p14:tracePt t="131824" x="2305050" y="3748088"/>
          <p14:tracePt t="131841" x="2300288" y="3748088"/>
          <p14:tracePt t="131876" x="2300288" y="3743325"/>
          <p14:tracePt t="131891" x="2319338" y="3738563"/>
          <p14:tracePt t="131908" x="2381250" y="3724275"/>
          <p14:tracePt t="131924" x="2452688" y="3714750"/>
          <p14:tracePt t="131941" x="2628900" y="3714750"/>
          <p14:tracePt t="131958" x="2776538" y="3719513"/>
          <p14:tracePt t="131974" x="2900363" y="3729038"/>
          <p14:tracePt t="131991" x="2990850" y="3733800"/>
          <p14:tracePt t="132008" x="3133725" y="3767138"/>
          <p14:tracePt t="132024" x="3205163" y="3781425"/>
          <p14:tracePt t="132041" x="3276600" y="3805238"/>
          <p14:tracePt t="132058" x="3333750" y="3824288"/>
          <p14:tracePt t="132075" x="3395663" y="3838575"/>
          <p14:tracePt t="132091" x="3424238" y="3838575"/>
          <p14:tracePt t="132109" x="3452813" y="3838575"/>
          <p14:tracePt t="132124" x="3471863" y="3838575"/>
          <p14:tracePt t="132141" x="3490913" y="3838575"/>
          <p14:tracePt t="132158" x="3500438" y="3838575"/>
          <p14:tracePt t="132174" x="3505200" y="3838575"/>
          <p14:tracePt t="132191" x="3514725" y="3838575"/>
          <p14:tracePt t="132758" x="3538538" y="3833813"/>
          <p14:tracePt t="132765" x="3562350" y="3829050"/>
          <p14:tracePt t="132774" x="3590925" y="3824288"/>
          <p14:tracePt t="132791" x="3624263" y="3814763"/>
          <p14:tracePt t="132808" x="3681413" y="3805238"/>
          <p14:tracePt t="132824" x="3709988" y="3790950"/>
          <p14:tracePt t="132841" x="3738563" y="3786188"/>
          <p14:tracePt t="132874" x="3786188" y="3781425"/>
          <p14:tracePt t="132907" x="3810000" y="3776663"/>
          <p14:tracePt t="132924" x="3819525" y="3776663"/>
          <p14:tracePt t="132941" x="3829050" y="3776663"/>
          <p14:tracePt t="132958" x="3838575" y="3771900"/>
          <p14:tracePt t="132974" x="3857625" y="3767138"/>
          <p14:tracePt t="132991" x="3867150" y="3762375"/>
          <p14:tracePt t="133008" x="3886200" y="3757613"/>
          <p14:tracePt t="133024" x="3900488" y="3752850"/>
          <p14:tracePt t="133041" x="3910013" y="3752850"/>
          <p14:tracePt t="133058" x="3924300" y="3752850"/>
          <p14:tracePt t="133074" x="3929063" y="3752850"/>
          <p14:tracePt t="133091" x="3933825" y="3752850"/>
          <p14:tracePt t="133108" x="3948113" y="3743325"/>
          <p14:tracePt t="133124" x="3967163" y="3733800"/>
          <p14:tracePt t="133141" x="3981450" y="3729038"/>
          <p14:tracePt t="133157" x="3990975" y="3724275"/>
          <p14:tracePt t="133174" x="4005263" y="3714750"/>
          <p14:tracePt t="133191" x="4024313" y="3705225"/>
          <p14:tracePt t="133208" x="4033838" y="3705225"/>
          <p14:tracePt t="133224" x="4038600" y="3705225"/>
          <p14:tracePt t="133241" x="4038600" y="3700463"/>
          <p14:tracePt t="133257" x="4038600" y="3690938"/>
          <p14:tracePt t="133274" x="4038600" y="3676650"/>
          <p14:tracePt t="133291" x="4010025" y="3643313"/>
          <p14:tracePt t="133308" x="3971925" y="3576638"/>
          <p14:tracePt t="133324" x="3943350" y="3548063"/>
          <p14:tracePt t="133341" x="3905250" y="3514725"/>
          <p14:tracePt t="133358" x="3867150" y="3490913"/>
          <p14:tracePt t="133374" x="3810000" y="3462338"/>
          <p14:tracePt t="133391" x="3790950" y="3448050"/>
          <p14:tracePt t="133408" x="3767138" y="3443288"/>
          <p14:tracePt t="133424" x="3743325" y="3433763"/>
          <p14:tracePt t="133441" x="3709988" y="3424238"/>
          <p14:tracePt t="133457" x="3690938" y="3424238"/>
          <p14:tracePt t="133474" x="3667125" y="3429000"/>
          <p14:tracePt t="133491" x="3633788" y="3452813"/>
          <p14:tracePt t="133508" x="3609975" y="3471863"/>
          <p14:tracePt t="133524" x="3586163" y="3490913"/>
          <p14:tracePt t="133541" x="3562350" y="3519488"/>
          <p14:tracePt t="133558" x="3529013" y="3576638"/>
          <p14:tracePt t="133574" x="3509963" y="3605213"/>
          <p14:tracePt t="133591" x="3500438" y="3633788"/>
          <p14:tracePt t="133608" x="3490913" y="3652838"/>
          <p14:tracePt t="133624" x="3476625" y="3667125"/>
          <p14:tracePt t="133641" x="3476625" y="3676650"/>
          <p14:tracePt t="133657" x="3476625" y="3681413"/>
          <p14:tracePt t="133674" x="3476625" y="3686175"/>
          <p14:tracePt t="133917" x="3467100" y="3662363"/>
          <p14:tracePt t="133925" x="3452813" y="3633788"/>
          <p14:tracePt t="133932" x="3438525" y="3605213"/>
          <p14:tracePt t="133941" x="3433763" y="3581400"/>
          <p14:tracePt t="133957" x="3419475" y="3548063"/>
          <p14:tracePt t="133974" x="3414713" y="3533775"/>
          <p14:tracePt t="133991" x="3414713" y="3519488"/>
          <p14:tracePt t="134007" x="3414713" y="3514725"/>
          <p14:tracePt t="134024" x="3414713" y="3505200"/>
          <p14:tracePt t="134064" x="3409950" y="3514725"/>
          <p14:tracePt t="134074" x="3405188" y="3548063"/>
          <p14:tracePt t="134091" x="3405188" y="3652838"/>
          <p14:tracePt t="134108" x="3405188" y="3729038"/>
          <p14:tracePt t="134124" x="3405188" y="3824288"/>
          <p14:tracePt t="134141" x="3405188" y="3862388"/>
          <p14:tracePt t="134157" x="3405188" y="3881438"/>
          <p14:tracePt t="134174" x="3409950" y="3895725"/>
          <p14:tracePt t="134191" x="3409950" y="3900488"/>
          <p14:tracePt t="134571" x="3376613" y="3900488"/>
          <p14:tracePt t="134578" x="3338513" y="3890963"/>
          <p14:tracePt t="134591" x="3305175" y="3890963"/>
          <p14:tracePt t="134608" x="3233738" y="3881438"/>
          <p14:tracePt t="134641" x="3171825" y="3881438"/>
          <p14:tracePt t="134674" x="3119438" y="3881438"/>
          <p14:tracePt t="134691" x="3081338" y="3881438"/>
          <p14:tracePt t="134707" x="3048000" y="3881438"/>
          <p14:tracePt t="134724" x="2995613" y="3886200"/>
          <p14:tracePt t="134741" x="2919413" y="3900488"/>
          <p14:tracePt t="134757" x="2867025" y="3914775"/>
          <p14:tracePt t="134774" x="2833688" y="3919538"/>
          <p14:tracePt t="134791" x="2776538" y="3924300"/>
          <p14:tracePt t="134807" x="2747963" y="3924300"/>
          <p14:tracePt t="134824" x="2714625" y="3924300"/>
          <p14:tracePt t="134841" x="2690813" y="3924300"/>
          <p14:tracePt t="134857" x="2657475" y="3919538"/>
          <p14:tracePt t="134874" x="2638425" y="3905250"/>
          <p14:tracePt t="134891" x="2614613" y="3905250"/>
          <p14:tracePt t="134907" x="2605088" y="3905250"/>
          <p14:tracePt t="134924" x="2595563" y="3905250"/>
          <p14:tracePt t="134941" x="2590800" y="3905250"/>
          <p14:tracePt t="134997" x="2600325" y="3900488"/>
          <p14:tracePt t="135004" x="2614613" y="3895725"/>
          <p14:tracePt t="135012" x="2638425" y="3895725"/>
          <p14:tracePt t="135024" x="2657475" y="3895725"/>
          <p14:tracePt t="135041" x="2781300" y="3890963"/>
          <p14:tracePt t="135057" x="2890838" y="3890963"/>
          <p14:tracePt t="135074" x="3014663" y="3890963"/>
          <p14:tracePt t="135091" x="3105150" y="3890963"/>
          <p14:tracePt t="135108" x="3200400" y="3890963"/>
          <p14:tracePt t="135124" x="3243263" y="3890963"/>
          <p14:tracePt t="135141" x="3271838" y="3890963"/>
          <p14:tracePt t="135157" x="3286125" y="3890963"/>
          <p14:tracePt t="135174" x="3300413" y="3890963"/>
          <p14:tracePt t="135191" x="3305175" y="3890963"/>
          <p14:tracePt t="135207" x="3314700" y="3890963"/>
          <p14:tracePt t="135328" x="3319463" y="3890963"/>
          <p14:tracePt t="138141" x="3328988" y="3890963"/>
          <p14:tracePt t="138148" x="3343275" y="3876675"/>
          <p14:tracePt t="138157" x="3352800" y="3876675"/>
          <p14:tracePt t="138174" x="3362325" y="3867150"/>
          <p14:tracePt t="138191" x="3376613" y="3862388"/>
          <p14:tracePt t="138207" x="3386138" y="3852863"/>
          <p14:tracePt t="138240" x="3400425" y="3852863"/>
          <p14:tracePt t="138310" x="3400425" y="3848100"/>
          <p14:tracePt t="138324" x="3400425" y="3843338"/>
          <p14:tracePt t="138332" x="3400425" y="3838575"/>
          <p14:tracePt t="138347" x="3390900" y="3829050"/>
          <p14:tracePt t="138357" x="3371850" y="3824288"/>
          <p14:tracePt t="138374" x="3319463" y="3800475"/>
          <p14:tracePt t="138391" x="3205163" y="3757613"/>
          <p14:tracePt t="138407" x="3133725" y="3743325"/>
          <p14:tracePt t="138424" x="3038475" y="3729038"/>
          <p14:tracePt t="138440" x="2957513" y="3719513"/>
          <p14:tracePt t="138457" x="2871788" y="3714750"/>
          <p14:tracePt t="138474" x="2838450" y="3714750"/>
          <p14:tracePt t="138491" x="2809875" y="3714750"/>
          <p14:tracePt t="138507" x="2790825" y="3714750"/>
          <p14:tracePt t="138524" x="2771775" y="3714750"/>
          <p14:tracePt t="138540" x="2767013" y="3714750"/>
          <p14:tracePt t="138557" x="2762250" y="3714750"/>
          <p14:tracePt t="138574" x="2757488" y="3714750"/>
          <p14:tracePt t="138655" x="2767013" y="3714750"/>
          <p14:tracePt t="138662" x="2781300" y="3714750"/>
          <p14:tracePt t="138674" x="2800350" y="3705225"/>
          <p14:tracePt t="138691" x="2847975" y="3700463"/>
          <p14:tracePt t="138707" x="2933700" y="3686175"/>
          <p14:tracePt t="138724" x="2981325" y="3686175"/>
          <p14:tracePt t="138740" x="3033713" y="3686175"/>
          <p14:tracePt t="138757" x="3109913" y="3686175"/>
          <p14:tracePt t="138774" x="3152775" y="3690938"/>
          <p14:tracePt t="138790" x="3186113" y="3695700"/>
          <p14:tracePt t="138807" x="3209925" y="3695700"/>
          <p14:tracePt t="138824" x="3238500" y="3695700"/>
          <p14:tracePt t="138840" x="3252788" y="3695700"/>
          <p14:tracePt t="138857" x="3262313" y="3695700"/>
          <p14:tracePt t="138874" x="3276600" y="3695700"/>
          <p14:tracePt t="138890" x="3290888" y="3695700"/>
          <p14:tracePt t="138907" x="3295650" y="3695700"/>
          <p14:tracePt t="138924" x="3300413" y="3695700"/>
          <p14:tracePt t="138941" x="3309938" y="3695700"/>
          <p14:tracePt t="139596" x="3314700" y="3714750"/>
          <p14:tracePt t="139603" x="3319463" y="3752850"/>
          <p14:tracePt t="139610" x="3333750" y="3781425"/>
          <p14:tracePt t="139624" x="3348038" y="3843338"/>
          <p14:tracePt t="139641" x="3362325" y="3914775"/>
          <p14:tracePt t="139657" x="3371850" y="4038600"/>
          <p14:tracePt t="139691" x="3381375" y="4186238"/>
          <p14:tracePt t="139724" x="3381375" y="4214813"/>
          <p14:tracePt t="139740" x="3381375" y="4233863"/>
          <p14:tracePt t="139757" x="3371850" y="4238625"/>
          <p14:tracePt t="139774" x="3367088" y="4243388"/>
          <p14:tracePt t="139791" x="3348038" y="4262438"/>
          <p14:tracePt t="139807" x="3333750" y="4276725"/>
          <p14:tracePt t="139824" x="3276600" y="4300538"/>
          <p14:tracePt t="139840" x="3233738" y="4314825"/>
          <p14:tracePt t="139857" x="3195638" y="4329113"/>
          <p14:tracePt t="139874" x="3138488" y="4338638"/>
          <p14:tracePt t="139891" x="3090863" y="4343400"/>
          <p14:tracePt t="139907" x="3048000" y="4352925"/>
          <p14:tracePt t="139924" x="3019425" y="4362450"/>
          <p14:tracePt t="139940" x="2971800" y="4367213"/>
          <p14:tracePt t="139957" x="2952750" y="4367213"/>
          <p14:tracePt t="139974" x="2938463" y="4367213"/>
          <p14:tracePt t="139991" x="2924175" y="4367213"/>
          <p14:tracePt t="140007" x="2914650" y="4367213"/>
          <p14:tracePt t="140059" x="2924175" y="4367213"/>
          <p14:tracePt t="140066" x="2933700" y="4362450"/>
          <p14:tracePt t="140074" x="2957513" y="4357688"/>
          <p14:tracePt t="140091" x="3009900" y="4352925"/>
          <p14:tracePt t="140107" x="3081338" y="4343400"/>
          <p14:tracePt t="140124" x="3214688" y="4343400"/>
          <p14:tracePt t="140140" x="3305175" y="4343400"/>
          <p14:tracePt t="140157" x="3357563" y="4343400"/>
          <p14:tracePt t="140174" x="3390900" y="4343400"/>
          <p14:tracePt t="140190" x="3424238" y="4343400"/>
          <p14:tracePt t="140207" x="3433763" y="4343400"/>
          <p14:tracePt t="140224" x="3438525" y="4343400"/>
          <p14:tracePt t="140240" x="3443288" y="4343400"/>
          <p14:tracePt t="140257" x="3448050" y="4343400"/>
          <p14:tracePt t="140359" x="3452813" y="4343400"/>
          <p14:tracePt t="141585" x="3452813" y="4362450"/>
          <p14:tracePt t="141593" x="3457575" y="4405313"/>
          <p14:tracePt t="141607" x="3471863" y="4486275"/>
          <p14:tracePt t="141624" x="3500438" y="4633913"/>
          <p14:tracePt t="141640" x="3519488" y="4791075"/>
          <p14:tracePt t="141674" x="3576638" y="4976813"/>
          <p14:tracePt t="141707" x="3643313" y="5167313"/>
          <p14:tracePt t="141724" x="3671888" y="5267325"/>
          <p14:tracePt t="141740" x="3714750" y="5338763"/>
          <p14:tracePt t="141757" x="3724275" y="5367338"/>
          <p14:tracePt t="141774" x="3729038" y="5376863"/>
          <p14:tracePt t="141791" x="3733800" y="5386388"/>
          <p14:tracePt t="141807" x="3738563" y="5395913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en-US" altLang="en-US" dirty="0"/>
              <a:t>Variable Capture</a:t>
            </a:r>
          </a:p>
        </p:txBody>
      </p:sp>
      <p:sp>
        <p:nvSpPr>
          <p:cNvPr id="307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lambda expression can also capture an </a:t>
            </a:r>
            <a:r>
              <a:rPr lang="en-US" altLang="ko-KR" dirty="0"/>
              <a:t>class</a:t>
            </a:r>
            <a:r>
              <a:rPr lang="en-US" altLang="en-US" dirty="0"/>
              <a:t> variable in the object that creates the lambda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352551" y="2276476"/>
            <a:ext cx="7129463" cy="26654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public class </a:t>
            </a:r>
            <a:r>
              <a:rPr kumimoji="1" lang="en-US" altLang="ko-KR" sz="1800" dirty="0" err="1"/>
              <a:t>EventConsumerImpl</a:t>
            </a:r>
            <a:r>
              <a:rPr kumimoji="1" lang="en-US" altLang="ko-KR" sz="1800" dirty="0"/>
              <a:t> 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	private String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name</a:t>
            </a:r>
            <a:r>
              <a:rPr kumimoji="1" lang="en-US" altLang="ko-KR" sz="1800" dirty="0"/>
              <a:t> = "</a:t>
            </a:r>
            <a:r>
              <a:rPr kumimoji="1" lang="en-US" altLang="ko-KR" sz="1800" dirty="0" err="1"/>
              <a:t>MyConsumer</a:t>
            </a:r>
            <a:r>
              <a:rPr kumimoji="1" lang="en-US" altLang="ko-KR" sz="1800" dirty="0"/>
              <a:t>";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	public void attach(</a:t>
            </a:r>
            <a:r>
              <a:rPr kumimoji="1" lang="en-US" altLang="ko-KR" sz="1800" dirty="0" err="1"/>
              <a:t>MyEventProducer</a:t>
            </a:r>
            <a:r>
              <a:rPr kumimoji="1" lang="en-US" altLang="ko-KR" sz="1800" dirty="0"/>
              <a:t> </a:t>
            </a:r>
            <a:r>
              <a:rPr kumimoji="1" lang="en-US" altLang="ko-KR" sz="1800" dirty="0" err="1"/>
              <a:t>eventProducer</a:t>
            </a:r>
            <a:r>
              <a:rPr kumimoji="1" lang="en-US" altLang="ko-KR" sz="1800" dirty="0"/>
              <a:t>) 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		</a:t>
            </a:r>
            <a:r>
              <a:rPr kumimoji="1" lang="en-US" altLang="ko-KR" sz="1800" dirty="0" err="1"/>
              <a:t>eventProducer.listen</a:t>
            </a:r>
            <a:r>
              <a:rPr kumimoji="1" lang="en-US" altLang="ko-KR" sz="1800" dirty="0"/>
              <a:t>( e -&gt; 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			</a:t>
            </a:r>
            <a:r>
              <a:rPr kumimoji="1" lang="en-US" altLang="ko-KR" sz="1800" dirty="0" err="1"/>
              <a:t>System.out.println</a:t>
            </a:r>
            <a:r>
              <a:rPr kumimoji="1" lang="en-US" altLang="ko-KR" sz="1800" dirty="0"/>
              <a:t>(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this.name</a:t>
            </a:r>
            <a:r>
              <a:rPr kumimoji="1" lang="en-US" altLang="ko-KR" sz="1800" dirty="0"/>
              <a:t>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		});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	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56992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28"/>
    </mc:Choice>
    <mc:Fallback xmlns="">
      <p:transition spd="slow" advTm="70928"/>
    </mc:Fallback>
  </mc:AlternateContent>
  <p:extLst>
    <p:ext uri="{3A86A75C-4F4B-4683-9AE1-C65F6400EC91}">
      <p14:laserTraceLst xmlns:p14="http://schemas.microsoft.com/office/powerpoint/2010/main">
        <p14:tracePtLst>
          <p14:tracePt t="678" x="3757613" y="5214938"/>
          <p14:tracePt t="686" x="3790950" y="4824413"/>
          <p14:tracePt t="693" x="3805238" y="4457700"/>
          <p14:tracePt t="703" x="3819525" y="3962400"/>
          <p14:tracePt t="719" x="3852863" y="3252788"/>
          <p14:tracePt t="737" x="3862388" y="2252663"/>
          <p14:tracePt t="770" x="3876675" y="1585913"/>
          <p14:tracePt t="803" x="3876675" y="1228725"/>
          <p14:tracePt t="819" x="3876675" y="1190625"/>
          <p14:tracePt t="836" x="3876675" y="1176338"/>
          <p14:tracePt t="853" x="3876675" y="1171575"/>
          <p14:tracePt t="1075" x="3852863" y="1147763"/>
          <p14:tracePt t="1083" x="3814763" y="1114425"/>
          <p14:tracePt t="1090" x="3771900" y="1085850"/>
          <p14:tracePt t="1103" x="3709988" y="1042988"/>
          <p14:tracePt t="1120" x="3519488" y="938213"/>
          <p14:tracePt t="1136" x="3390900" y="895350"/>
          <p14:tracePt t="1153" x="3309938" y="876300"/>
          <p14:tracePt t="1186" x="3114675" y="871538"/>
          <p14:tracePt t="1220" x="2990850" y="871538"/>
          <p14:tracePt t="1221" x="2976563" y="881063"/>
          <p14:tracePt t="1236" x="2928938" y="885825"/>
          <p14:tracePt t="1253" x="2900363" y="885825"/>
          <p14:tracePt t="1269" x="2881313" y="885825"/>
          <p14:tracePt t="1286" x="2867025" y="885825"/>
          <p14:tracePt t="1303" x="2852738" y="885825"/>
          <p14:tracePt t="1319" x="2847975" y="885825"/>
          <p14:tracePt t="1336" x="2838450" y="885825"/>
          <p14:tracePt t="1405" x="2843213" y="885825"/>
          <p14:tracePt t="1412" x="2862263" y="881063"/>
          <p14:tracePt t="1420" x="2890838" y="871538"/>
          <p14:tracePt t="1436" x="2971800" y="866775"/>
          <p14:tracePt t="1453" x="3076575" y="847725"/>
          <p14:tracePt t="1469" x="3176588" y="847725"/>
          <p14:tracePt t="1486" x="3376613" y="852488"/>
          <p14:tracePt t="1503" x="3524250" y="871538"/>
          <p14:tracePt t="1520" x="3657600" y="881063"/>
          <p14:tracePt t="1536" x="3795713" y="895350"/>
          <p14:tracePt t="1553" x="3986213" y="895350"/>
          <p14:tracePt t="1569" x="4090988" y="885825"/>
          <p14:tracePt t="1586" x="4162425" y="876300"/>
          <p14:tracePt t="1603" x="4257675" y="866775"/>
          <p14:tracePt t="1620" x="4319588" y="857250"/>
          <p14:tracePt t="1636" x="4367213" y="842963"/>
          <p14:tracePt t="1653" x="4405313" y="838200"/>
          <p14:tracePt t="1670" x="4467225" y="838200"/>
          <p14:tracePt t="1686" x="4486275" y="838200"/>
          <p14:tracePt t="1703" x="4524375" y="838200"/>
          <p14:tracePt t="1719" x="4543425" y="838200"/>
          <p14:tracePt t="1721" x="4552950" y="838200"/>
          <p14:tracePt t="1736" x="4562475" y="838200"/>
          <p14:tracePt t="1753" x="4572000" y="838200"/>
          <p14:tracePt t="1769" x="4581525" y="838200"/>
          <p14:tracePt t="1787" x="4586288" y="833438"/>
          <p14:tracePt t="2001" x="4605338" y="833438"/>
          <p14:tracePt t="2008" x="4629150" y="833438"/>
          <p14:tracePt t="2019" x="4648200" y="842963"/>
          <p14:tracePt t="2036" x="4719638" y="862013"/>
          <p14:tracePt t="2053" x="4762500" y="881063"/>
          <p14:tracePt t="2069" x="4791075" y="890588"/>
          <p14:tracePt t="2086" x="4824413" y="909638"/>
          <p14:tracePt t="2103" x="4857750" y="933450"/>
          <p14:tracePt t="2119" x="4881563" y="938213"/>
          <p14:tracePt t="2136" x="4891088" y="947738"/>
          <p14:tracePt t="2153" x="4905375" y="952500"/>
          <p14:tracePt t="2169" x="4929188" y="962025"/>
          <p14:tracePt t="2186" x="4953000" y="971550"/>
          <p14:tracePt t="2203" x="4972050" y="981075"/>
          <p14:tracePt t="2219" x="4995863" y="985838"/>
          <p14:tracePt t="2220" x="5005388" y="990600"/>
          <p14:tracePt t="2236" x="5024438" y="990600"/>
          <p14:tracePt t="2253" x="5033963" y="995363"/>
          <p14:tracePt t="2269" x="5048250" y="1000125"/>
          <p14:tracePt t="2286" x="5067300" y="1000125"/>
          <p14:tracePt t="2303" x="5076825" y="1004888"/>
          <p14:tracePt t="2319" x="5081588" y="1004888"/>
          <p14:tracePt t="2336" x="5091113" y="1004888"/>
          <p14:tracePt t="2632" x="5129213" y="1004888"/>
          <p14:tracePt t="2639" x="5162550" y="995363"/>
          <p14:tracePt t="2646" x="5195888" y="995363"/>
          <p14:tracePt t="2653" x="5243513" y="990600"/>
          <p14:tracePt t="2669" x="5357813" y="995363"/>
          <p14:tracePt t="2686" x="5462588" y="1000125"/>
          <p14:tracePt t="2703" x="5553075" y="1009650"/>
          <p14:tracePt t="2719" x="5648325" y="1014413"/>
          <p14:tracePt t="2736" x="5691188" y="1014413"/>
          <p14:tracePt t="2753" x="5724525" y="1014413"/>
          <p14:tracePt t="2769" x="5757863" y="1014413"/>
          <p14:tracePt t="2786" x="5786438" y="1009650"/>
          <p14:tracePt t="2803" x="5810250" y="1004888"/>
          <p14:tracePt t="2819" x="5834063" y="990600"/>
          <p14:tracePt t="2836" x="5867400" y="985838"/>
          <p14:tracePt t="2853" x="5915025" y="976313"/>
          <p14:tracePt t="2869" x="5953125" y="966788"/>
          <p14:tracePt t="2886" x="5991225" y="957263"/>
          <p14:tracePt t="2903" x="6034088" y="947738"/>
          <p14:tracePt t="2919" x="6057900" y="942975"/>
          <p14:tracePt t="2936" x="6081713" y="942975"/>
          <p14:tracePt t="2953" x="6096000" y="938213"/>
          <p14:tracePt t="2969" x="6110288" y="938213"/>
          <p14:tracePt t="2986" x="6115050" y="938213"/>
          <p14:tracePt t="3003" x="6119813" y="938213"/>
          <p14:tracePt t="3019" x="6129338" y="938213"/>
          <p14:tracePt t="4093" x="6091238" y="981075"/>
          <p14:tracePt t="4101" x="6038850" y="1033463"/>
          <p14:tracePt t="4108" x="5967413" y="1100138"/>
          <p14:tracePt t="4119" x="5905500" y="1152525"/>
          <p14:tracePt t="4136" x="5772150" y="1276350"/>
          <p14:tracePt t="4152" x="5614988" y="1443038"/>
          <p14:tracePt t="4186" x="5429250" y="1590675"/>
          <p14:tracePt t="4219" x="5219700" y="1704975"/>
          <p14:tracePt t="4236" x="5148263" y="1747838"/>
          <p14:tracePt t="4253" x="5072063" y="1785938"/>
          <p14:tracePt t="4269" x="4943475" y="1857375"/>
          <p14:tracePt t="4286" x="4857750" y="1905000"/>
          <p14:tracePt t="4302" x="4781550" y="1952625"/>
          <p14:tracePt t="4319" x="4714875" y="1981200"/>
          <p14:tracePt t="4336" x="4633913" y="2024063"/>
          <p14:tracePt t="4352" x="4576763" y="2052638"/>
          <p14:tracePt t="4369" x="4524375" y="2076450"/>
          <p14:tracePt t="4386" x="4457700" y="2105025"/>
          <p14:tracePt t="4402" x="4376738" y="2147888"/>
          <p14:tracePt t="4419" x="4319588" y="2185988"/>
          <p14:tracePt t="4436" x="4257675" y="2233613"/>
          <p14:tracePt t="4453" x="4152900" y="2314575"/>
          <p14:tracePt t="4469" x="4081463" y="2376488"/>
          <p14:tracePt t="4486" x="4000500" y="2428875"/>
          <p14:tracePt t="4502" x="3924300" y="2466975"/>
          <p14:tracePt t="4519" x="3800475" y="2514600"/>
          <p14:tracePt t="4536" x="3729038" y="2528888"/>
          <p14:tracePt t="4552" x="3648075" y="2543175"/>
          <p14:tracePt t="4569" x="3576638" y="2552700"/>
          <p14:tracePt t="4586" x="3471863" y="2562225"/>
          <p14:tracePt t="4602" x="3419475" y="2566988"/>
          <p14:tracePt t="4619" x="3376613" y="2571750"/>
          <p14:tracePt t="4636" x="3343275" y="2571750"/>
          <p14:tracePt t="4652" x="3324225" y="2571750"/>
          <p14:tracePt t="4669" x="3314700" y="2571750"/>
          <p14:tracePt t="4686" x="3305175" y="2571750"/>
          <p14:tracePt t="4702" x="3290888" y="2571750"/>
          <p14:tracePt t="4719" x="3286125" y="2576513"/>
          <p14:tracePt t="4736" x="3276600" y="2576513"/>
          <p14:tracePt t="4752" x="3271838" y="2576513"/>
          <p14:tracePt t="4769" x="3267075" y="2576513"/>
          <p14:tracePt t="4850" x="3271838" y="2581275"/>
          <p14:tracePt t="4857" x="3276600" y="2586038"/>
          <p14:tracePt t="4869" x="3286125" y="2586038"/>
          <p14:tracePt t="4886" x="3314700" y="2600325"/>
          <p14:tracePt t="4902" x="3371850" y="2609850"/>
          <p14:tracePt t="4919" x="3405188" y="2619375"/>
          <p14:tracePt t="4936" x="3433763" y="2628900"/>
          <p14:tracePt t="4952" x="3481388" y="2643188"/>
          <p14:tracePt t="4969" x="3505200" y="2647950"/>
          <p14:tracePt t="4986" x="3529013" y="2657475"/>
          <p14:tracePt t="5002" x="3538538" y="2662238"/>
          <p14:tracePt t="5019" x="3557588" y="2676525"/>
          <p14:tracePt t="5036" x="3576638" y="2690813"/>
          <p14:tracePt t="5052" x="3590925" y="2705100"/>
          <p14:tracePt t="5069" x="3600450" y="2719388"/>
          <p14:tracePt t="5086" x="3619500" y="2733675"/>
          <p14:tracePt t="5102" x="3643313" y="2747963"/>
          <p14:tracePt t="5119" x="3657600" y="2757488"/>
          <p14:tracePt t="5136" x="3686175" y="2771775"/>
          <p14:tracePt t="5152" x="3700463" y="2776538"/>
          <p14:tracePt t="5169" x="3714750" y="2781300"/>
          <p14:tracePt t="5186" x="3724275" y="2790825"/>
          <p14:tracePt t="5202" x="3748088" y="2790825"/>
          <p14:tracePt t="5219" x="3771900" y="2790825"/>
          <p14:tracePt t="5236" x="3800475" y="2786063"/>
          <p14:tracePt t="5252" x="3829050" y="2771775"/>
          <p14:tracePt t="5269" x="3881438" y="2747963"/>
          <p14:tracePt t="5286" x="3910013" y="2728913"/>
          <p14:tracePt t="5302" x="3933825" y="2714625"/>
          <p14:tracePt t="5319" x="3957638" y="2700338"/>
          <p14:tracePt t="5336" x="3971925" y="2690813"/>
          <p14:tracePt t="5352" x="3995738" y="2686050"/>
          <p14:tracePt t="5369" x="4010025" y="2681288"/>
          <p14:tracePt t="5386" x="4029075" y="2681288"/>
          <p14:tracePt t="5402" x="4043363" y="2681288"/>
          <p14:tracePt t="5419" x="4052888" y="2681288"/>
          <p14:tracePt t="5436" x="4057650" y="2681288"/>
          <p14:tracePt t="5452" x="4067175" y="2681288"/>
          <p14:tracePt t="5469" x="4071938" y="2681288"/>
          <p14:tracePt t="5503" x="4076700" y="2681288"/>
          <p14:tracePt t="5819" x="4086225" y="2681288"/>
          <p14:tracePt t="5826" x="4105275" y="2681288"/>
          <p14:tracePt t="5836" x="4124325" y="2676525"/>
          <p14:tracePt t="5852" x="4162425" y="2671763"/>
          <p14:tracePt t="5869" x="4195763" y="2671763"/>
          <p14:tracePt t="5886" x="4243388" y="2657475"/>
          <p14:tracePt t="5902" x="4267200" y="2652713"/>
          <p14:tracePt t="5936" x="4305300" y="2647950"/>
          <p14:tracePt t="5969" x="4338638" y="2647950"/>
          <p14:tracePt t="5986" x="4348163" y="2647950"/>
          <p14:tracePt t="6002" x="4367213" y="2647950"/>
          <p14:tracePt t="6019" x="4386263" y="2647950"/>
          <p14:tracePt t="6036" x="4410075" y="2647950"/>
          <p14:tracePt t="6052" x="4429125" y="2647950"/>
          <p14:tracePt t="6069" x="4462463" y="2647950"/>
          <p14:tracePt t="6086" x="4495800" y="2647950"/>
          <p14:tracePt t="6102" x="4519613" y="2647950"/>
          <p14:tracePt t="6119" x="4538663" y="2647950"/>
          <p14:tracePt t="6136" x="4572000" y="2638425"/>
          <p14:tracePt t="6152" x="4586288" y="2633663"/>
          <p14:tracePt t="6169" x="4605338" y="2633663"/>
          <p14:tracePt t="6186" x="4624388" y="2628900"/>
          <p14:tracePt t="6202" x="4633913" y="2628900"/>
          <p14:tracePt t="6219" x="4648200" y="2628900"/>
          <p14:tracePt t="6236" x="4662488" y="2628900"/>
          <p14:tracePt t="6252" x="4672013" y="2628900"/>
          <p14:tracePt t="6269" x="4676775" y="2628900"/>
          <p14:tracePt t="6286" x="4681538" y="2628900"/>
          <p14:tracePt t="9213" x="4681538" y="2633663"/>
          <p14:tracePt t="9228" x="4681538" y="2638425"/>
          <p14:tracePt t="9235" x="4681538" y="2643188"/>
          <p14:tracePt t="9243" x="4676775" y="2652713"/>
          <p14:tracePt t="9252" x="4672013" y="2667000"/>
          <p14:tracePt t="9269" x="4638675" y="2714625"/>
          <p14:tracePt t="9302" x="4462463" y="2905125"/>
          <p14:tracePt t="9336" x="4257675" y="3057525"/>
          <p14:tracePt t="9352" x="4086225" y="3176588"/>
          <p14:tracePt t="9369" x="3986213" y="3243263"/>
          <p14:tracePt t="9385" x="3914775" y="3300413"/>
          <p14:tracePt t="9402" x="3857625" y="3333750"/>
          <p14:tracePt t="9419" x="3776663" y="3376613"/>
          <p14:tracePt t="9435" x="3724275" y="3400425"/>
          <p14:tracePt t="9452" x="3671888" y="3414713"/>
          <p14:tracePt t="9469" x="3619500" y="3433763"/>
          <p14:tracePt t="9485" x="3552825" y="3452813"/>
          <p14:tracePt t="9502" x="3519488" y="3467100"/>
          <p14:tracePt t="9519" x="3476625" y="3471863"/>
          <p14:tracePt t="9535" x="3419475" y="3486150"/>
          <p14:tracePt t="9553" x="3386138" y="3490913"/>
          <p14:tracePt t="9569" x="3357563" y="3490913"/>
          <p14:tracePt t="9585" x="3328988" y="3490913"/>
          <p14:tracePt t="9604" x="3295650" y="3490913"/>
          <p14:tracePt t="9619" x="3276600" y="3490913"/>
          <p14:tracePt t="9635" x="3252788" y="3490913"/>
          <p14:tracePt t="9652" x="3228975" y="3486150"/>
          <p14:tracePt t="9670" x="3195638" y="3471863"/>
          <p14:tracePt t="9686" x="3176588" y="3462338"/>
          <p14:tracePt t="9702" x="3143250" y="3448050"/>
          <p14:tracePt t="9719" x="3109913" y="3424238"/>
          <p14:tracePt t="9736" x="3081338" y="3409950"/>
          <p14:tracePt t="9752" x="3057525" y="3390900"/>
          <p14:tracePt t="9769" x="3033713" y="3376613"/>
          <p14:tracePt t="9786" x="3014663" y="3367088"/>
          <p14:tracePt t="9802" x="3000375" y="3357563"/>
          <p14:tracePt t="9819" x="2986088" y="3357563"/>
          <p14:tracePt t="9835" x="2976563" y="3357563"/>
          <p14:tracePt t="9852" x="2957513" y="3357563"/>
          <p14:tracePt t="9869" x="2947988" y="3357563"/>
          <p14:tracePt t="9885" x="2943225" y="3357563"/>
          <p14:tracePt t="9902" x="2938463" y="3357563"/>
          <p14:tracePt t="9919" x="2933700" y="3357563"/>
          <p14:tracePt t="10022" x="2938463" y="3352800"/>
          <p14:tracePt t="10028" x="2947988" y="3348038"/>
          <p14:tracePt t="10036" x="2962275" y="3348038"/>
          <p14:tracePt t="10052" x="3000375" y="3338513"/>
          <p14:tracePt t="10069" x="3038475" y="3324225"/>
          <p14:tracePt t="10085" x="3081338" y="3314700"/>
          <p14:tracePt t="10102" x="3143250" y="3300413"/>
          <p14:tracePt t="10119" x="3186113" y="3286125"/>
          <p14:tracePt t="10136" x="3224213" y="3286125"/>
          <p14:tracePt t="10152" x="3257550" y="3281363"/>
          <p14:tracePt t="10169" x="3290888" y="3276600"/>
          <p14:tracePt t="10185" x="3314700" y="3276600"/>
          <p14:tracePt t="10202" x="3328988" y="3276600"/>
          <p14:tracePt t="10219" x="3348038" y="3276600"/>
          <p14:tracePt t="10235" x="3362325" y="3276600"/>
          <p14:tracePt t="10252" x="3371850" y="3276600"/>
          <p14:tracePt t="10269" x="3386138" y="3281363"/>
          <p14:tracePt t="10286" x="3400425" y="3290888"/>
          <p14:tracePt t="10302" x="3409950" y="3290888"/>
          <p14:tracePt t="10319" x="3414713" y="3295650"/>
          <p14:tracePt t="10336" x="3419475" y="3295650"/>
          <p14:tracePt t="10352" x="3429000" y="3295650"/>
          <p14:tracePt t="10439" x="3433763" y="3300413"/>
          <p14:tracePt t="12313" x="3448050" y="3300413"/>
          <p14:tracePt t="12321" x="3452813" y="3300413"/>
          <p14:tracePt t="12328" x="3457575" y="3305175"/>
          <p14:tracePt t="12335" x="3467100" y="3309938"/>
          <p14:tracePt t="12352" x="3481388" y="3314700"/>
          <p14:tracePt t="12369" x="3495675" y="3319463"/>
          <p14:tracePt t="12385" x="3524250" y="3328988"/>
          <p14:tracePt t="12418" x="3557588" y="3348038"/>
          <p14:tracePt t="12452" x="3600450" y="3371850"/>
          <p14:tracePt t="12468" x="3624263" y="3381375"/>
          <p14:tracePt t="12485" x="3633788" y="3395663"/>
          <p14:tracePt t="12502" x="3648075" y="3405188"/>
          <p14:tracePt t="12519" x="3671888" y="3414713"/>
          <p14:tracePt t="12535" x="3686175" y="3419475"/>
          <p14:tracePt t="12552" x="3695700" y="3424238"/>
          <p14:tracePt t="12569" x="3709988" y="3429000"/>
          <p14:tracePt t="12585" x="3729038" y="3438525"/>
          <p14:tracePt t="12602" x="3743325" y="3448050"/>
          <p14:tracePt t="12619" x="3752850" y="3452813"/>
          <p14:tracePt t="12635" x="3771900" y="3467100"/>
          <p14:tracePt t="12652" x="3776663" y="3467100"/>
          <p14:tracePt t="12668" x="3786188" y="3471863"/>
          <p14:tracePt t="12685" x="3795713" y="3471863"/>
          <p14:tracePt t="12702" x="3805238" y="3471863"/>
          <p14:tracePt t="12718" x="3810000" y="3471863"/>
          <p14:tracePt t="12735" x="3814763" y="3471863"/>
          <p14:tracePt t="12752" x="3819525" y="3471863"/>
          <p14:tracePt t="12821" x="3824288" y="3471863"/>
          <p14:tracePt t="12838" x="3829050" y="3471863"/>
          <p14:tracePt t="12852" x="3833813" y="3471863"/>
          <p14:tracePt t="12869" x="3843338" y="3471863"/>
          <p14:tracePt t="12885" x="3857625" y="3471863"/>
          <p14:tracePt t="12902" x="3871913" y="3471863"/>
          <p14:tracePt t="12919" x="3881438" y="3471863"/>
          <p14:tracePt t="12936" x="3895725" y="3471863"/>
          <p14:tracePt t="12952" x="3914775" y="3471863"/>
          <p14:tracePt t="12969" x="3929063" y="3471863"/>
          <p14:tracePt t="12985" x="3938588" y="3471863"/>
          <p14:tracePt t="13002" x="3948113" y="3471863"/>
          <p14:tracePt t="13019" x="3957638" y="3471863"/>
          <p14:tracePt t="13035" x="3962400" y="3471863"/>
          <p14:tracePt t="13052" x="3967163" y="3471863"/>
          <p14:tracePt t="13085" x="3971925" y="3471863"/>
          <p14:tracePt t="13102" x="3976688" y="3471863"/>
          <p14:tracePt t="13118" x="3986213" y="3471863"/>
          <p14:tracePt t="13135" x="3995738" y="3471863"/>
          <p14:tracePt t="13152" x="4000500" y="3471863"/>
          <p14:tracePt t="13169" x="4005263" y="3471863"/>
          <p14:tracePt t="13185" x="4010025" y="3471863"/>
          <p14:tracePt t="13377" x="4000500" y="3471863"/>
          <p14:tracePt t="13385" x="3986213" y="3471863"/>
          <p14:tracePt t="13392" x="3976688" y="3467100"/>
          <p14:tracePt t="13402" x="3967163" y="3467100"/>
          <p14:tracePt t="13419" x="3943350" y="3457575"/>
          <p14:tracePt t="13435" x="3919538" y="3438525"/>
          <p14:tracePt t="13452" x="3895725" y="3405188"/>
          <p14:tracePt t="13468" x="3886200" y="3390900"/>
          <p14:tracePt t="13485" x="3876675" y="3371850"/>
          <p14:tracePt t="13502" x="3867150" y="3362325"/>
          <p14:tracePt t="13518" x="3857625" y="3357563"/>
          <p14:tracePt t="13535" x="3857625" y="3352800"/>
          <p14:tracePt t="13552" x="3857625" y="3343275"/>
          <p14:tracePt t="13569" x="3848100" y="3338513"/>
          <p14:tracePt t="13585" x="3843338" y="3333750"/>
          <p14:tracePt t="13602" x="3838575" y="3328988"/>
          <p14:tracePt t="13619" x="3829050" y="3328988"/>
          <p14:tracePt t="13635" x="3819525" y="3328988"/>
          <p14:tracePt t="14846" x="3824288" y="3328988"/>
          <p14:tracePt t="14854" x="3829050" y="3328988"/>
          <p14:tracePt t="15000" x="3829050" y="3333750"/>
          <p14:tracePt t="15008" x="3829050" y="3338513"/>
          <p14:tracePt t="15018" x="3824288" y="3338513"/>
          <p14:tracePt t="15035" x="3814763" y="3348038"/>
          <p14:tracePt t="15052" x="3781425" y="3352800"/>
          <p14:tracePt t="15068" x="3762375" y="3352800"/>
          <p14:tracePt t="15102" x="3724275" y="3352800"/>
          <p14:tracePt t="15135" x="3695700" y="3343275"/>
          <p14:tracePt t="15152" x="3690938" y="3343275"/>
          <p14:tracePt t="15168" x="3681413" y="3338513"/>
          <p14:tracePt t="15185" x="3671888" y="3338513"/>
          <p14:tracePt t="15742" x="3676650" y="3338513"/>
          <p14:tracePt t="15750" x="3686175" y="3338513"/>
          <p14:tracePt t="15757" x="3700463" y="3338513"/>
          <p14:tracePt t="15768" x="3709988" y="3338513"/>
          <p14:tracePt t="15785" x="3729038" y="3343275"/>
          <p14:tracePt t="15802" x="3771900" y="3343275"/>
          <p14:tracePt t="15835" x="3814763" y="3348038"/>
          <p14:tracePt t="15868" x="3876675" y="3352800"/>
          <p14:tracePt t="15885" x="3886200" y="3357563"/>
          <p14:tracePt t="15902" x="3900488" y="3362325"/>
          <p14:tracePt t="15918" x="3919538" y="3362325"/>
          <p14:tracePt t="15935" x="3929063" y="3362325"/>
          <p14:tracePt t="15952" x="3933825" y="3362325"/>
          <p14:tracePt t="15968" x="3943350" y="3362325"/>
          <p14:tracePt t="15985" x="3952875" y="3362325"/>
          <p14:tracePt t="16264" x="3938588" y="3362325"/>
          <p14:tracePt t="16271" x="3929063" y="3362325"/>
          <p14:tracePt t="16279" x="3919538" y="3357563"/>
          <p14:tracePt t="16286" x="3905250" y="3357563"/>
          <p14:tracePt t="16301" x="3895725" y="3357563"/>
          <p14:tracePt t="16318" x="3886200" y="3357563"/>
          <p14:tracePt t="16335" x="3881438" y="3357563"/>
          <p14:tracePt t="16418" x="3890963" y="3357563"/>
          <p14:tracePt t="16425" x="3905250" y="3357563"/>
          <p14:tracePt t="16435" x="3929063" y="3357563"/>
          <p14:tracePt t="16451" x="4014788" y="3357563"/>
          <p14:tracePt t="16468" x="4105275" y="3357563"/>
          <p14:tracePt t="16485" x="4210050" y="3357563"/>
          <p14:tracePt t="16501" x="4267200" y="3357563"/>
          <p14:tracePt t="16518" x="4310063" y="3357563"/>
          <p14:tracePt t="16535" x="4362450" y="3357563"/>
          <p14:tracePt t="16552" x="4400550" y="3357563"/>
          <p14:tracePt t="16568" x="4419600" y="3357563"/>
          <p14:tracePt t="16585" x="4443413" y="3357563"/>
          <p14:tracePt t="16601" x="4476750" y="3357563"/>
          <p14:tracePt t="16618" x="4486275" y="3357563"/>
          <p14:tracePt t="16635" x="4500563" y="3357563"/>
          <p14:tracePt t="16651" x="4514850" y="3357563"/>
          <p14:tracePt t="16668" x="4533900" y="3357563"/>
          <p14:tracePt t="16685" x="4557713" y="3343275"/>
          <p14:tracePt t="16702" x="4576763" y="3338513"/>
          <p14:tracePt t="16718" x="4614863" y="3333750"/>
          <p14:tracePt t="16720" x="4624388" y="3328988"/>
          <p14:tracePt t="16735" x="4662488" y="3324225"/>
          <p14:tracePt t="16752" x="4691063" y="3309938"/>
          <p14:tracePt t="16768" x="4719638" y="3309938"/>
          <p14:tracePt t="16785" x="4733925" y="3309938"/>
          <p14:tracePt t="16802" x="4748213" y="3309938"/>
          <p14:tracePt t="17043" x="4757738" y="3309938"/>
          <p14:tracePt t="17050" x="4776788" y="3305175"/>
          <p14:tracePt t="17057" x="4795838" y="3295650"/>
          <p14:tracePt t="17068" x="4805363" y="3295650"/>
          <p14:tracePt t="17085" x="4843463" y="3295650"/>
          <p14:tracePt t="17102" x="4891088" y="3300413"/>
          <p14:tracePt t="17118" x="4919663" y="3300413"/>
          <p14:tracePt t="17135" x="4948238" y="3300413"/>
          <p14:tracePt t="17151" x="4967288" y="3300413"/>
          <p14:tracePt t="17168" x="5000625" y="3300413"/>
          <p14:tracePt t="17185" x="5014913" y="3300413"/>
          <p14:tracePt t="17201" x="5029200" y="3300413"/>
          <p14:tracePt t="17218" x="5038725" y="3300413"/>
          <p14:tracePt t="17235" x="5043488" y="3300413"/>
          <p14:tracePt t="17251" x="5048250" y="3300413"/>
          <p14:tracePt t="17268" x="5057775" y="3300413"/>
          <p14:tracePt t="17953" x="5043488" y="3300413"/>
          <p14:tracePt t="17961" x="5014913" y="3314700"/>
          <p14:tracePt t="17968" x="4976813" y="3319463"/>
          <p14:tracePt t="17985" x="4895850" y="3343275"/>
          <p14:tracePt t="18002" x="4800600" y="3376613"/>
          <p14:tracePt t="18018" x="4743450" y="3395663"/>
          <p14:tracePt t="18051" x="4638675" y="3429000"/>
          <p14:tracePt t="18085" x="4572000" y="3429000"/>
          <p14:tracePt t="18101" x="4543425" y="3429000"/>
          <p14:tracePt t="18118" x="4510088" y="3424238"/>
          <p14:tracePt t="18135" x="4476750" y="3424238"/>
          <p14:tracePt t="18152" x="4410075" y="3424238"/>
          <p14:tracePt t="18168" x="4367213" y="3424238"/>
          <p14:tracePt t="18185" x="4329113" y="3424238"/>
          <p14:tracePt t="18201" x="4295775" y="3424238"/>
          <p14:tracePt t="18218" x="4229100" y="3419475"/>
          <p14:tracePt t="18235" x="4176713" y="3414713"/>
          <p14:tracePt t="18251" x="4124325" y="3405188"/>
          <p14:tracePt t="18268" x="4081463" y="3395663"/>
          <p14:tracePt t="18285" x="4014788" y="3395663"/>
          <p14:tracePt t="18301" x="3976688" y="3395663"/>
          <p14:tracePt t="18318" x="3943350" y="3395663"/>
          <p14:tracePt t="18335" x="3881438" y="3395663"/>
          <p14:tracePt t="18351" x="3838575" y="3395663"/>
          <p14:tracePt t="18368" x="3805238" y="3395663"/>
          <p14:tracePt t="18385" x="3767138" y="3395663"/>
          <p14:tracePt t="18401" x="3729038" y="3381375"/>
          <p14:tracePt t="18418" x="3705225" y="3376613"/>
          <p14:tracePt t="18435" x="3686175" y="3371850"/>
          <p14:tracePt t="18451" x="3667125" y="3362325"/>
          <p14:tracePt t="18468" x="3643313" y="3352800"/>
          <p14:tracePt t="18485" x="3633788" y="3348038"/>
          <p14:tracePt t="18501" x="3629025" y="3343275"/>
          <p14:tracePt t="18518" x="3619500" y="3343275"/>
          <p14:tracePt t="18535" x="3614738" y="3343275"/>
          <p14:tracePt t="18622" x="3624263" y="3333750"/>
          <p14:tracePt t="18629" x="3633788" y="3328988"/>
          <p14:tracePt t="18636" x="3657600" y="3328988"/>
          <p14:tracePt t="18651" x="3719513" y="3314700"/>
          <p14:tracePt t="18668" x="3795713" y="3300413"/>
          <p14:tracePt t="18685" x="3852863" y="3295650"/>
          <p14:tracePt t="18701" x="3933825" y="3286125"/>
          <p14:tracePt t="18718" x="4062413" y="3271838"/>
          <p14:tracePt t="18735" x="4133850" y="3271838"/>
          <p14:tracePt t="18751" x="4200525" y="3271838"/>
          <p14:tracePt t="18768" x="4286250" y="3271838"/>
          <p14:tracePt t="18785" x="4343400" y="3271838"/>
          <p14:tracePt t="18801" x="4410075" y="3271838"/>
          <p14:tracePt t="18818" x="4481513" y="3271838"/>
          <p14:tracePt t="18835" x="4581525" y="3276600"/>
          <p14:tracePt t="18851" x="4638675" y="3276600"/>
          <p14:tracePt t="18868" x="4691063" y="3276600"/>
          <p14:tracePt t="18885" x="4733925" y="3276600"/>
          <p14:tracePt t="18901" x="4810125" y="3276600"/>
          <p14:tracePt t="18918" x="4843463" y="3276600"/>
          <p14:tracePt t="18935" x="4895850" y="3276600"/>
          <p14:tracePt t="18951" x="4962525" y="3276600"/>
          <p14:tracePt t="18968" x="5005388" y="3276600"/>
          <p14:tracePt t="18985" x="5033963" y="3276600"/>
          <p14:tracePt t="19001" x="5062538" y="3276600"/>
          <p14:tracePt t="19018" x="5105400" y="3276600"/>
          <p14:tracePt t="19035" x="5143500" y="3271838"/>
          <p14:tracePt t="19051" x="5157788" y="3271838"/>
          <p14:tracePt t="19068" x="5181600" y="3267075"/>
          <p14:tracePt t="19085" x="5205413" y="3267075"/>
          <p14:tracePt t="19101" x="5219700" y="3267075"/>
          <p14:tracePt t="19118" x="5229225" y="3267075"/>
          <p14:tracePt t="19135" x="5233988" y="3267075"/>
          <p14:tracePt t="19151" x="5243513" y="3267075"/>
          <p14:tracePt t="19168" x="5253038" y="3267075"/>
          <p14:tracePt t="19922" x="5276850" y="3267075"/>
          <p14:tracePt t="19929" x="5300663" y="3267075"/>
          <p14:tracePt t="19937" x="5319713" y="3267075"/>
          <p14:tracePt t="19951" x="5362575" y="3267075"/>
          <p14:tracePt t="19968" x="5410200" y="3267075"/>
          <p14:tracePt t="19985" x="5462588" y="3267075"/>
          <p14:tracePt t="20018" x="5595938" y="3267075"/>
          <p14:tracePt t="20051" x="5672138" y="3257550"/>
          <p14:tracePt t="20068" x="5705475" y="3252788"/>
          <p14:tracePt t="20085" x="5729288" y="3252788"/>
          <p14:tracePt t="20101" x="5743575" y="3252788"/>
          <p14:tracePt t="20118" x="5757863" y="3252788"/>
          <p14:tracePt t="20135" x="5776913" y="3252788"/>
          <p14:tracePt t="20151" x="5786438" y="3262313"/>
          <p14:tracePt t="20168" x="5791200" y="3262313"/>
          <p14:tracePt t="20185" x="5795963" y="3262313"/>
          <p14:tracePt t="20201" x="5805488" y="3262313"/>
          <p14:tracePt t="20235" x="5810250" y="3262313"/>
          <p14:tracePt t="20251" x="5819775" y="3271838"/>
          <p14:tracePt t="20268" x="5824538" y="3281363"/>
          <p14:tracePt t="20285" x="5829300" y="3286125"/>
          <p14:tracePt t="20301" x="5834063" y="3290888"/>
          <p14:tracePt t="20318" x="5843588" y="3300413"/>
          <p14:tracePt t="20335" x="5848350" y="3305175"/>
          <p14:tracePt t="20351" x="5857875" y="3309938"/>
          <p14:tracePt t="20368" x="5857875" y="3314700"/>
          <p14:tracePt t="20414" x="5857875" y="3319463"/>
          <p14:tracePt t="20421" x="5857875" y="3324225"/>
          <p14:tracePt t="20436" x="5857875" y="3328988"/>
          <p14:tracePt t="20451" x="5853113" y="3333750"/>
          <p14:tracePt t="20468" x="5848350" y="3338513"/>
          <p14:tracePt t="20485" x="5843588" y="3348038"/>
          <p14:tracePt t="20501" x="5834063" y="3357563"/>
          <p14:tracePt t="20518" x="5829300" y="3362325"/>
          <p14:tracePt t="20551" x="5834063" y="3362325"/>
          <p14:tracePt t="20568" x="5938838" y="3352800"/>
          <p14:tracePt t="20585" x="6062663" y="3328988"/>
          <p14:tracePt t="20601" x="6181725" y="3295650"/>
          <p14:tracePt t="20618" x="6276975" y="3271838"/>
          <p14:tracePt t="20635" x="6396038" y="3243263"/>
          <p14:tracePt t="20651" x="6434138" y="3228975"/>
          <p14:tracePt t="20668" x="6448425" y="3224213"/>
          <p14:tracePt t="20685" x="6457950" y="3219450"/>
          <p14:tracePt t="20701" x="6462713" y="3219450"/>
          <p14:tracePt t="20724" x="6457950" y="3219450"/>
          <p14:tracePt t="20735" x="6429375" y="3224213"/>
          <p14:tracePt t="20751" x="6181725" y="3262313"/>
          <p14:tracePt t="20768" x="5829300" y="3333750"/>
          <p14:tracePt t="20785" x="5410200" y="3424238"/>
          <p14:tracePt t="20801" x="5033963" y="3495675"/>
          <p14:tracePt t="20818" x="4424363" y="3595688"/>
          <p14:tracePt t="20835" x="4171950" y="3633788"/>
          <p14:tracePt t="20852" x="3914775" y="3652838"/>
          <p14:tracePt t="20868" x="3738563" y="3662363"/>
          <p14:tracePt t="20885" x="3538538" y="3657600"/>
          <p14:tracePt t="20902" x="3409950" y="3633788"/>
          <p14:tracePt t="20918" x="3305175" y="3609975"/>
          <p14:tracePt t="20935" x="3195638" y="3571875"/>
          <p14:tracePt t="20951" x="3128963" y="3543300"/>
          <p14:tracePt t="20968" x="3076575" y="3524250"/>
          <p14:tracePt t="20985" x="3019425" y="3505200"/>
          <p14:tracePt t="21002" x="2933700" y="3481388"/>
          <p14:tracePt t="21018" x="2881313" y="3476625"/>
          <p14:tracePt t="21035" x="2838450" y="3471863"/>
          <p14:tracePt t="21051" x="2795588" y="3471863"/>
          <p14:tracePt t="21068" x="2738438" y="3471863"/>
          <p14:tracePt t="21085" x="2695575" y="3471863"/>
          <p14:tracePt t="21101" x="2657475" y="3476625"/>
          <p14:tracePt t="21118" x="2614613" y="3490913"/>
          <p14:tracePt t="21135" x="2552700" y="3500438"/>
          <p14:tracePt t="21151" x="2524125" y="3509963"/>
          <p14:tracePt t="21168" x="2500313" y="3514725"/>
          <p14:tracePt t="21185" x="2476500" y="3514725"/>
          <p14:tracePt t="21201" x="2466975" y="3514725"/>
          <p14:tracePt t="21218" x="2462213" y="3514725"/>
          <p14:tracePt t="21235" x="2457450" y="3514725"/>
          <p14:tracePt t="21251" x="2447925" y="3514725"/>
          <p14:tracePt t="21296" x="2443163" y="3514725"/>
          <p14:tracePt t="21361" x="2452688" y="3519488"/>
          <p14:tracePt t="21368" x="2462213" y="3524250"/>
          <p14:tracePt t="21376" x="2481263" y="3524250"/>
          <p14:tracePt t="21384" x="2500313" y="3538538"/>
          <p14:tracePt t="21401" x="2552700" y="3543300"/>
          <p14:tracePt t="21418" x="2586038" y="3552825"/>
          <p14:tracePt t="21434" x="2643188" y="3557588"/>
          <p14:tracePt t="21451" x="2676525" y="3557588"/>
          <p14:tracePt t="21468" x="2719388" y="3557588"/>
          <p14:tracePt t="21485" x="2757488" y="3557588"/>
          <p14:tracePt t="21501" x="2809875" y="3548063"/>
          <p14:tracePt t="21518" x="2838450" y="3543300"/>
          <p14:tracePt t="21535" x="2871788" y="3543300"/>
          <p14:tracePt t="21551" x="2909888" y="3543300"/>
          <p14:tracePt t="21568" x="2962275" y="3543300"/>
          <p14:tracePt t="21585" x="3000375" y="3543300"/>
          <p14:tracePt t="21601" x="3033713" y="3543300"/>
          <p14:tracePt t="21618" x="3081338" y="3543300"/>
          <p14:tracePt t="21635" x="3114675" y="3543300"/>
          <p14:tracePt t="21651" x="3167063" y="3552825"/>
          <p14:tracePt t="21668" x="3219450" y="3557588"/>
          <p14:tracePt t="21685" x="3286125" y="3571875"/>
          <p14:tracePt t="21701" x="3324225" y="3571875"/>
          <p14:tracePt t="21718" x="3352800" y="3571875"/>
          <p14:tracePt t="21734" x="3362325" y="3571875"/>
          <p14:tracePt t="21751" x="3376613" y="3571875"/>
          <p14:tracePt t="21768" x="3381375" y="3571875"/>
          <p14:tracePt t="21784" x="3390900" y="3571875"/>
          <p14:tracePt t="21831" x="3395663" y="3571875"/>
          <p14:tracePt t="21839" x="3400425" y="3571875"/>
          <p14:tracePt t="21854" x="3405188" y="3571875"/>
          <p14:tracePt t="21868" x="3409950" y="3571875"/>
          <p14:tracePt t="21885" x="3424238" y="3571875"/>
          <p14:tracePt t="21902" x="3452813" y="3576638"/>
          <p14:tracePt t="21918" x="3495675" y="3576638"/>
          <p14:tracePt t="21935" x="3576638" y="3581400"/>
          <p14:tracePt t="21951" x="3619500" y="3581400"/>
          <p14:tracePt t="21968" x="3657600" y="3581400"/>
          <p14:tracePt t="21985" x="3686175" y="3581400"/>
          <p14:tracePt t="22001" x="3714750" y="3581400"/>
          <p14:tracePt t="22018" x="3733800" y="3581400"/>
          <p14:tracePt t="22034" x="3752850" y="3581400"/>
          <p14:tracePt t="22051" x="3786188" y="3581400"/>
          <p14:tracePt t="22068" x="3805238" y="3581400"/>
          <p14:tracePt t="22085" x="3819525" y="3581400"/>
          <p14:tracePt t="22101" x="3829050" y="3581400"/>
          <p14:tracePt t="22118" x="3848100" y="3581400"/>
          <p14:tracePt t="22134" x="3862388" y="3576638"/>
          <p14:tracePt t="22151" x="3867150" y="3571875"/>
          <p14:tracePt t="22168" x="3871913" y="3567113"/>
          <p14:tracePt t="22185" x="3881438" y="3557588"/>
          <p14:tracePt t="22201" x="3890963" y="3548063"/>
          <p14:tracePt t="22218" x="3890963" y="3529013"/>
          <p14:tracePt t="22235" x="3890963" y="3500438"/>
          <p14:tracePt t="22251" x="3867150" y="3438525"/>
          <p14:tracePt t="22268" x="3857625" y="3405188"/>
          <p14:tracePt t="22285" x="3838575" y="3381375"/>
          <p14:tracePt t="22301" x="3819525" y="3357563"/>
          <p14:tracePt t="22318" x="3800475" y="3338513"/>
          <p14:tracePt t="22335" x="3781425" y="3328988"/>
          <p14:tracePt t="22351" x="3757613" y="3314700"/>
          <p14:tracePt t="22368" x="3709988" y="3305175"/>
          <p14:tracePt t="22384" x="3671888" y="3290888"/>
          <p14:tracePt t="22401" x="3638550" y="3290888"/>
          <p14:tracePt t="22418" x="3600450" y="3290888"/>
          <p14:tracePt t="22434" x="3567113" y="3300413"/>
          <p14:tracePt t="22451" x="3543300" y="3309938"/>
          <p14:tracePt t="22468" x="3533775" y="3314700"/>
          <p14:tracePt t="22485" x="3514725" y="3328988"/>
          <p14:tracePt t="22501" x="3500438" y="3352800"/>
          <p14:tracePt t="22518" x="3481388" y="3390900"/>
          <p14:tracePt t="22534" x="3467100" y="3409950"/>
          <p14:tracePt t="22551" x="3452813" y="3462338"/>
          <p14:tracePt t="22568" x="3443288" y="3476625"/>
          <p14:tracePt t="22584" x="3433763" y="3486150"/>
          <p14:tracePt t="22601" x="3433763" y="3500438"/>
          <p14:tracePt t="22618" x="3433763" y="3514725"/>
          <p14:tracePt t="22635" x="3433763" y="3519488"/>
          <p14:tracePt t="22651" x="3438525" y="3524250"/>
          <p14:tracePt t="22668" x="3443288" y="3533775"/>
          <p14:tracePt t="22684" x="3457575" y="3543300"/>
          <p14:tracePt t="22701" x="3486150" y="3548063"/>
          <p14:tracePt t="22718" x="3524250" y="3557588"/>
          <p14:tracePt t="22720" x="3543300" y="3562350"/>
          <p14:tracePt t="22735" x="3576638" y="3567113"/>
          <p14:tracePt t="22751" x="3614738" y="3581400"/>
          <p14:tracePt t="22768" x="3638550" y="3581400"/>
          <p14:tracePt t="22784" x="3652838" y="3581400"/>
          <p14:tracePt t="22801" x="3671888" y="3581400"/>
          <p14:tracePt t="22818" x="3681413" y="3581400"/>
          <p14:tracePt t="22834" x="3686175" y="3581400"/>
          <p14:tracePt t="22851" x="3695700" y="3581400"/>
          <p14:tracePt t="22868" x="3705225" y="3581400"/>
          <p14:tracePt t="22901" x="3709988" y="3581400"/>
          <p14:tracePt t="22971" x="3705225" y="3581400"/>
          <p14:tracePt t="22977" x="3700463" y="3586163"/>
          <p14:tracePt t="22985" x="3690938" y="3590925"/>
          <p14:tracePt t="23001" x="3662363" y="3595688"/>
          <p14:tracePt t="23018" x="3633788" y="3595688"/>
          <p14:tracePt t="23034" x="3614738" y="3600450"/>
          <p14:tracePt t="23051" x="3600450" y="3600450"/>
          <p14:tracePt t="23068" x="3595688" y="3600450"/>
          <p14:tracePt t="23085" x="3590925" y="3600450"/>
          <p14:tracePt t="23140" x="3595688" y="3600450"/>
          <p14:tracePt t="23147" x="3600450" y="3600450"/>
          <p14:tracePt t="23154" x="3605213" y="3600450"/>
          <p14:tracePt t="23168" x="3629025" y="3600450"/>
          <p14:tracePt t="23184" x="3648075" y="3600450"/>
          <p14:tracePt t="23201" x="3671888" y="3600450"/>
          <p14:tracePt t="23218" x="3690938" y="3600450"/>
          <p14:tracePt t="23235" x="3719513" y="3600450"/>
          <p14:tracePt t="23251" x="3733800" y="3600450"/>
          <p14:tracePt t="23268" x="3743325" y="3600450"/>
          <p14:tracePt t="23284" x="3752850" y="3600450"/>
          <p14:tracePt t="23301" x="3762375" y="3600450"/>
          <p14:tracePt t="23318" x="3771900" y="3600450"/>
          <p14:tracePt t="23873" x="3776663" y="3600450"/>
          <p14:tracePt t="23888" x="3781425" y="3600450"/>
          <p14:tracePt t="23895" x="3786188" y="3600450"/>
          <p14:tracePt t="23910" x="3790950" y="3600450"/>
          <p14:tracePt t="23969" x="3795713" y="3600450"/>
          <p14:tracePt t="24365" x="3790950" y="3600450"/>
          <p14:tracePt t="24373" x="3771900" y="3605213"/>
          <p14:tracePt t="24384" x="3752850" y="3609975"/>
          <p14:tracePt t="24401" x="3690938" y="3614738"/>
          <p14:tracePt t="24418" x="3576638" y="3629025"/>
          <p14:tracePt t="24434" x="3514725" y="3638550"/>
          <p14:tracePt t="24451" x="3471863" y="3643313"/>
          <p14:tracePt t="24484" x="3409950" y="3643313"/>
          <p14:tracePt t="24518" x="3390900" y="3629025"/>
          <p14:tracePt t="24534" x="3367088" y="3609975"/>
          <p14:tracePt t="24551" x="3362325" y="3586163"/>
          <p14:tracePt t="24568" x="3357563" y="3543300"/>
          <p14:tracePt t="24584" x="3357563" y="3505200"/>
          <p14:tracePt t="24601" x="3357563" y="3467100"/>
          <p14:tracePt t="24618" x="3357563" y="3448050"/>
          <p14:tracePt t="24634" x="3362325" y="3429000"/>
          <p14:tracePt t="24651" x="3371850" y="3414713"/>
          <p14:tracePt t="24668" x="3409950" y="3390900"/>
          <p14:tracePt t="24684" x="3443288" y="3381375"/>
          <p14:tracePt t="24701" x="3481388" y="3362325"/>
          <p14:tracePt t="24718" x="3543300" y="3348038"/>
          <p14:tracePt t="24734" x="3581400" y="3343275"/>
          <p14:tracePt t="24751" x="3600450" y="3343275"/>
          <p14:tracePt t="24768" x="3624263" y="3343275"/>
          <p14:tracePt t="24784" x="3643313" y="3348038"/>
          <p14:tracePt t="24801" x="3652838" y="3362325"/>
          <p14:tracePt t="24818" x="3667125" y="3381375"/>
          <p14:tracePt t="24834" x="3686175" y="3405188"/>
          <p14:tracePt t="24851" x="3695700" y="3438525"/>
          <p14:tracePt t="24868" x="3705225" y="3457575"/>
          <p14:tracePt t="24884" x="3709988" y="3476625"/>
          <p14:tracePt t="24902" x="3719513" y="3495675"/>
          <p14:tracePt t="24918" x="3729038" y="3505200"/>
          <p14:tracePt t="24934" x="3729038" y="3519488"/>
          <p14:tracePt t="24951" x="3729038" y="3529013"/>
          <p14:tracePt t="24967" x="3738563" y="3543300"/>
          <p14:tracePt t="24984" x="3743325" y="3548063"/>
          <p14:tracePt t="25001" x="3748088" y="3552825"/>
          <p14:tracePt t="25018" x="3748088" y="3562350"/>
          <p14:tracePt t="25034" x="3752850" y="3571875"/>
          <p14:tracePt t="25051" x="3757613" y="3576638"/>
          <p14:tracePt t="25068" x="3762375" y="3581400"/>
          <p14:tracePt t="25085" x="3771900" y="3590925"/>
          <p14:tracePt t="25101" x="3771900" y="3595688"/>
          <p14:tracePt t="25118" x="3771900" y="3600450"/>
          <p14:tracePt t="25328" x="3771900" y="3605213"/>
          <p14:tracePt t="25335" x="3771900" y="3609975"/>
          <p14:tracePt t="25342" x="3771900" y="3614738"/>
          <p14:tracePt t="25351" x="3771900" y="3619500"/>
          <p14:tracePt t="25367" x="3771900" y="3629025"/>
          <p14:tracePt t="25384" x="3762375" y="3638550"/>
          <p14:tracePt t="25401" x="3752850" y="3648075"/>
          <p14:tracePt t="25417" x="3752850" y="3657600"/>
          <p14:tracePt t="25434" x="3743325" y="3662363"/>
          <p14:tracePt t="25451" x="3724275" y="3667125"/>
          <p14:tracePt t="25468" x="3705225" y="3667125"/>
          <p14:tracePt t="25484" x="3690938" y="3652838"/>
          <p14:tracePt t="25501" x="3671888" y="3643313"/>
          <p14:tracePt t="25518" x="3652838" y="3614738"/>
          <p14:tracePt t="25534" x="3633788" y="3590925"/>
          <p14:tracePt t="25552" x="3624263" y="3562350"/>
          <p14:tracePt t="25568" x="3614738" y="3524250"/>
          <p14:tracePt t="25584" x="3614738" y="3476625"/>
          <p14:tracePt t="25602" x="3619500" y="3457575"/>
          <p14:tracePt t="25618" x="3629025" y="3438525"/>
          <p14:tracePt t="25634" x="3638550" y="3429000"/>
          <p14:tracePt t="25651" x="3657600" y="3409950"/>
          <p14:tracePt t="25668" x="3676650" y="3405188"/>
          <p14:tracePt t="25684" x="3700463" y="3400425"/>
          <p14:tracePt t="25701" x="3724275" y="3400425"/>
          <p14:tracePt t="25718" x="3748088" y="3405188"/>
          <p14:tracePt t="25735" x="3762375" y="3409950"/>
          <p14:tracePt t="25751" x="3771900" y="3424238"/>
          <p14:tracePt t="25768" x="3781425" y="3438525"/>
          <p14:tracePt t="25784" x="3795713" y="3457575"/>
          <p14:tracePt t="25801" x="3795713" y="3476625"/>
          <p14:tracePt t="25818" x="3795713" y="3495675"/>
          <p14:tracePt t="25834" x="3786188" y="3524250"/>
          <p14:tracePt t="25851" x="3786188" y="3538538"/>
          <p14:tracePt t="25868" x="3786188" y="3543300"/>
          <p14:tracePt t="25884" x="3786188" y="3552825"/>
          <p14:tracePt t="25901" x="3786188" y="3562350"/>
          <p14:tracePt t="26298" x="3790950" y="3562350"/>
          <p14:tracePt t="26305" x="3805238" y="3557588"/>
          <p14:tracePt t="26317" x="3814763" y="3543300"/>
          <p14:tracePt t="26334" x="3862388" y="3519488"/>
          <p14:tracePt t="26351" x="3886200" y="3509963"/>
          <p14:tracePt t="26368" x="3910013" y="3500438"/>
          <p14:tracePt t="26384" x="3938588" y="3486150"/>
          <p14:tracePt t="26417" x="3962400" y="3476625"/>
          <p14:tracePt t="26451" x="3995738" y="3448050"/>
          <p14:tracePt t="26467" x="4014788" y="3429000"/>
          <p14:tracePt t="26484" x="4024313" y="3419475"/>
          <p14:tracePt t="26501" x="4033838" y="3405188"/>
          <p14:tracePt t="26517" x="4048125" y="3386138"/>
          <p14:tracePt t="26534" x="4052888" y="3376613"/>
          <p14:tracePt t="26551" x="4062413" y="3371850"/>
          <p14:tracePt t="26567" x="4067175" y="3362325"/>
          <p14:tracePt t="26584" x="4076700" y="3352800"/>
          <p14:tracePt t="26708" x="4081463" y="3352800"/>
          <p14:tracePt t="26774" x="4081463" y="3348038"/>
          <p14:tracePt t="27141" x="4081463" y="3357563"/>
          <p14:tracePt t="27149" x="4081463" y="3362325"/>
          <p14:tracePt t="27156" x="4081463" y="3367088"/>
          <p14:tracePt t="27167" x="4081463" y="3376613"/>
          <p14:tracePt t="27184" x="4081463" y="3400425"/>
          <p14:tracePt t="27201" x="4081463" y="3414713"/>
          <p14:tracePt t="27234" x="4081463" y="3443288"/>
          <p14:tracePt t="27267" x="4081463" y="3467100"/>
          <p14:tracePt t="27284" x="4081463" y="3481388"/>
          <p14:tracePt t="27301" x="4081463" y="3490913"/>
          <p14:tracePt t="27317" x="4086225" y="3509963"/>
          <p14:tracePt t="27334" x="4086225" y="3519488"/>
          <p14:tracePt t="27351" x="4090988" y="3529013"/>
          <p14:tracePt t="27367" x="4090988" y="3548063"/>
          <p14:tracePt t="27384" x="4090988" y="3567113"/>
          <p14:tracePt t="27401" x="4095750" y="3581400"/>
          <p14:tracePt t="27417" x="4100513" y="3590925"/>
          <p14:tracePt t="27434" x="4100513" y="3600450"/>
          <p14:tracePt t="27451" x="4100513" y="3614738"/>
          <p14:tracePt t="27467" x="4100513" y="3619500"/>
          <p14:tracePt t="27484" x="4105275" y="3629025"/>
          <p14:tracePt t="27501" x="4110038" y="3643313"/>
          <p14:tracePt t="27517" x="4110038" y="3657600"/>
          <p14:tracePt t="27534" x="4114800" y="3667125"/>
          <p14:tracePt t="27551" x="4119563" y="3681413"/>
          <p14:tracePt t="27568" x="4129088" y="3709988"/>
          <p14:tracePt t="27584" x="4133850" y="3719513"/>
          <p14:tracePt t="27601" x="4138613" y="3733800"/>
          <p14:tracePt t="27617" x="4148138" y="3748088"/>
          <p14:tracePt t="27634" x="4162425" y="3781425"/>
          <p14:tracePt t="27651" x="4167188" y="3800475"/>
          <p14:tracePt t="27667" x="4171950" y="3838575"/>
          <p14:tracePt t="27684" x="4186238" y="3881438"/>
          <p14:tracePt t="27701" x="4210050" y="3952875"/>
          <p14:tracePt t="27717" x="4229100" y="3990975"/>
          <p14:tracePt t="27734" x="4248150" y="4019550"/>
          <p14:tracePt t="27751" x="4262438" y="4052888"/>
          <p14:tracePt t="27767" x="4271963" y="4076700"/>
          <p14:tracePt t="27784" x="4281488" y="4100513"/>
          <p14:tracePt t="27801" x="4300538" y="4110038"/>
          <p14:tracePt t="27817" x="4319588" y="4129088"/>
          <p14:tracePt t="27834" x="4329113" y="4148138"/>
          <p14:tracePt t="27851" x="4338638" y="4162425"/>
          <p14:tracePt t="27867" x="4348163" y="4171950"/>
          <p14:tracePt t="27884" x="4367213" y="4186238"/>
          <p14:tracePt t="27901" x="4371975" y="4191000"/>
          <p14:tracePt t="27917" x="4381500" y="4200525"/>
          <p14:tracePt t="27934" x="4395788" y="4210050"/>
          <p14:tracePt t="27951" x="4410075" y="4219575"/>
          <p14:tracePt t="27967" x="4419600" y="4224338"/>
          <p14:tracePt t="27984" x="4433888" y="4229100"/>
          <p14:tracePt t="28001" x="4462463" y="4229100"/>
          <p14:tracePt t="28017" x="4481513" y="4229100"/>
          <p14:tracePt t="28034" x="4500563" y="4229100"/>
          <p14:tracePt t="28051" x="4524375" y="4229100"/>
          <p14:tracePt t="28067" x="4557713" y="4229100"/>
          <p14:tracePt t="28084" x="4576763" y="4229100"/>
          <p14:tracePt t="28101" x="4600575" y="4224338"/>
          <p14:tracePt t="28117" x="4629150" y="4210050"/>
          <p14:tracePt t="28134" x="4676775" y="4200525"/>
          <p14:tracePt t="28151" x="4705350" y="4186238"/>
          <p14:tracePt t="28167" x="4743450" y="4176713"/>
          <p14:tracePt t="28184" x="4776788" y="4162425"/>
          <p14:tracePt t="28201" x="4805363" y="4152900"/>
          <p14:tracePt t="28217" x="4829175" y="4148138"/>
          <p14:tracePt t="28234" x="4852988" y="4143375"/>
          <p14:tracePt t="28251" x="4876800" y="4129088"/>
          <p14:tracePt t="28267" x="4895850" y="4119563"/>
          <p14:tracePt t="28284" x="4914900" y="4114800"/>
          <p14:tracePt t="28301" x="4938713" y="4110038"/>
          <p14:tracePt t="28317" x="4972050" y="4090988"/>
          <p14:tracePt t="28334" x="4995863" y="4071938"/>
          <p14:tracePt t="28351" x="5019675" y="4062413"/>
          <p14:tracePt t="28367" x="5043488" y="4038600"/>
          <p14:tracePt t="28384" x="5062538" y="4024313"/>
          <p14:tracePt t="28401" x="5081588" y="4010025"/>
          <p14:tracePt t="28417" x="5100638" y="3986213"/>
          <p14:tracePt t="28434" x="5124450" y="3957638"/>
          <p14:tracePt t="28451" x="5133975" y="3938588"/>
          <p14:tracePt t="28467" x="5143500" y="3924300"/>
          <p14:tracePt t="28484" x="5148263" y="3910013"/>
          <p14:tracePt t="28501" x="5153025" y="3871913"/>
          <p14:tracePt t="28517" x="5153025" y="3843338"/>
          <p14:tracePt t="28534" x="5153025" y="3814763"/>
          <p14:tracePt t="28550" x="5148263" y="3790950"/>
          <p14:tracePt t="28567" x="5133975" y="3762375"/>
          <p14:tracePt t="28584" x="5124450" y="3743325"/>
          <p14:tracePt t="28601" x="5114925" y="3719513"/>
          <p14:tracePt t="28617" x="5091113" y="3700463"/>
          <p14:tracePt t="28634" x="5081588" y="3676650"/>
          <p14:tracePt t="28651" x="5062538" y="3652838"/>
          <p14:tracePt t="28667" x="5043488" y="3629025"/>
          <p14:tracePt t="28684" x="5010150" y="3586163"/>
          <p14:tracePt t="28701" x="4972050" y="3548063"/>
          <p14:tracePt t="28717" x="4938713" y="3524250"/>
          <p14:tracePt t="28734" x="4895850" y="3500438"/>
          <p14:tracePt t="28751" x="4848225" y="3471863"/>
          <p14:tracePt t="28767" x="4814888" y="3457575"/>
          <p14:tracePt t="28784" x="4786313" y="3448050"/>
          <p14:tracePt t="28800" x="4748213" y="3438525"/>
          <p14:tracePt t="28817" x="4710113" y="3424238"/>
          <p14:tracePt t="28834" x="4686300" y="3419475"/>
          <p14:tracePt t="28851" x="4657725" y="3414713"/>
          <p14:tracePt t="28868" x="4610100" y="3400425"/>
          <p14:tracePt t="28884" x="4576763" y="3390900"/>
          <p14:tracePt t="28901" x="4524375" y="3381375"/>
          <p14:tracePt t="28917" x="4481513" y="3376613"/>
          <p14:tracePt t="28934" x="4424363" y="3367088"/>
          <p14:tracePt t="28951" x="4391025" y="3352800"/>
          <p14:tracePt t="28967" x="4367213" y="3352800"/>
          <p14:tracePt t="28984" x="4348163" y="3352800"/>
          <p14:tracePt t="29001" x="4329113" y="3352800"/>
          <p14:tracePt t="29017" x="4319588" y="3352800"/>
          <p14:tracePt t="29034" x="4305300" y="3352800"/>
          <p14:tracePt t="29051" x="4276725" y="3357563"/>
          <p14:tracePt t="29067" x="4252913" y="3362325"/>
          <p14:tracePt t="29084" x="4233863" y="3371850"/>
          <p14:tracePt t="29100" x="4210050" y="3381375"/>
          <p14:tracePt t="29117" x="4176713" y="3390900"/>
          <p14:tracePt t="29134" x="4152900" y="3400425"/>
          <p14:tracePt t="29151" x="4138613" y="3405188"/>
          <p14:tracePt t="29167" x="4129088" y="3414713"/>
          <p14:tracePt t="29184" x="4114800" y="3424238"/>
          <p14:tracePt t="29201" x="4110038" y="3429000"/>
          <p14:tracePt t="29217" x="4100513" y="3433763"/>
          <p14:tracePt t="29234" x="4090988" y="3452813"/>
          <p14:tracePt t="29250" x="4071938" y="3476625"/>
          <p14:tracePt t="29267" x="4052888" y="3514725"/>
          <p14:tracePt t="29284" x="4048125" y="3548063"/>
          <p14:tracePt t="29301" x="4043363" y="3619500"/>
          <p14:tracePt t="29317" x="4043363" y="3648075"/>
          <p14:tracePt t="29334" x="4043363" y="3671888"/>
          <p14:tracePt t="29350" x="4048125" y="3695700"/>
          <p14:tracePt t="29367" x="4057650" y="3729038"/>
          <p14:tracePt t="29384" x="4062413" y="3748088"/>
          <p14:tracePt t="29401" x="4071938" y="3771900"/>
          <p14:tracePt t="29417" x="4081463" y="3810000"/>
          <p14:tracePt t="29434" x="4105275" y="3871913"/>
          <p14:tracePt t="29450" x="4119563" y="3910013"/>
          <p14:tracePt t="29467" x="4138613" y="3938588"/>
          <p14:tracePt t="29484" x="4152900" y="3981450"/>
          <p14:tracePt t="29500" x="4171950" y="4005263"/>
          <p14:tracePt t="29517" x="4191000" y="4024313"/>
          <p14:tracePt t="29534" x="4200525" y="4048125"/>
          <p14:tracePt t="29551" x="4224338" y="4086225"/>
          <p14:tracePt t="29567" x="4238625" y="4095750"/>
          <p14:tracePt t="29584" x="4257675" y="4110038"/>
          <p14:tracePt t="29600" x="4276725" y="4129088"/>
          <p14:tracePt t="29617" x="4310063" y="4138613"/>
          <p14:tracePt t="29634" x="4338638" y="4143375"/>
          <p14:tracePt t="29651" x="4371975" y="4148138"/>
          <p14:tracePt t="29667" x="4410075" y="4162425"/>
          <p14:tracePt t="29684" x="4433888" y="4167188"/>
          <p14:tracePt t="29700" x="4462463" y="4167188"/>
          <p14:tracePt t="29717" x="4481513" y="4167188"/>
          <p14:tracePt t="29734" x="4514850" y="4167188"/>
          <p14:tracePt t="29750" x="4538663" y="4167188"/>
          <p14:tracePt t="29767" x="4552950" y="4162425"/>
          <p14:tracePt t="29784" x="4572000" y="4157663"/>
          <p14:tracePt t="29800" x="4600575" y="4148138"/>
          <p14:tracePt t="29817" x="4624388" y="4133850"/>
          <p14:tracePt t="29834" x="4643438" y="4124325"/>
          <p14:tracePt t="29850" x="4676775" y="4105275"/>
          <p14:tracePt t="29867" x="4710113" y="4081463"/>
          <p14:tracePt t="29884" x="4738688" y="4062413"/>
          <p14:tracePt t="29900" x="4762500" y="4048125"/>
          <p14:tracePt t="29917" x="4800600" y="4014788"/>
          <p14:tracePt t="29934" x="4829175" y="3976688"/>
          <p14:tracePt t="29950" x="4848225" y="3957638"/>
          <p14:tracePt t="29967" x="4867275" y="3933825"/>
          <p14:tracePt t="29984" x="4881563" y="3900488"/>
          <p14:tracePt t="30000" x="4886325" y="3876675"/>
          <p14:tracePt t="30017" x="4891088" y="3852863"/>
          <p14:tracePt t="30034" x="4891088" y="3824288"/>
          <p14:tracePt t="30050" x="4891088" y="3776663"/>
          <p14:tracePt t="30067" x="4872038" y="3743325"/>
          <p14:tracePt t="30084" x="4852988" y="3705225"/>
          <p14:tracePt t="30101" x="4829175" y="3648075"/>
          <p14:tracePt t="30117" x="4819650" y="3619500"/>
          <p14:tracePt t="30134" x="4795838" y="3595688"/>
          <p14:tracePt t="30151" x="4776788" y="3571875"/>
          <p14:tracePt t="30167" x="4748213" y="3538538"/>
          <p14:tracePt t="30184" x="4724400" y="3514725"/>
          <p14:tracePt t="30200" x="4700588" y="3490913"/>
          <p14:tracePt t="30217" x="4676775" y="3476625"/>
          <p14:tracePt t="30234" x="4643438" y="3452813"/>
          <p14:tracePt t="30250" x="4619625" y="3443288"/>
          <p14:tracePt t="30267" x="4581525" y="3424238"/>
          <p14:tracePt t="30284" x="4552950" y="3405188"/>
          <p14:tracePt t="30300" x="4505325" y="3395663"/>
          <p14:tracePt t="30317" x="4476750" y="3381375"/>
          <p14:tracePt t="30334" x="4452938" y="3376613"/>
          <p14:tracePt t="30351" x="4419600" y="3367088"/>
          <p14:tracePt t="30367" x="4400550" y="3357563"/>
          <p14:tracePt t="30384" x="4376738" y="3357563"/>
          <p14:tracePt t="30400" x="4357688" y="3357563"/>
          <p14:tracePt t="30417" x="4324350" y="3357563"/>
          <p14:tracePt t="30434" x="4300538" y="3357563"/>
          <p14:tracePt t="30450" x="4271963" y="3357563"/>
          <p14:tracePt t="30467" x="4243388" y="3367088"/>
          <p14:tracePt t="30484" x="4195763" y="3376613"/>
          <p14:tracePt t="30500" x="4167188" y="3386138"/>
          <p14:tracePt t="30517" x="4143375" y="3390900"/>
          <p14:tracePt t="30534" x="4124325" y="3400425"/>
          <p14:tracePt t="30550" x="4100513" y="3409950"/>
          <p14:tracePt t="30567" x="4090988" y="3419475"/>
          <p14:tracePt t="30584" x="4081463" y="3443288"/>
          <p14:tracePt t="30600" x="4071938" y="3490913"/>
          <p14:tracePt t="30617" x="4057650" y="3543300"/>
          <p14:tracePt t="30634" x="4057650" y="3590925"/>
          <p14:tracePt t="30651" x="4057650" y="3633788"/>
          <p14:tracePt t="30667" x="4057650" y="3686175"/>
          <p14:tracePt t="30684" x="4057650" y="3709988"/>
          <p14:tracePt t="30700" x="4062413" y="3724275"/>
          <p14:tracePt t="30717" x="4067175" y="3748088"/>
          <p14:tracePt t="30719" x="4076700" y="3757613"/>
          <p14:tracePt t="30734" x="4086225" y="3781425"/>
          <p14:tracePt t="30750" x="4105275" y="3824288"/>
          <p14:tracePt t="30767" x="4129088" y="3871913"/>
          <p14:tracePt t="30784" x="4171950" y="3933825"/>
          <p14:tracePt t="30800" x="4186238" y="3957638"/>
          <p14:tracePt t="30817" x="4205288" y="3981450"/>
          <p14:tracePt t="30834" x="4224338" y="4005263"/>
          <p14:tracePt t="30850" x="4248150" y="4038600"/>
          <p14:tracePt t="30867" x="4267200" y="4052888"/>
          <p14:tracePt t="30884" x="4286250" y="4067175"/>
          <p14:tracePt t="30900" x="4310063" y="4086225"/>
          <p14:tracePt t="30917" x="4343400" y="4110038"/>
          <p14:tracePt t="30934" x="4357688" y="4119563"/>
          <p14:tracePt t="30951" x="4381500" y="4124325"/>
          <p14:tracePt t="30967" x="4405313" y="4129088"/>
          <p14:tracePt t="30984" x="4438650" y="4143375"/>
          <p14:tracePt t="31000" x="4457700" y="4152900"/>
          <p14:tracePt t="31017" x="4481513" y="4152900"/>
          <p14:tracePt t="31034" x="4514850" y="4152900"/>
          <p14:tracePt t="31050" x="4543425" y="4152900"/>
          <p14:tracePt t="31067" x="4562475" y="4152900"/>
          <p14:tracePt t="31084" x="4591050" y="4148138"/>
          <p14:tracePt t="31100" x="4638675" y="4129088"/>
          <p14:tracePt t="31117" x="4672013" y="4110038"/>
          <p14:tracePt t="31134" x="4705350" y="4095750"/>
          <p14:tracePt t="31150" x="4738688" y="4081463"/>
          <p14:tracePt t="31167" x="4776788" y="4057650"/>
          <p14:tracePt t="31184" x="4800600" y="4038600"/>
          <p14:tracePt t="31200" x="4814888" y="4029075"/>
          <p14:tracePt t="31217" x="4838700" y="4005263"/>
          <p14:tracePt t="31234" x="4857750" y="3976688"/>
          <p14:tracePt t="31250" x="4881563" y="3948113"/>
          <p14:tracePt t="31267" x="4891088" y="3919538"/>
          <p14:tracePt t="31284" x="4919663" y="3862388"/>
          <p14:tracePt t="31300" x="4929188" y="3824288"/>
          <p14:tracePt t="31317" x="4943475" y="3771900"/>
          <p14:tracePt t="31334" x="4948238" y="3724275"/>
          <p14:tracePt t="31350" x="4957763" y="3629025"/>
          <p14:tracePt t="31367" x="4957763" y="3586163"/>
          <p14:tracePt t="31384" x="4957763" y="3557588"/>
          <p14:tracePt t="31401" x="4957763" y="3533775"/>
          <p14:tracePt t="31417" x="4948238" y="3500438"/>
          <p14:tracePt t="31434" x="4943475" y="3486150"/>
          <p14:tracePt t="31450" x="4938713" y="3476625"/>
          <p14:tracePt t="31467" x="4929188" y="3457575"/>
          <p14:tracePt t="31484" x="4914900" y="3448050"/>
          <p14:tracePt t="31500" x="4895850" y="3429000"/>
          <p14:tracePt t="31517" x="4872038" y="3414713"/>
          <p14:tracePt t="31534" x="4805363" y="3381375"/>
          <p14:tracePt t="31550" x="4748213" y="3362325"/>
          <p14:tracePt t="31567" x="4700588" y="3352800"/>
          <p14:tracePt t="31584" x="4657725" y="3348038"/>
          <p14:tracePt t="31600" x="4581525" y="3348038"/>
          <p14:tracePt t="31617" x="4524375" y="3348038"/>
          <p14:tracePt t="31634" x="4467225" y="3348038"/>
          <p14:tracePt t="31651" x="4391025" y="3357563"/>
          <p14:tracePt t="31667" x="4352925" y="3362325"/>
          <p14:tracePt t="31684" x="4314825" y="3367088"/>
          <p14:tracePt t="31700" x="4281488" y="3376613"/>
          <p14:tracePt t="31717" x="4252913" y="3386138"/>
          <p14:tracePt t="31734" x="4233863" y="3390900"/>
          <p14:tracePt t="31750" x="4219575" y="3390900"/>
          <p14:tracePt t="31767" x="4210050" y="3390900"/>
          <p14:tracePt t="31784" x="4200525" y="3390900"/>
          <p14:tracePt t="31800" x="4195763" y="3390900"/>
          <p14:tracePt t="31857" x="4191000" y="3390900"/>
          <p14:tracePt t="31864" x="4186238" y="3390900"/>
          <p14:tracePt t="31879" x="4181475" y="3395663"/>
          <p14:tracePt t="31886" x="4176713" y="3400425"/>
          <p14:tracePt t="31900" x="4167188" y="3405188"/>
          <p14:tracePt t="31917" x="4157663" y="3409950"/>
          <p14:tracePt t="31934" x="4148138" y="3409950"/>
          <p14:tracePt t="31950" x="4143375" y="3409950"/>
          <p14:tracePt t="31967" x="4133850" y="3409950"/>
          <p14:tracePt t="32687" x="4114800" y="3424238"/>
          <p14:tracePt t="32695" x="4086225" y="3448050"/>
          <p14:tracePt t="32705" x="4067175" y="3457575"/>
          <p14:tracePt t="32717" x="4010025" y="3500438"/>
          <p14:tracePt t="32734" x="3967163" y="3529013"/>
          <p14:tracePt t="32750" x="3919538" y="3548063"/>
          <p14:tracePt t="32783" x="3829050" y="3581400"/>
          <p14:tracePt t="32817" x="3771900" y="3605213"/>
          <p14:tracePt t="32834" x="3729038" y="3619500"/>
          <p14:tracePt t="32850" x="3709988" y="3624263"/>
          <p14:tracePt t="32867" x="3686175" y="3638550"/>
          <p14:tracePt t="32884" x="3662363" y="3643313"/>
          <p14:tracePt t="32900" x="3629025" y="3643313"/>
          <p14:tracePt t="32917" x="3609975" y="3643313"/>
          <p14:tracePt t="32934" x="3586163" y="3643313"/>
          <p14:tracePt t="32950" x="3576638" y="3643313"/>
          <p14:tracePt t="32967" x="3557588" y="3643313"/>
          <p14:tracePt t="32985" x="3548063" y="3643313"/>
          <p14:tracePt t="33001" x="3543300" y="3643313"/>
          <p14:tracePt t="33017" x="3533775" y="3643313"/>
          <p14:tracePt t="33093" x="3529013" y="3643313"/>
          <p14:tracePt t="33495" x="3557588" y="3638550"/>
          <p14:tracePt t="33502" x="3595688" y="3624263"/>
          <p14:tracePt t="33509" x="3619500" y="3619500"/>
          <p14:tracePt t="33518" x="3643313" y="3614738"/>
          <p14:tracePt t="33534" x="3690938" y="3600450"/>
          <p14:tracePt t="33550" x="3724275" y="3595688"/>
          <p14:tracePt t="33584" x="3781425" y="3576638"/>
          <p14:tracePt t="33617" x="3819525" y="3567113"/>
          <p14:tracePt t="33634" x="3833813" y="3557588"/>
          <p14:tracePt t="33650" x="3852863" y="3548063"/>
          <p14:tracePt t="33667" x="3862388" y="3543300"/>
          <p14:tracePt t="33684" x="3886200" y="3533775"/>
          <p14:tracePt t="33701" x="3910013" y="3524250"/>
          <p14:tracePt t="33717" x="3929063" y="3514725"/>
          <p14:tracePt t="33734" x="3943350" y="3509963"/>
          <p14:tracePt t="33750" x="3957638" y="3505200"/>
          <p14:tracePt t="33767" x="3967163" y="3495675"/>
          <p14:tracePt t="33784" x="3971925" y="3490913"/>
          <p14:tracePt t="33800" x="3976688" y="3486150"/>
          <p14:tracePt t="33817" x="3986213" y="3481388"/>
          <p14:tracePt t="33834" x="4005263" y="3471863"/>
          <p14:tracePt t="33850" x="4014788" y="3467100"/>
          <p14:tracePt t="33867" x="4029075" y="3457575"/>
          <p14:tracePt t="33884" x="4048125" y="3448050"/>
          <p14:tracePt t="33900" x="4052888" y="3443288"/>
          <p14:tracePt t="33917" x="4062413" y="3438525"/>
          <p14:tracePt t="33933" x="4067175" y="3433763"/>
          <p14:tracePt t="33950" x="4076700" y="3433763"/>
          <p14:tracePt t="33967" x="4081463" y="3433763"/>
          <p14:tracePt t="33983" x="4090988" y="3433763"/>
          <p14:tracePt t="34347" x="4090988" y="3448050"/>
          <p14:tracePt t="34354" x="4090988" y="3476625"/>
          <p14:tracePt t="34367" x="4090988" y="3500438"/>
          <p14:tracePt t="34384" x="4100513" y="3576638"/>
          <p14:tracePt t="34417" x="4119563" y="3662363"/>
          <p14:tracePt t="34450" x="4138613" y="3838575"/>
          <p14:tracePt t="34467" x="4152900" y="3900488"/>
          <p14:tracePt t="34483" x="4157663" y="3943350"/>
          <p14:tracePt t="34500" x="4176713" y="4005263"/>
          <p14:tracePt t="34517" x="4195763" y="4038600"/>
          <p14:tracePt t="34533" x="4205288" y="4067175"/>
          <p14:tracePt t="34550" x="4224338" y="4095750"/>
          <p14:tracePt t="34567" x="4262438" y="4148138"/>
          <p14:tracePt t="34584" x="4286250" y="4176713"/>
          <p14:tracePt t="34600" x="4310063" y="4200525"/>
          <p14:tracePt t="34617" x="4333875" y="4224338"/>
          <p14:tracePt t="34634" x="4362450" y="4248150"/>
          <p14:tracePt t="34650" x="4371975" y="4257675"/>
          <p14:tracePt t="34667" x="4386263" y="4267200"/>
          <p14:tracePt t="34684" x="4405313" y="4271963"/>
          <p14:tracePt t="34700" x="4424363" y="4281488"/>
          <p14:tracePt t="34717" x="4443413" y="4281488"/>
          <p14:tracePt t="34733" x="4481513" y="4281488"/>
          <p14:tracePt t="34750" x="4548188" y="4243388"/>
          <p14:tracePt t="34767" x="4600575" y="4214813"/>
          <p14:tracePt t="34783" x="4657725" y="4181475"/>
          <p14:tracePt t="34800" x="4714875" y="4152900"/>
          <p14:tracePt t="34817" x="4786313" y="4114800"/>
          <p14:tracePt t="34833" x="4833938" y="4086225"/>
          <p14:tracePt t="34850" x="4876800" y="4062413"/>
          <p14:tracePt t="34867" x="4924425" y="4033838"/>
          <p14:tracePt t="34883" x="4976813" y="3990975"/>
          <p14:tracePt t="34900" x="5010150" y="3952875"/>
          <p14:tracePt t="34917" x="5033963" y="3929063"/>
          <p14:tracePt t="34933" x="5057775" y="3890963"/>
          <p14:tracePt t="34950" x="5081588" y="3843338"/>
          <p14:tracePt t="34967" x="5095875" y="3805238"/>
          <p14:tracePt t="34983" x="5110163" y="3771900"/>
          <p14:tracePt t="35000" x="5110163" y="3724275"/>
          <p14:tracePt t="35017" x="5100638" y="3695700"/>
          <p14:tracePt t="35034" x="5091113" y="3671888"/>
          <p14:tracePt t="35050" x="5076825" y="3648075"/>
          <p14:tracePt t="35067" x="5043488" y="3600450"/>
          <p14:tracePt t="35084" x="5014913" y="3562350"/>
          <p14:tracePt t="35100" x="4991100" y="3533775"/>
          <p14:tracePt t="35117" x="4967288" y="3500438"/>
          <p14:tracePt t="35133" x="4919663" y="3452813"/>
          <p14:tracePt t="35150" x="4891088" y="3414713"/>
          <p14:tracePt t="35167" x="4867275" y="3390900"/>
          <p14:tracePt t="35183" x="4843463" y="3371850"/>
          <p14:tracePt t="35200" x="4795838" y="3348038"/>
          <p14:tracePt t="35217" x="4767263" y="3333750"/>
          <p14:tracePt t="35234" x="4724400" y="3328988"/>
          <p14:tracePt t="35250" x="4662488" y="3324225"/>
          <p14:tracePt t="35267" x="4633913" y="3324225"/>
          <p14:tracePt t="35284" x="4605338" y="3324225"/>
          <p14:tracePt t="35300" x="4572000" y="3324225"/>
          <p14:tracePt t="35317" x="4533900" y="3324225"/>
          <p14:tracePt t="35333" x="4510088" y="3324225"/>
          <p14:tracePt t="35350" x="4491038" y="3324225"/>
          <p14:tracePt t="35367" x="4471988" y="3324225"/>
          <p14:tracePt t="35383" x="4443413" y="3319463"/>
          <p14:tracePt t="35400" x="4419600" y="3319463"/>
          <p14:tracePt t="35417" x="4391025" y="3319463"/>
          <p14:tracePt t="35433" x="4343400" y="3319463"/>
          <p14:tracePt t="35450" x="4314825" y="3319463"/>
          <p14:tracePt t="35467" x="4295775" y="3319463"/>
          <p14:tracePt t="35483" x="4276725" y="3319463"/>
          <p14:tracePt t="35500" x="4248150" y="3319463"/>
          <p14:tracePt t="35517" x="4233863" y="3319463"/>
          <p14:tracePt t="35533" x="4219575" y="3319463"/>
          <p14:tracePt t="35550" x="4210050" y="3324225"/>
          <p14:tracePt t="35567" x="4191000" y="3328988"/>
          <p14:tracePt t="35583" x="4181475" y="3333750"/>
          <p14:tracePt t="35600" x="4167188" y="3343275"/>
          <p14:tracePt t="35617" x="4148138" y="3352800"/>
          <p14:tracePt t="35633" x="4138613" y="3362325"/>
          <p14:tracePt t="35650" x="4124325" y="3395663"/>
          <p14:tracePt t="35667" x="4100513" y="3452813"/>
          <p14:tracePt t="35684" x="4090988" y="3529013"/>
          <p14:tracePt t="35700" x="4076700" y="3571875"/>
          <p14:tracePt t="35717" x="4076700" y="3614738"/>
          <p14:tracePt t="35733" x="4076700" y="3648075"/>
          <p14:tracePt t="35750" x="4086225" y="3719513"/>
          <p14:tracePt t="35767" x="4100513" y="3776663"/>
          <p14:tracePt t="35784" x="4114800" y="3838575"/>
          <p14:tracePt t="35800" x="4133850" y="3895725"/>
          <p14:tracePt t="35817" x="4157663" y="3948113"/>
          <p14:tracePt t="35834" x="4167188" y="3971925"/>
          <p14:tracePt t="35850" x="4186238" y="3995738"/>
          <p14:tracePt t="35867" x="4210050" y="4029075"/>
          <p14:tracePt t="35884" x="4219575" y="4052888"/>
          <p14:tracePt t="35900" x="4238625" y="4076700"/>
          <p14:tracePt t="35917" x="4262438" y="4100513"/>
          <p14:tracePt t="35933" x="4300538" y="4148138"/>
          <p14:tracePt t="35950" x="4324350" y="4181475"/>
          <p14:tracePt t="35967" x="4348163" y="4205288"/>
          <p14:tracePt t="35983" x="4376738" y="4229100"/>
          <p14:tracePt t="36000" x="4424363" y="4252913"/>
          <p14:tracePt t="36017" x="4457700" y="4271963"/>
          <p14:tracePt t="36033" x="4491038" y="4281488"/>
          <p14:tracePt t="36050" x="4538663" y="4286250"/>
          <p14:tracePt t="36067" x="4576763" y="4286250"/>
          <p14:tracePt t="36083" x="4614863" y="4267200"/>
          <p14:tracePt t="36100" x="4657725" y="4243388"/>
          <p14:tracePt t="36117" x="4733925" y="4186238"/>
          <p14:tracePt t="36133" x="4781550" y="4152900"/>
          <p14:tracePt t="36150" x="4824413" y="4119563"/>
          <p14:tracePt t="36167" x="4857750" y="4086225"/>
          <p14:tracePt t="36183" x="4910138" y="4033838"/>
          <p14:tracePt t="36200" x="4938713" y="3995738"/>
          <p14:tracePt t="36217" x="4967288" y="3957638"/>
          <p14:tracePt t="36233" x="4981575" y="3933825"/>
          <p14:tracePt t="36250" x="5005388" y="3886200"/>
          <p14:tracePt t="36267" x="5024438" y="3862388"/>
          <p14:tracePt t="36283" x="5029200" y="3829050"/>
          <p14:tracePt t="36300" x="5038725" y="3795713"/>
          <p14:tracePt t="36317" x="5038725" y="3771900"/>
          <p14:tracePt t="36333" x="5038725" y="3752850"/>
          <p14:tracePt t="36350" x="5038725" y="3738563"/>
          <p14:tracePt t="36367" x="5024438" y="3709988"/>
          <p14:tracePt t="36383" x="5014913" y="3695700"/>
          <p14:tracePt t="36400" x="5000625" y="3671888"/>
          <p14:tracePt t="36417" x="4981575" y="3648075"/>
          <p14:tracePt t="36433" x="4938713" y="3600450"/>
          <p14:tracePt t="36450" x="4900613" y="3562350"/>
          <p14:tracePt t="36467" x="4857750" y="3519488"/>
          <p14:tracePt t="36483" x="4833938" y="3495675"/>
          <p14:tracePt t="36500" x="4795838" y="3467100"/>
          <p14:tracePt t="36517" x="4772025" y="3448050"/>
          <p14:tracePt t="36534" x="4748213" y="3438525"/>
          <p14:tracePt t="36550" x="4714875" y="3414713"/>
          <p14:tracePt t="36567" x="4691063" y="3409950"/>
          <p14:tracePt t="36583" x="4662488" y="3405188"/>
          <p14:tracePt t="36600" x="4624388" y="3395663"/>
          <p14:tracePt t="36617" x="4586288" y="3395663"/>
          <p14:tracePt t="36633" x="4567238" y="3395663"/>
          <p14:tracePt t="36650" x="4543425" y="3395663"/>
          <p14:tracePt t="36667" x="4529138" y="3395663"/>
          <p14:tracePt t="36683" x="4510088" y="3395663"/>
          <p14:tracePt t="36700" x="4500563" y="3395663"/>
          <p14:tracePt t="36717" x="4486275" y="3395663"/>
          <p14:tracePt t="36734" x="4471988" y="3395663"/>
          <p14:tracePt t="36750" x="4462463" y="3395663"/>
          <p14:tracePt t="36767" x="4457700" y="3395663"/>
          <p14:tracePt t="36783" x="4452938" y="3395663"/>
          <p14:tracePt t="36800" x="4448175" y="3395663"/>
          <p14:tracePt t="36873" x="4443413" y="3395663"/>
          <p14:tracePt t="37279" x="4443413" y="3390900"/>
          <p14:tracePt t="37323" x="4443413" y="3386138"/>
          <p14:tracePt t="37330" x="4438650" y="3386138"/>
          <p14:tracePt t="37337" x="4433888" y="3386138"/>
          <p14:tracePt t="37367" x="4414838" y="3386138"/>
          <p14:tracePt t="37400" x="4391025" y="3386138"/>
          <p14:tracePt t="37417" x="4376738" y="3386138"/>
          <p14:tracePt t="37433" x="4367213" y="3386138"/>
          <p14:tracePt t="37450" x="4362450" y="3386138"/>
          <p14:tracePt t="37466" x="4352925" y="3386138"/>
          <p14:tracePt t="37483" x="4343400" y="3386138"/>
          <p14:tracePt t="37500" x="4329113" y="3386138"/>
          <p14:tracePt t="37517" x="4319588" y="3386138"/>
          <p14:tracePt t="37533" x="4310063" y="3386138"/>
          <p14:tracePt t="37550" x="4300538" y="3390900"/>
          <p14:tracePt t="37567" x="4291013" y="3390900"/>
          <p14:tracePt t="37583" x="4281488" y="3390900"/>
          <p14:tracePt t="37600" x="4267200" y="3395663"/>
          <p14:tracePt t="37616" x="4262438" y="3400425"/>
          <p14:tracePt t="37633" x="4252913" y="3400425"/>
          <p14:tracePt t="37650" x="4243388" y="3400425"/>
          <p14:tracePt t="37667" x="4233863" y="3409950"/>
          <p14:tracePt t="37683" x="4219575" y="3409950"/>
          <p14:tracePt t="37700" x="4214813" y="3409950"/>
          <p14:tracePt t="37716" x="4205288" y="3419475"/>
          <p14:tracePt t="37733" x="4191000" y="3429000"/>
          <p14:tracePt t="37750" x="4181475" y="3429000"/>
          <p14:tracePt t="37767" x="4176713" y="3433763"/>
          <p14:tracePt t="37783" x="4171950" y="3433763"/>
          <p14:tracePt t="37800" x="4162425" y="3443288"/>
          <p14:tracePt t="37817" x="4157663" y="3462338"/>
          <p14:tracePt t="37833" x="4152900" y="3476625"/>
          <p14:tracePt t="37850" x="4129088" y="3519488"/>
          <p14:tracePt t="37867" x="4119563" y="3552825"/>
          <p14:tracePt t="37883" x="4105275" y="3576638"/>
          <p14:tracePt t="37900" x="4100513" y="3600450"/>
          <p14:tracePt t="37917" x="4095750" y="3629025"/>
          <p14:tracePt t="37933" x="4095750" y="3648075"/>
          <p14:tracePt t="37950" x="4095750" y="3667125"/>
          <p14:tracePt t="37967" x="4095750" y="3705225"/>
          <p14:tracePt t="37983" x="4095750" y="3776663"/>
          <p14:tracePt t="38000" x="4095750" y="3833813"/>
          <p14:tracePt t="38017" x="4095750" y="3876675"/>
          <p14:tracePt t="38034" x="4095750" y="3914775"/>
          <p14:tracePt t="38050" x="4100513" y="3952875"/>
          <p14:tracePt t="38067" x="4114800" y="3976688"/>
          <p14:tracePt t="38084" x="4124325" y="4000500"/>
          <p14:tracePt t="38100" x="4148138" y="4033838"/>
          <p14:tracePt t="38117" x="4162425" y="4057650"/>
          <p14:tracePt t="38133" x="4176713" y="4081463"/>
          <p14:tracePt t="38150" x="4195763" y="4095750"/>
          <p14:tracePt t="38166" x="4229100" y="4133850"/>
          <p14:tracePt t="38183" x="4252913" y="4157663"/>
          <p14:tracePt t="38200" x="4276725" y="4167188"/>
          <p14:tracePt t="38216" x="4300538" y="4186238"/>
          <p14:tracePt t="38218" x="4314825" y="4191000"/>
          <p14:tracePt t="38233" x="4348163" y="4210050"/>
          <p14:tracePt t="38250" x="4376738" y="4219575"/>
          <p14:tracePt t="38267" x="4414838" y="4224338"/>
          <p14:tracePt t="38284" x="4471988" y="4224338"/>
          <p14:tracePt t="38300" x="4529138" y="4205288"/>
          <p14:tracePt t="38317" x="4562475" y="4191000"/>
          <p14:tracePt t="38333" x="4610100" y="4171950"/>
          <p14:tracePt t="38350" x="4657725" y="4143375"/>
          <p14:tracePt t="38366" x="4695825" y="4119563"/>
          <p14:tracePt t="38383" x="4724400" y="4095750"/>
          <p14:tracePt t="38400" x="4762500" y="4067175"/>
          <p14:tracePt t="38416" x="4800600" y="4033838"/>
          <p14:tracePt t="38433" x="4819650" y="4014788"/>
          <p14:tracePt t="38450" x="4843463" y="3990975"/>
          <p14:tracePt t="38467" x="4867275" y="3967163"/>
          <p14:tracePt t="38483" x="4905375" y="3905250"/>
          <p14:tracePt t="38500" x="4919663" y="3862388"/>
          <p14:tracePt t="38516" x="4919663" y="3819525"/>
          <p14:tracePt t="38533" x="4919663" y="3757613"/>
          <p14:tracePt t="38550" x="4900613" y="3709988"/>
          <p14:tracePt t="38567" x="4881563" y="3681413"/>
          <p14:tracePt t="38583" x="4857750" y="3652838"/>
          <p14:tracePt t="38600" x="4814888" y="3595688"/>
          <p14:tracePt t="38616" x="4781550" y="3548063"/>
          <p14:tracePt t="38633" x="4748213" y="3509963"/>
          <p14:tracePt t="38650" x="4710113" y="3476625"/>
          <p14:tracePt t="38667" x="4643438" y="3424238"/>
          <p14:tracePt t="38683" x="4605338" y="3400425"/>
          <p14:tracePt t="38700" x="4562475" y="3386138"/>
          <p14:tracePt t="38717" x="4510088" y="3376613"/>
          <p14:tracePt t="38733" x="4481513" y="3376613"/>
          <p14:tracePt t="38750" x="4452938" y="3376613"/>
          <p14:tracePt t="38766" x="4429125" y="3376613"/>
          <p14:tracePt t="38783" x="4414838" y="3376613"/>
          <p14:tracePt t="38800" x="4405313" y="3376613"/>
          <p14:tracePt t="38817" x="4400550" y="3376613"/>
          <p14:tracePt t="38833" x="4395788" y="3376613"/>
          <p14:tracePt t="38850" x="4391025" y="3376613"/>
          <p14:tracePt t="38867" x="4386263" y="3376613"/>
          <p14:tracePt t="39386" x="4381500" y="3376613"/>
          <p14:tracePt t="39393" x="4376738" y="3376613"/>
          <p14:tracePt t="39401" x="4371975" y="3376613"/>
          <p14:tracePt t="39417" x="4357688" y="3376613"/>
          <p14:tracePt t="39433" x="4343400" y="3376613"/>
          <p14:tracePt t="39450" x="4319588" y="3376613"/>
          <p14:tracePt t="39467" x="4295775" y="3381375"/>
          <p14:tracePt t="39500" x="4281488" y="3381375"/>
          <p14:tracePt t="39533" x="4276725" y="3381375"/>
          <p14:tracePt t="40172" x="4257675" y="3395663"/>
          <p14:tracePt t="40179" x="4233863" y="3419475"/>
          <p14:tracePt t="40186" x="4191000" y="3443288"/>
          <p14:tracePt t="40200" x="4162425" y="3467100"/>
          <p14:tracePt t="40216" x="4057650" y="3519488"/>
          <p14:tracePt t="40233" x="4005263" y="3548063"/>
          <p14:tracePt t="40266" x="3933825" y="3576638"/>
          <p14:tracePt t="40300" x="3910013" y="3581400"/>
          <p14:tracePt t="40316" x="3900488" y="3581400"/>
          <p14:tracePt t="40333" x="3890963" y="3581400"/>
          <p14:tracePt t="40350" x="3886200" y="3581400"/>
          <p14:tracePt t="40443" x="3881438" y="3581400"/>
          <p14:tracePt t="40465" x="3876675" y="3581400"/>
          <p14:tracePt t="40473" x="3871913" y="3581400"/>
          <p14:tracePt t="40487" x="3867150" y="3586163"/>
          <p14:tracePt t="40500" x="3862388" y="3590925"/>
          <p14:tracePt t="40516" x="3833813" y="3600450"/>
          <p14:tracePt t="40533" x="3805238" y="3614738"/>
          <p14:tracePt t="40550" x="3776663" y="3629025"/>
          <p14:tracePt t="40566" x="3743325" y="3648075"/>
          <p14:tracePt t="40583" x="3695700" y="3667125"/>
          <p14:tracePt t="40600" x="3662363" y="3671888"/>
          <p14:tracePt t="40616" x="3633788" y="3676650"/>
          <p14:tracePt t="40633" x="3595688" y="3676650"/>
          <p14:tracePt t="40650" x="3543300" y="3671888"/>
          <p14:tracePt t="40666" x="3505200" y="3667125"/>
          <p14:tracePt t="40683" x="3476625" y="3648075"/>
          <p14:tracePt t="40700" x="3448050" y="3624263"/>
          <p14:tracePt t="40716" x="3433763" y="3609975"/>
          <p14:tracePt t="40733" x="3414713" y="3571875"/>
          <p14:tracePt t="40750" x="3400425" y="3529013"/>
          <p14:tracePt t="40766" x="3395663" y="3452813"/>
          <p14:tracePt t="40783" x="3395663" y="3400425"/>
          <p14:tracePt t="40800" x="3414713" y="3376613"/>
          <p14:tracePt t="40816" x="3433763" y="3338513"/>
          <p14:tracePt t="40833" x="3467100" y="3309938"/>
          <p14:tracePt t="40850" x="3490913" y="3295650"/>
          <p14:tracePt t="40866" x="3519488" y="3281363"/>
          <p14:tracePt t="40883" x="3567113" y="3281363"/>
          <p14:tracePt t="40900" x="3595688" y="3290888"/>
          <p14:tracePt t="40916" x="3633788" y="3305175"/>
          <p14:tracePt t="40933" x="3671888" y="3338513"/>
          <p14:tracePt t="40950" x="3709988" y="3400425"/>
          <p14:tracePt t="40966" x="3719513" y="3448050"/>
          <p14:tracePt t="40983" x="3733800" y="3481388"/>
          <p14:tracePt t="41000" x="3733800" y="3505200"/>
          <p14:tracePt t="41016" x="3733800" y="3529013"/>
          <p14:tracePt t="41033" x="3733800" y="3533775"/>
          <p14:tracePt t="41050" x="3733800" y="3543300"/>
          <p14:tracePt t="41066" x="3733800" y="3548063"/>
          <p14:tracePt t="41083" x="3733800" y="3552825"/>
          <p14:tracePt t="41376" x="3771900" y="3552825"/>
          <p14:tracePt t="41383" x="3819525" y="3552825"/>
          <p14:tracePt t="41400" x="3876675" y="3543300"/>
          <p14:tracePt t="41416" x="3914775" y="3533775"/>
          <p14:tracePt t="41433" x="3938588" y="3533775"/>
          <p14:tracePt t="41450" x="3952875" y="3533775"/>
          <p14:tracePt t="41466" x="3957638" y="3533775"/>
          <p14:tracePt t="41483" x="3967163" y="3533775"/>
          <p14:tracePt t="41516" x="3976688" y="3533775"/>
          <p14:tracePt t="41533" x="3981450" y="3524250"/>
          <p14:tracePt t="41550" x="3990975" y="3519488"/>
          <p14:tracePt t="41566" x="3995738" y="3514725"/>
          <p14:tracePt t="41583" x="4014788" y="3490913"/>
          <p14:tracePt t="41600" x="4024313" y="3471863"/>
          <p14:tracePt t="41617" x="4043363" y="3448050"/>
          <p14:tracePt t="41633" x="4062413" y="3419475"/>
          <p14:tracePt t="41650" x="4067175" y="3409950"/>
          <p14:tracePt t="41666" x="4076700" y="3405188"/>
          <p14:tracePt t="41683" x="4081463" y="3400425"/>
          <p14:tracePt t="41699" x="4081463" y="3390900"/>
          <p14:tracePt t="41795" x="4081463" y="3395663"/>
          <p14:tracePt t="41802" x="4081463" y="3405188"/>
          <p14:tracePt t="41816" x="4081463" y="3448050"/>
          <p14:tracePt t="41833" x="4081463" y="3505200"/>
          <p14:tracePt t="41850" x="4090988" y="3629025"/>
          <p14:tracePt t="41866" x="4110038" y="3790950"/>
          <p14:tracePt t="41883" x="4157663" y="3952875"/>
          <p14:tracePt t="41900" x="4195763" y="4029075"/>
          <p14:tracePt t="41916" x="4252913" y="4119563"/>
          <p14:tracePt t="41933" x="4319588" y="4210050"/>
          <p14:tracePt t="41950" x="4395788" y="4319588"/>
          <p14:tracePt t="41966" x="4433888" y="4357688"/>
          <p14:tracePt t="41983" x="4491038" y="4400550"/>
          <p14:tracePt t="42000" x="4557713" y="4419600"/>
          <p14:tracePt t="42016" x="4633913" y="4438650"/>
          <p14:tracePt t="42033" x="4676775" y="4438650"/>
          <p14:tracePt t="42050" x="4729163" y="4419600"/>
          <p14:tracePt t="42066" x="4795838" y="4367213"/>
          <p14:tracePt t="42083" x="4848225" y="4305300"/>
          <p14:tracePt t="42099" x="4910138" y="4248150"/>
          <p14:tracePt t="42116" x="4957763" y="4186238"/>
          <p14:tracePt t="42133" x="5010150" y="4119563"/>
          <p14:tracePt t="42149" x="5038725" y="4086225"/>
          <p14:tracePt t="42166" x="5048250" y="4038600"/>
          <p14:tracePt t="42183" x="5048250" y="3990975"/>
          <p14:tracePt t="42199" x="5043488" y="3919538"/>
          <p14:tracePt t="42216" x="5005388" y="3843338"/>
          <p14:tracePt t="42233" x="4948238" y="3767138"/>
          <p14:tracePt t="42250" x="4819650" y="3590925"/>
          <p14:tracePt t="42266" x="4724400" y="3500438"/>
          <p14:tracePt t="42283" x="4624388" y="3414713"/>
          <p14:tracePt t="42300" x="4562475" y="3362325"/>
          <p14:tracePt t="42316" x="4481513" y="3314700"/>
          <p14:tracePt t="42333" x="4433888" y="3300413"/>
          <p14:tracePt t="42350" x="4391025" y="3295650"/>
          <p14:tracePt t="42366" x="4343400" y="3295650"/>
          <p14:tracePt t="42383" x="4281488" y="3300413"/>
          <p14:tracePt t="42399" x="4243388" y="3309938"/>
          <p14:tracePt t="42416" x="4219575" y="3319463"/>
          <p14:tracePt t="42433" x="4214813" y="3319463"/>
          <p14:tracePt t="42450" x="4205288" y="3319463"/>
          <p14:tracePt t="42466" x="4195763" y="3319463"/>
          <p14:tracePt t="42483" x="4191000" y="3319463"/>
          <p14:tracePt t="43491" x="4191000" y="3324225"/>
          <p14:tracePt t="43499" x="4195763" y="3328988"/>
          <p14:tracePt t="43513" x="4200525" y="3333750"/>
          <p14:tracePt t="43521" x="4205288" y="3338513"/>
          <p14:tracePt t="43536" x="4210050" y="3343275"/>
          <p14:tracePt t="43550" x="4210050" y="3348038"/>
          <p14:tracePt t="43583" x="4224338" y="3352800"/>
          <p14:tracePt t="43616" x="4257675" y="3357563"/>
          <p14:tracePt t="43633" x="4267200" y="3357563"/>
          <p14:tracePt t="43649" x="4276725" y="3362325"/>
          <p14:tracePt t="43666" x="4286250" y="3362325"/>
          <p14:tracePt t="43683" x="4295775" y="3362325"/>
          <p14:tracePt t="43699" x="4300538" y="3362325"/>
          <p14:tracePt t="46188" x="4300538" y="3367088"/>
          <p14:tracePt t="46195" x="4300538" y="3371850"/>
          <p14:tracePt t="46202" x="4300538" y="3381375"/>
          <p14:tracePt t="46216" x="4300538" y="3390900"/>
          <p14:tracePt t="46233" x="4300538" y="3452813"/>
          <p14:tracePt t="46249" x="4300538" y="3486150"/>
          <p14:tracePt t="46266" x="4300538" y="3514725"/>
          <p14:tracePt t="46299" x="4300538" y="3548063"/>
          <p14:tracePt t="46332" x="4300538" y="3562350"/>
          <p14:tracePt t="46350" x="4300538" y="3571875"/>
          <p14:tracePt t="46366" x="4295775" y="3576638"/>
          <p14:tracePt t="46383" x="4295775" y="3586163"/>
          <p14:tracePt t="46399" x="4291013" y="3590925"/>
          <p14:tracePt t="46416" x="4291013" y="3600450"/>
          <p14:tracePt t="46432" x="4291013" y="3605213"/>
          <p14:tracePt t="46449" x="4291013" y="3614738"/>
          <p14:tracePt t="46466" x="4291013" y="3624263"/>
          <p14:tracePt t="46483" x="4291013" y="3629025"/>
          <p14:tracePt t="46585" x="4286250" y="3633788"/>
          <p14:tracePt t="46599" x="4281488" y="3638550"/>
          <p14:tracePt t="46607" x="4276725" y="3638550"/>
          <p14:tracePt t="46622" x="4271963" y="3638550"/>
          <p14:tracePt t="46633" x="4267200" y="3638550"/>
          <p14:tracePt t="46649" x="4262438" y="3638550"/>
          <p14:tracePt t="46666" x="4252913" y="3638550"/>
          <p14:tracePt t="46683" x="4248150" y="3638550"/>
          <p14:tracePt t="46699" x="4238625" y="3638550"/>
          <p14:tracePt t="46716" x="4224338" y="3638550"/>
          <p14:tracePt t="46733" x="4214813" y="3638550"/>
          <p14:tracePt t="46749" x="4200525" y="3638550"/>
          <p14:tracePt t="46766" x="4195763" y="3638550"/>
          <p14:tracePt t="46783" x="4181475" y="3638550"/>
          <p14:tracePt t="46799" x="4176713" y="3638550"/>
          <p14:tracePt t="46816" x="4171950" y="3638550"/>
          <p14:tracePt t="46832" x="4162425" y="3638550"/>
          <p14:tracePt t="46849" x="4143375" y="3633788"/>
          <p14:tracePt t="46866" x="4133850" y="3629025"/>
          <p14:tracePt t="46882" x="4114800" y="3619500"/>
          <p14:tracePt t="46900" x="4100513" y="3609975"/>
          <p14:tracePt t="46923" x="4086225" y="3600450"/>
          <p14:tracePt t="46939" x="4076700" y="3586163"/>
          <p14:tracePt t="46949" x="4071938" y="3576638"/>
          <p14:tracePt t="46966" x="4062413" y="3538538"/>
          <p14:tracePt t="46983" x="4052888" y="3500438"/>
          <p14:tracePt t="47008" x="4048125" y="3438525"/>
          <p14:tracePt t="47023" x="4048125" y="3409950"/>
          <p14:tracePt t="47032" x="4052888" y="3381375"/>
          <p14:tracePt t="47049" x="4062413" y="3367088"/>
          <p14:tracePt t="47066" x="4071938" y="3348038"/>
          <p14:tracePt t="47082" x="4076700" y="3338513"/>
          <p14:tracePt t="47099" x="4086225" y="3328988"/>
          <p14:tracePt t="47116" x="4100513" y="3324225"/>
          <p14:tracePt t="47133" x="4110038" y="3319463"/>
          <p14:tracePt t="47149" x="4143375" y="3319463"/>
          <p14:tracePt t="47166" x="4171950" y="3319463"/>
          <p14:tracePt t="47183" x="4191000" y="3319463"/>
          <p14:tracePt t="47199" x="4214813" y="3324225"/>
          <p14:tracePt t="47216" x="4248150" y="3338513"/>
          <p14:tracePt t="47233" x="4257675" y="3348038"/>
          <p14:tracePt t="47249" x="4271963" y="3348038"/>
          <p14:tracePt t="47266" x="4286250" y="3357563"/>
          <p14:tracePt t="47283" x="4305300" y="3395663"/>
          <p14:tracePt t="47299" x="4310063" y="3414713"/>
          <p14:tracePt t="47316" x="4324350" y="3467100"/>
          <p14:tracePt t="47333" x="4324350" y="3505200"/>
          <p14:tracePt t="47349" x="4324350" y="3538538"/>
          <p14:tracePt t="47366" x="4324350" y="3548063"/>
          <p14:tracePt t="47382" x="4324350" y="3557588"/>
          <p14:tracePt t="47399" x="4324350" y="3567113"/>
          <p14:tracePt t="47416" x="4324350" y="3576638"/>
          <p14:tracePt t="47432" x="4324350" y="3581400"/>
          <p14:tracePt t="47449" x="4324350" y="3590925"/>
          <p14:tracePt t="47466" x="4324350" y="3605213"/>
          <p14:tracePt t="47482" x="4324350" y="3609975"/>
          <p14:tracePt t="47499" x="4324350" y="3614738"/>
          <p14:tracePt t="47516" x="4324350" y="3624263"/>
          <p14:tracePt t="47532" x="4324350" y="3629025"/>
          <p14:tracePt t="47805" x="4310063" y="3633788"/>
          <p14:tracePt t="47811" x="4305300" y="3633788"/>
          <p14:tracePt t="47818" x="4300538" y="3638550"/>
          <p14:tracePt t="47833" x="4286250" y="3643313"/>
          <p14:tracePt t="47849" x="4281488" y="3643313"/>
          <p14:tracePt t="47866" x="4271963" y="3643313"/>
          <p14:tracePt t="47883" x="4267200" y="3643313"/>
          <p14:tracePt t="47899" x="4262438" y="3643313"/>
          <p14:tracePt t="48238" x="4257675" y="3643313"/>
          <p14:tracePt t="48245" x="4252913" y="3643313"/>
          <p14:tracePt t="48260" x="4248150" y="3643313"/>
          <p14:tracePt t="48267" x="4243388" y="3643313"/>
          <p14:tracePt t="48283" x="4233863" y="3643313"/>
          <p14:tracePt t="48299" x="4224338" y="3643313"/>
          <p14:tracePt t="48332" x="4195763" y="3643313"/>
          <p14:tracePt t="48366" x="4186238" y="3643313"/>
          <p14:tracePt t="48382" x="4176713" y="3643313"/>
          <p14:tracePt t="48399" x="4171950" y="3643313"/>
          <p14:tracePt t="48416" x="4162425" y="3643313"/>
          <p14:tracePt t="48432" x="4152900" y="3643313"/>
          <p14:tracePt t="48449" x="4148138" y="3638550"/>
          <p14:tracePt t="48466" x="4138613" y="3629025"/>
          <p14:tracePt t="48482" x="4133850" y="3624263"/>
          <p14:tracePt t="48499" x="4124325" y="3619500"/>
          <p14:tracePt t="48516" x="4114800" y="3609975"/>
          <p14:tracePt t="48532" x="4110038" y="3600450"/>
          <p14:tracePt t="48549" x="4105275" y="3595688"/>
          <p14:tracePt t="48566" x="4095750" y="3590925"/>
          <p14:tracePt t="48582" x="4086225" y="3567113"/>
          <p14:tracePt t="48599" x="4086225" y="3543300"/>
          <p14:tracePt t="48616" x="4086225" y="3524250"/>
          <p14:tracePt t="48633" x="4086225" y="3486150"/>
          <p14:tracePt t="48649" x="4086225" y="3448050"/>
          <p14:tracePt t="48666" x="4086225" y="3419475"/>
          <p14:tracePt t="48682" x="4086225" y="3405188"/>
          <p14:tracePt t="48699" x="4095750" y="3381375"/>
          <p14:tracePt t="48716" x="4100513" y="3367088"/>
          <p14:tracePt t="48733" x="4105275" y="3357563"/>
          <p14:tracePt t="48749" x="4110038" y="3348038"/>
          <p14:tracePt t="48766" x="4119563" y="3338513"/>
          <p14:tracePt t="48782" x="4129088" y="3333750"/>
          <p14:tracePt t="48799" x="4133850" y="3328988"/>
          <p14:tracePt t="48816" x="4138613" y="3319463"/>
          <p14:tracePt t="48832" x="4157663" y="3309938"/>
          <p14:tracePt t="48849" x="4181475" y="3305175"/>
          <p14:tracePt t="48866" x="4200525" y="3300413"/>
          <p14:tracePt t="48882" x="4224338" y="3295650"/>
          <p14:tracePt t="48899" x="4248150" y="3295650"/>
          <p14:tracePt t="48916" x="4271963" y="3295650"/>
          <p14:tracePt t="48933" x="4281488" y="3295650"/>
          <p14:tracePt t="48949" x="4291013" y="3295650"/>
          <p14:tracePt t="48967" x="4300538" y="3295650"/>
          <p14:tracePt t="48983" x="4305300" y="3305175"/>
          <p14:tracePt t="48999" x="4310063" y="3314700"/>
          <p14:tracePt t="49016" x="4324350" y="3338513"/>
          <p14:tracePt t="49033" x="4329113" y="3352800"/>
          <p14:tracePt t="49049" x="4343400" y="3367088"/>
          <p14:tracePt t="49066" x="4348163" y="3381375"/>
          <p14:tracePt t="49083" x="4348163" y="3390900"/>
          <p14:tracePt t="49099" x="4348163" y="3395663"/>
          <p14:tracePt t="49116" x="4348163" y="3405188"/>
          <p14:tracePt t="49133" x="4348163" y="3433763"/>
          <p14:tracePt t="49149" x="4343400" y="3452813"/>
          <p14:tracePt t="49166" x="4338638" y="3467100"/>
          <p14:tracePt t="49182" x="4333875" y="3481388"/>
          <p14:tracePt t="49199" x="4324350" y="3505200"/>
          <p14:tracePt t="49216" x="4314825" y="3519488"/>
          <p14:tracePt t="49232" x="4310063" y="3533775"/>
          <p14:tracePt t="49249" x="4305300" y="3538538"/>
          <p14:tracePt t="49266" x="4295775" y="3548063"/>
          <p14:tracePt t="49282" x="4286250" y="3552825"/>
          <p14:tracePt t="49299" x="4281488" y="3562350"/>
          <p14:tracePt t="49316" x="4276725" y="3571875"/>
          <p14:tracePt t="49332" x="4267200" y="3581400"/>
          <p14:tracePt t="49349" x="4262438" y="3586163"/>
          <p14:tracePt t="49366" x="4262438" y="3590925"/>
          <p14:tracePt t="49382" x="4262438" y="3595688"/>
          <p14:tracePt t="49416" x="4257675" y="3600450"/>
          <p14:tracePt t="49432" x="4252913" y="3605213"/>
          <p14:tracePt t="49449" x="4238625" y="3614738"/>
          <p14:tracePt t="49466" x="4229100" y="3619500"/>
          <p14:tracePt t="49482" x="4214813" y="3619500"/>
          <p14:tracePt t="49499" x="4200525" y="3619500"/>
          <p14:tracePt t="49516" x="4186238" y="3619500"/>
          <p14:tracePt t="49532" x="4171950" y="3619500"/>
          <p14:tracePt t="49549" x="4162425" y="3619500"/>
          <p14:tracePt t="49566" x="4148138" y="3619500"/>
          <p14:tracePt t="49582" x="4133850" y="3619500"/>
          <p14:tracePt t="49599" x="4124325" y="3614738"/>
          <p14:tracePt t="49616" x="4114800" y="3609975"/>
          <p14:tracePt t="49633" x="4105275" y="3600450"/>
          <p14:tracePt t="49649" x="4095750" y="3595688"/>
          <p14:tracePt t="49666" x="4086225" y="3586163"/>
          <p14:tracePt t="49682" x="4081463" y="3581400"/>
          <p14:tracePt t="49699" x="4071938" y="3567113"/>
          <p14:tracePt t="49716" x="4067175" y="3543300"/>
          <p14:tracePt t="49732" x="4052888" y="3509963"/>
          <p14:tracePt t="49749" x="4048125" y="3481388"/>
          <p14:tracePt t="49766" x="4048125" y="3433763"/>
          <p14:tracePt t="49782" x="4048125" y="3409950"/>
          <p14:tracePt t="49799" x="4048125" y="3390900"/>
          <p14:tracePt t="49816" x="4052888" y="3362325"/>
          <p14:tracePt t="49833" x="4057650" y="3348038"/>
          <p14:tracePt t="49849" x="4067175" y="3338513"/>
          <p14:tracePt t="49866" x="4071938" y="3328988"/>
          <p14:tracePt t="49882" x="4081463" y="3309938"/>
          <p14:tracePt t="49899" x="4090988" y="3295650"/>
          <p14:tracePt t="49916" x="4105275" y="3286125"/>
          <p14:tracePt t="49932" x="4114800" y="3281363"/>
          <p14:tracePt t="49949" x="4148138" y="3267075"/>
          <p14:tracePt t="49966" x="4171950" y="3262313"/>
          <p14:tracePt t="49982" x="4191000" y="3262313"/>
          <p14:tracePt t="49999" x="4205288" y="3262313"/>
          <p14:tracePt t="50016" x="4229100" y="3267075"/>
          <p14:tracePt t="50032" x="4238625" y="3271838"/>
          <p14:tracePt t="50049" x="4252913" y="3281363"/>
          <p14:tracePt t="50066" x="4262438" y="3300413"/>
          <p14:tracePt t="50083" x="4267200" y="3324225"/>
          <p14:tracePt t="50099" x="4276725" y="3362325"/>
          <p14:tracePt t="50116" x="4286250" y="3390900"/>
          <p14:tracePt t="50132" x="4291013" y="3424238"/>
          <p14:tracePt t="50149" x="4295775" y="3443288"/>
          <p14:tracePt t="50166" x="4295775" y="3467100"/>
          <p14:tracePt t="50182" x="4295775" y="3486150"/>
          <p14:tracePt t="50199" x="4295775" y="3505200"/>
          <p14:tracePt t="50216" x="4295775" y="3514725"/>
          <p14:tracePt t="50232" x="4295775" y="3524250"/>
          <p14:tracePt t="50249" x="4295775" y="3533775"/>
          <p14:tracePt t="50266" x="4295775" y="3543300"/>
          <p14:tracePt t="50282" x="4295775" y="3548063"/>
          <p14:tracePt t="50299" x="4295775" y="3552825"/>
          <p14:tracePt t="50316" x="4286250" y="3562350"/>
          <p14:tracePt t="50332" x="4281488" y="3571875"/>
          <p14:tracePt t="50349" x="4276725" y="3576638"/>
          <p14:tracePt t="50366" x="4267200" y="3581400"/>
          <p14:tracePt t="50382" x="4257675" y="3590925"/>
          <p14:tracePt t="50399" x="4243388" y="3590925"/>
          <p14:tracePt t="50416" x="4229100" y="3590925"/>
          <p14:tracePt t="50432" x="4219575" y="3590925"/>
          <p14:tracePt t="50449" x="4195763" y="3590925"/>
          <p14:tracePt t="50466" x="4171950" y="3590925"/>
          <p14:tracePt t="50482" x="4162425" y="3586163"/>
          <p14:tracePt t="50499" x="4143375" y="3567113"/>
          <p14:tracePt t="50516" x="4124325" y="3557588"/>
          <p14:tracePt t="50532" x="4110038" y="3533775"/>
          <p14:tracePt t="50549" x="4095750" y="3509963"/>
          <p14:tracePt t="50566" x="4076700" y="3476625"/>
          <p14:tracePt t="50582" x="4067175" y="3438525"/>
          <p14:tracePt t="50599" x="4062413" y="3405188"/>
          <p14:tracePt t="50615" x="4062413" y="3376613"/>
          <p14:tracePt t="50632" x="4067175" y="3343275"/>
          <p14:tracePt t="50649" x="4076700" y="3319463"/>
          <p14:tracePt t="50666" x="4081463" y="3309938"/>
          <p14:tracePt t="50683" x="4100513" y="3286125"/>
          <p14:tracePt t="50699" x="4119563" y="3271838"/>
          <p14:tracePt t="50716" x="4138613" y="3252788"/>
          <p14:tracePt t="50732" x="4162425" y="3243263"/>
          <p14:tracePt t="50749" x="4205288" y="3224213"/>
          <p14:tracePt t="50766" x="4224338" y="3219450"/>
          <p14:tracePt t="50782" x="4248150" y="3219450"/>
          <p14:tracePt t="50799" x="4267200" y="3224213"/>
          <p14:tracePt t="50816" x="4295775" y="3238500"/>
          <p14:tracePt t="50832" x="4310063" y="3248025"/>
          <p14:tracePt t="50849" x="4329113" y="3257550"/>
          <p14:tracePt t="50865" x="4338638" y="3276600"/>
          <p14:tracePt t="50882" x="4348163" y="3300413"/>
          <p14:tracePt t="50899" x="4362450" y="3333750"/>
          <p14:tracePt t="50916" x="4362450" y="3362325"/>
          <p14:tracePt t="50932" x="4362450" y="3409950"/>
          <p14:tracePt t="50949" x="4362450" y="3433763"/>
          <p14:tracePt t="50966" x="4362450" y="3452813"/>
          <p14:tracePt t="50982" x="4362450" y="3476625"/>
          <p14:tracePt t="50999" x="4352925" y="3495675"/>
          <p14:tracePt t="51016" x="4343400" y="3509963"/>
          <p14:tracePt t="51032" x="4338638" y="3524250"/>
          <p14:tracePt t="51049" x="4333875" y="3533775"/>
          <p14:tracePt t="51066" x="4324350" y="3543300"/>
          <p14:tracePt t="51084" x="4319588" y="3552825"/>
          <p14:tracePt t="51099" x="4319588" y="3557588"/>
          <p14:tracePt t="51116" x="4319588" y="3562350"/>
          <p14:tracePt t="51149" x="4319588" y="3567113"/>
          <p14:tracePt t="51166" x="4314825" y="3571875"/>
          <p14:tracePt t="51182" x="4305300" y="3581400"/>
          <p14:tracePt t="51199" x="4300538" y="3586163"/>
          <p14:tracePt t="51215" x="4295775" y="3590925"/>
          <p14:tracePt t="51232" x="4291013" y="3590925"/>
          <p14:tracePt t="51278" x="4286250" y="3590925"/>
          <p14:tracePt t="51300" x="4286250" y="3595688"/>
          <p14:tracePt t="51307" x="4281488" y="3600450"/>
          <p14:tracePt t="51315" x="4276725" y="3600450"/>
          <p14:tracePt t="51332" x="4271963" y="3605213"/>
          <p14:tracePt t="51349" x="4267200" y="3605213"/>
          <p14:tracePt t="51366" x="4257675" y="3605213"/>
          <p14:tracePt t="51829" x="4276725" y="3605213"/>
          <p14:tracePt t="51836" x="4310063" y="3609975"/>
          <p14:tracePt t="51849" x="4338638" y="3619500"/>
          <p14:tracePt t="51865" x="4410075" y="3643313"/>
          <p14:tracePt t="51882" x="4429125" y="3662363"/>
          <p14:tracePt t="51899" x="4452938" y="3681413"/>
          <p14:tracePt t="51915" x="4462463" y="3690938"/>
          <p14:tracePt t="51949" x="4486275" y="3724275"/>
          <p14:tracePt t="51982" x="4495800" y="3748088"/>
          <p14:tracePt t="51999" x="4495800" y="3767138"/>
          <p14:tracePt t="52015" x="4495800" y="3790950"/>
          <p14:tracePt t="52032" x="4495800" y="3819525"/>
          <p14:tracePt t="52049" x="4495800" y="3857625"/>
          <p14:tracePt t="52065" x="4495800" y="3876675"/>
          <p14:tracePt t="52082" x="4495800" y="3900488"/>
          <p14:tracePt t="52099" x="4495800" y="3910013"/>
          <p14:tracePt t="52115" x="4495800" y="3919538"/>
          <p14:tracePt t="52132" x="4486275" y="3929063"/>
          <p14:tracePt t="52149" x="4486275" y="3933825"/>
          <p14:tracePt t="52165" x="4481513" y="3938588"/>
          <p14:tracePt t="52182" x="4457700" y="3952875"/>
          <p14:tracePt t="52199" x="4443413" y="3957638"/>
          <p14:tracePt t="52215" x="4429125" y="3967163"/>
          <p14:tracePt t="52232" x="4410075" y="3976688"/>
          <p14:tracePt t="52249" x="4400550" y="3981450"/>
          <p14:tracePt t="52265" x="4391025" y="3986213"/>
          <p14:tracePt t="52282" x="4376738" y="3986213"/>
          <p14:tracePt t="52299" x="4357688" y="3995738"/>
          <p14:tracePt t="52315" x="4343400" y="3995738"/>
          <p14:tracePt t="52332" x="4329113" y="3995738"/>
          <p14:tracePt t="52349" x="4319588" y="3995738"/>
          <p14:tracePt t="52365" x="4300538" y="3995738"/>
          <p14:tracePt t="52382" x="4295775" y="3995738"/>
          <p14:tracePt t="52399" x="4291013" y="3995738"/>
          <p14:tracePt t="52415" x="4286250" y="3995738"/>
          <p14:tracePt t="52449" x="4281488" y="3995738"/>
          <p14:tracePt t="52465" x="4276725" y="3995738"/>
          <p14:tracePt t="52482" x="4267200" y="3995738"/>
          <p14:tracePt t="52499" x="4257675" y="3995738"/>
          <p14:tracePt t="52515" x="4252913" y="3986213"/>
          <p14:tracePt t="52532" x="4248150" y="3986213"/>
          <p14:tracePt t="52549" x="4238625" y="3981450"/>
          <p14:tracePt t="52565" x="4229100" y="3981450"/>
          <p14:tracePt t="52582" x="4219575" y="3976688"/>
          <p14:tracePt t="52599" x="4210050" y="3976688"/>
          <p14:tracePt t="52615" x="4186238" y="3967163"/>
          <p14:tracePt t="52632" x="4176713" y="3967163"/>
          <p14:tracePt t="52649" x="4162425" y="3967163"/>
          <p14:tracePt t="52665" x="4148138" y="3967163"/>
          <p14:tracePt t="52682" x="4138613" y="3967163"/>
          <p14:tracePt t="52699" x="4133850" y="3967163"/>
          <p14:tracePt t="52715" x="4129088" y="3967163"/>
          <p14:tracePt t="52732" x="4119563" y="3967163"/>
          <p14:tracePt t="52749" x="4114800" y="3967163"/>
          <p14:tracePt t="52782" x="4110038" y="3967163"/>
          <p14:tracePt t="53070" x="4100513" y="3967163"/>
          <p14:tracePt t="53078" x="4095750" y="3962400"/>
          <p14:tracePt t="53085" x="4090988" y="3957638"/>
          <p14:tracePt t="53099" x="4076700" y="3952875"/>
          <p14:tracePt t="53115" x="4067175" y="3948113"/>
          <p14:tracePt t="53132" x="4062413" y="3943350"/>
          <p14:tracePt t="53149" x="4048125" y="3933825"/>
          <p14:tracePt t="53165" x="4029075" y="3924300"/>
          <p14:tracePt t="53182" x="4005263" y="3914775"/>
          <p14:tracePt t="53199" x="3967163" y="3910013"/>
          <p14:tracePt t="53215" x="3924300" y="3905250"/>
          <p14:tracePt t="53232" x="3805238" y="3871913"/>
          <p14:tracePt t="53249" x="3738563" y="3867150"/>
          <p14:tracePt t="53265" x="3643313" y="3857625"/>
          <p14:tracePt t="53282" x="3533775" y="3848100"/>
          <p14:tracePt t="53299" x="3328988" y="3852863"/>
          <p14:tracePt t="53315" x="3214688" y="3871913"/>
          <p14:tracePt t="53332" x="3071813" y="3876675"/>
          <p14:tracePt t="53349" x="2833688" y="3886200"/>
          <p14:tracePt t="53365" x="2724150" y="3886200"/>
          <p14:tracePt t="53382" x="2643188" y="3886200"/>
          <p14:tracePt t="53399" x="2562225" y="3895725"/>
          <p14:tracePt t="53415" x="2466975" y="3910013"/>
          <p14:tracePt t="53432" x="2414588" y="3914775"/>
          <p14:tracePt t="53449" x="2362200" y="3929063"/>
          <p14:tracePt t="53465" x="2319338" y="3929063"/>
          <p14:tracePt t="53482" x="2276475" y="3924300"/>
          <p14:tracePt t="53499" x="2252663" y="3919538"/>
          <p14:tracePt t="53515" x="2238375" y="3919538"/>
          <p14:tracePt t="53532" x="2228850" y="3919538"/>
          <p14:tracePt t="53549" x="2219325" y="3919538"/>
          <p14:tracePt t="53565" x="2209800" y="3919538"/>
          <p14:tracePt t="53582" x="2205038" y="3919538"/>
          <p14:tracePt t="53621" x="2205038" y="3914775"/>
          <p14:tracePt t="53632" x="2219325" y="3910013"/>
          <p14:tracePt t="53649" x="2300288" y="3895725"/>
          <p14:tracePt t="53666" x="2486025" y="3862388"/>
          <p14:tracePt t="53682" x="2619375" y="3843338"/>
          <p14:tracePt t="53699" x="2819400" y="3838575"/>
          <p14:tracePt t="53715" x="3028950" y="3838575"/>
          <p14:tracePt t="53716" x="3109913" y="3838575"/>
          <p14:tracePt t="53732" x="3271838" y="3838575"/>
          <p14:tracePt t="53749" x="3429000" y="3838575"/>
          <p14:tracePt t="53765" x="3552825" y="3838575"/>
          <p14:tracePt t="53782" x="3643313" y="3838575"/>
          <p14:tracePt t="53799" x="3790950" y="3829050"/>
          <p14:tracePt t="53815" x="3881438" y="3829050"/>
          <p14:tracePt t="53832" x="3962400" y="3829050"/>
          <p14:tracePt t="53849" x="4076700" y="3829050"/>
          <p14:tracePt t="53865" x="4167188" y="3829050"/>
          <p14:tracePt t="53882" x="4267200" y="3838575"/>
          <p14:tracePt t="53899" x="4381500" y="3848100"/>
          <p14:tracePt t="53915" x="4510088" y="3862388"/>
          <p14:tracePt t="53932" x="4562475" y="3871913"/>
          <p14:tracePt t="53949" x="4595813" y="3881438"/>
          <p14:tracePt t="53965" x="4614863" y="3886200"/>
          <p14:tracePt t="53982" x="4629150" y="3895725"/>
          <p14:tracePt t="53999" x="4629150" y="3905250"/>
          <p14:tracePt t="54015" x="4600575" y="3929063"/>
          <p14:tracePt t="54032" x="4333875" y="4048125"/>
          <p14:tracePt t="54049" x="4076700" y="4138613"/>
          <p14:tracePt t="54065" x="3757613" y="4229100"/>
          <p14:tracePt t="54082" x="3519488" y="4276725"/>
          <p14:tracePt t="54099" x="3186113" y="4324350"/>
          <p14:tracePt t="54115" x="3009900" y="4333875"/>
          <p14:tracePt t="54132" x="2852738" y="4333875"/>
          <p14:tracePt t="54149" x="2719388" y="4333875"/>
          <p14:tracePt t="54165" x="2571750" y="4329113"/>
          <p14:tracePt t="54182" x="2509838" y="4324350"/>
          <p14:tracePt t="54199" x="2476500" y="4314825"/>
          <p14:tracePt t="54216" x="2452688" y="4314825"/>
          <p14:tracePt t="54216" x="2447925" y="4314825"/>
          <p14:tracePt t="54232" x="2438400" y="4314825"/>
          <p14:tracePt t="54248" x="2433638" y="4314825"/>
          <p14:tracePt t="54282" x="2471738" y="4295775"/>
          <p14:tracePt t="54299" x="2600325" y="4252913"/>
          <p14:tracePt t="54315" x="2747963" y="4224338"/>
          <p14:tracePt t="54332" x="2895600" y="4205288"/>
          <p14:tracePt t="54349" x="3138488" y="4205288"/>
          <p14:tracePt t="54365" x="3276600" y="4219575"/>
          <p14:tracePt t="54382" x="3367088" y="4229100"/>
          <p14:tracePt t="54399" x="3457575" y="4233863"/>
          <p14:tracePt t="54415" x="3533775" y="4233863"/>
          <p14:tracePt t="54432" x="3571875" y="4233863"/>
          <p14:tracePt t="54449" x="3590925" y="4233863"/>
          <p14:tracePt t="54465" x="3609975" y="4238625"/>
          <p14:tracePt t="54482" x="3624263" y="4238625"/>
          <p14:tracePt t="54499" x="3643313" y="4238625"/>
          <p14:tracePt t="54515" x="3662363" y="4238625"/>
          <p14:tracePt t="54532" x="3709988" y="4238625"/>
          <p14:tracePt t="54549" x="3729038" y="4238625"/>
          <p14:tracePt t="54565" x="3752850" y="4238625"/>
          <p14:tracePt t="54582" x="3771900" y="4238625"/>
          <p14:tracePt t="54599" x="3781425" y="4238625"/>
          <p14:tracePt t="54615" x="3790950" y="4238625"/>
          <p14:tracePt t="54632" x="3795713" y="4238625"/>
          <p14:tracePt t="54921" x="3819525" y="4229100"/>
          <p14:tracePt t="54929" x="3838575" y="4205288"/>
          <p14:tracePt t="54936" x="3857625" y="4195763"/>
          <p14:tracePt t="54949" x="3886200" y="4176713"/>
          <p14:tracePt t="54965" x="3929063" y="4143375"/>
          <p14:tracePt t="54982" x="3943350" y="4133850"/>
          <p14:tracePt t="54999" x="3952875" y="4129088"/>
          <p14:tracePt t="55015" x="3962400" y="4124325"/>
          <p14:tracePt t="55032" x="3971925" y="4114800"/>
          <p14:tracePt t="55048" x="3976688" y="4110038"/>
          <p14:tracePt t="55065" x="3986213" y="4105275"/>
          <p14:tracePt t="55082" x="4000500" y="4095750"/>
          <p14:tracePt t="55098" x="4033838" y="4086225"/>
          <p14:tracePt t="55115" x="4067175" y="4076700"/>
          <p14:tracePt t="55132" x="4095750" y="4071938"/>
          <p14:tracePt t="55149" x="4148138" y="4052888"/>
          <p14:tracePt t="55165" x="4176713" y="4048125"/>
          <p14:tracePt t="55182" x="4200525" y="4038600"/>
          <p14:tracePt t="55199" x="4214813" y="4038600"/>
          <p14:tracePt t="55215" x="4224338" y="4038600"/>
          <p14:tracePt t="55232" x="4233863" y="4038600"/>
          <p14:tracePt t="55248" x="4238625" y="4038600"/>
          <p14:tracePt t="55265" x="4243388" y="4038600"/>
          <p14:tracePt t="55487" x="4248150" y="4033838"/>
          <p14:tracePt t="55502" x="4252913" y="4033838"/>
          <p14:tracePt t="55509" x="4257675" y="4033838"/>
          <p14:tracePt t="55524" x="4262438" y="4033838"/>
          <p14:tracePt t="55532" x="4267200" y="4033838"/>
          <p14:tracePt t="55568" x="4267200" y="4029075"/>
          <p14:tracePt t="55575" x="4262438" y="4029075"/>
          <p14:tracePt t="55582" x="4248150" y="4024313"/>
          <p14:tracePt t="55598" x="4167188" y="4000500"/>
          <p14:tracePt t="55615" x="4029075" y="3990975"/>
          <p14:tracePt t="55632" x="3929063" y="3981450"/>
          <p14:tracePt t="55648" x="3810000" y="3967163"/>
          <p14:tracePt t="55665" x="3757613" y="3967163"/>
          <p14:tracePt t="55682" x="3724275" y="3967163"/>
          <p14:tracePt t="55698" x="3705225" y="3967163"/>
          <p14:tracePt t="55715" x="3695700" y="3967163"/>
          <p14:tracePt t="55732" x="3690938" y="3967163"/>
          <p14:tracePt t="55748" x="3681413" y="3967163"/>
          <p14:tracePt t="55765" x="3671888" y="3967163"/>
          <p14:tracePt t="55782" x="3638550" y="3957638"/>
          <p14:tracePt t="55798" x="3600450" y="3943350"/>
          <p14:tracePt t="55815" x="3567113" y="3924300"/>
          <p14:tracePt t="55832" x="3509963" y="3900488"/>
          <p14:tracePt t="55848" x="3481388" y="3895725"/>
          <p14:tracePt t="55865" x="3452813" y="3890963"/>
          <p14:tracePt t="55882" x="3429000" y="3890963"/>
          <p14:tracePt t="55898" x="3405188" y="3890963"/>
          <p14:tracePt t="55915" x="3400425" y="3890963"/>
          <p14:tracePt t="55932" x="3395663" y="3890963"/>
          <p14:tracePt t="55949" x="3390900" y="3890963"/>
          <p14:tracePt t="56163" x="3400425" y="3890963"/>
          <p14:tracePt t="56170" x="3419475" y="3881438"/>
          <p14:tracePt t="56182" x="3448050" y="3876675"/>
          <p14:tracePt t="56198" x="3495675" y="3876675"/>
          <p14:tracePt t="56215" x="3590925" y="3876675"/>
          <p14:tracePt t="56232" x="3638550" y="3876675"/>
          <p14:tracePt t="56248" x="3686175" y="3876675"/>
          <p14:tracePt t="56265" x="3757613" y="3876675"/>
          <p14:tracePt t="56282" x="3800475" y="3876675"/>
          <p14:tracePt t="56298" x="3843338" y="3876675"/>
          <p14:tracePt t="56315" x="3876675" y="3876675"/>
          <p14:tracePt t="56332" x="3943350" y="3876675"/>
          <p14:tracePt t="56348" x="3986213" y="3886200"/>
          <p14:tracePt t="56365" x="4029075" y="3890963"/>
          <p14:tracePt t="56382" x="4062413" y="3895725"/>
          <p14:tracePt t="56398" x="4110038" y="3910013"/>
          <p14:tracePt t="56415" x="4148138" y="3914775"/>
          <p14:tracePt t="56432" x="4176713" y="3929063"/>
          <p14:tracePt t="56449" x="4214813" y="3938588"/>
          <p14:tracePt t="56465" x="4233863" y="3943350"/>
          <p14:tracePt t="56482" x="4248150" y="3952875"/>
          <p14:tracePt t="56498" x="4257675" y="3957638"/>
          <p14:tracePt t="56515" x="4267200" y="3962400"/>
          <p14:tracePt t="56532" x="4276725" y="3962400"/>
          <p14:tracePt t="56548" x="4281488" y="3962400"/>
          <p14:tracePt t="56565" x="4286250" y="3962400"/>
          <p14:tracePt t="56582" x="4291013" y="3962400"/>
          <p14:tracePt t="56934" x="4295775" y="3962400"/>
          <p14:tracePt t="56941" x="4300538" y="3962400"/>
          <p14:tracePt t="56950" x="4310063" y="3962400"/>
          <p14:tracePt t="56965" x="4319588" y="3962400"/>
          <p14:tracePt t="56982" x="4329113" y="3962400"/>
          <p14:tracePt t="56998" x="4338638" y="3962400"/>
          <p14:tracePt t="57015" x="4348163" y="3962400"/>
          <p14:tracePt t="57048" x="4362450" y="3962400"/>
          <p14:tracePt t="57082" x="4386263" y="3962400"/>
          <p14:tracePt t="57098" x="4395788" y="3962400"/>
          <p14:tracePt t="57115" x="4410075" y="3962400"/>
          <p14:tracePt t="57132" x="4443413" y="3962400"/>
          <p14:tracePt t="57148" x="4462463" y="3962400"/>
          <p14:tracePt t="57165" x="4491038" y="3962400"/>
          <p14:tracePt t="57182" x="4519613" y="3962400"/>
          <p14:tracePt t="57198" x="4567238" y="3962400"/>
          <p14:tracePt t="57215" x="4595813" y="3962400"/>
          <p14:tracePt t="57232" x="4638675" y="3971925"/>
          <p14:tracePt t="57248" x="4672013" y="3971925"/>
          <p14:tracePt t="57265" x="4733925" y="3976688"/>
          <p14:tracePt t="57282" x="4762500" y="3976688"/>
          <p14:tracePt t="57298" x="4791075" y="3976688"/>
          <p14:tracePt t="57315" x="4829175" y="3976688"/>
          <p14:tracePt t="57332" x="4891088" y="3967163"/>
          <p14:tracePt t="57348" x="4924425" y="3967163"/>
          <p14:tracePt t="57365" x="4962525" y="3962400"/>
          <p14:tracePt t="57382" x="5010150" y="3952875"/>
          <p14:tracePt t="57398" x="5029200" y="3943350"/>
          <p14:tracePt t="57415" x="5053013" y="3943350"/>
          <p14:tracePt t="57432" x="5067300" y="3943350"/>
          <p14:tracePt t="57448" x="5076825" y="3943350"/>
          <p14:tracePt t="57465" x="5081588" y="3943350"/>
          <p14:tracePt t="57482" x="5091113" y="3943350"/>
          <p14:tracePt t="57551" x="5086350" y="3943350"/>
          <p14:tracePt t="57558" x="5072063" y="3948113"/>
          <p14:tracePt t="57566" x="5048250" y="3952875"/>
          <p14:tracePt t="57582" x="4995863" y="3967163"/>
          <p14:tracePt t="57598" x="4948238" y="3967163"/>
          <p14:tracePt t="57616" x="4910138" y="3971925"/>
          <p14:tracePt t="57633" x="4862513" y="3971925"/>
          <p14:tracePt t="57649" x="4843463" y="3971925"/>
          <p14:tracePt t="57666" x="4819650" y="3971925"/>
          <p14:tracePt t="57683" x="4786313" y="3971925"/>
          <p14:tracePt t="57699" x="4738688" y="3957638"/>
          <p14:tracePt t="57716" x="4710113" y="3948113"/>
          <p14:tracePt t="57721" x="4691063" y="3933825"/>
          <p14:tracePt t="57732" x="4676775" y="3929063"/>
          <p14:tracePt t="57750" x="4643438" y="3905250"/>
          <p14:tracePt t="57766" x="4633913" y="3890963"/>
          <p14:tracePt t="57782" x="4614863" y="3867150"/>
          <p14:tracePt t="57799" x="4595813" y="3824288"/>
          <p14:tracePt t="57816" x="4586288" y="3776663"/>
          <p14:tracePt t="57832" x="4581525" y="3748088"/>
          <p14:tracePt t="57849" x="4581525" y="3724275"/>
          <p14:tracePt t="57866" x="4581525" y="3705225"/>
          <p14:tracePt t="57882" x="4605338" y="3667125"/>
          <p14:tracePt t="57899" x="4614863" y="3652838"/>
          <p14:tracePt t="57916" x="4638675" y="3633788"/>
          <p14:tracePt t="57932" x="4672013" y="3619500"/>
          <p14:tracePt t="57949" x="4724400" y="3590925"/>
          <p14:tracePt t="57965" x="4743450" y="3581400"/>
          <p14:tracePt t="57982" x="4767263" y="3576638"/>
          <p14:tracePt t="57999" x="4791075" y="3576638"/>
          <p14:tracePt t="58015" x="4819650" y="3576638"/>
          <p14:tracePt t="58032" x="4843463" y="3581400"/>
          <p14:tracePt t="58049" x="4867275" y="3586163"/>
          <p14:tracePt t="58065" x="4900613" y="3605213"/>
          <p14:tracePt t="58082" x="4910138" y="3614738"/>
          <p14:tracePt t="58098" x="4924425" y="3633788"/>
          <p14:tracePt t="58115" x="4938713" y="3643313"/>
          <p14:tracePt t="58132" x="4957763" y="3671888"/>
          <p14:tracePt t="58149" x="4962525" y="3695700"/>
          <p14:tracePt t="58165" x="4967288" y="3733800"/>
          <p14:tracePt t="58182" x="4967288" y="3762375"/>
          <p14:tracePt t="58198" x="4967288" y="3790950"/>
          <p14:tracePt t="58215" x="4967288" y="3814763"/>
          <p14:tracePt t="58232" x="4967288" y="3829050"/>
          <p14:tracePt t="58248" x="4967288" y="3848100"/>
          <p14:tracePt t="58265" x="4967288" y="3852863"/>
          <p14:tracePt t="58282" x="4967288" y="3862388"/>
          <p14:tracePt t="58323" x="4967288" y="3867150"/>
          <p14:tracePt t="58353" x="4967288" y="3871913"/>
          <p14:tracePt t="58366" x="4967288" y="3876675"/>
          <p14:tracePt t="58374" x="4962525" y="3881438"/>
          <p14:tracePt t="58381" x="4957763" y="3881438"/>
          <p14:tracePt t="58398" x="4948238" y="3890963"/>
          <p14:tracePt t="58415" x="4938713" y="3900488"/>
          <p14:tracePt t="58432" x="4891088" y="3924300"/>
          <p14:tracePt t="58448" x="4838700" y="3938588"/>
          <p14:tracePt t="58465" x="4748213" y="3967163"/>
          <p14:tracePt t="58482" x="4633913" y="3986213"/>
          <p14:tracePt t="58498" x="4491038" y="4010025"/>
          <p14:tracePt t="58515" x="4414838" y="4010025"/>
          <p14:tracePt t="58532" x="4333875" y="4010025"/>
          <p14:tracePt t="58548" x="4252913" y="4005263"/>
          <p14:tracePt t="58565" x="4167188" y="3990975"/>
          <p14:tracePt t="58582" x="4124325" y="3986213"/>
          <p14:tracePt t="58598" x="4100513" y="3981450"/>
          <p14:tracePt t="58615" x="4086225" y="3971925"/>
          <p14:tracePt t="58632" x="4071938" y="3971925"/>
          <p14:tracePt t="58648" x="4062413" y="3971925"/>
          <p14:tracePt t="58734" x="4067175" y="3971925"/>
          <p14:tracePt t="58742" x="4076700" y="3971925"/>
          <p14:tracePt t="58749" x="4086225" y="3971925"/>
          <p14:tracePt t="58765" x="4148138" y="3971925"/>
          <p14:tracePt t="58782" x="4205288" y="3971925"/>
          <p14:tracePt t="58798" x="4271963" y="3971925"/>
          <p14:tracePt t="58815" x="4410075" y="3967163"/>
          <p14:tracePt t="58832" x="4500563" y="3967163"/>
          <p14:tracePt t="58848" x="4581525" y="3967163"/>
          <p14:tracePt t="58865" x="4648200" y="3967163"/>
          <p14:tracePt t="58882" x="4710113" y="3967163"/>
          <p14:tracePt t="58898" x="4743450" y="3967163"/>
          <p14:tracePt t="58915" x="4781550" y="3967163"/>
          <p14:tracePt t="58932" x="4814888" y="3967163"/>
          <p14:tracePt t="58948" x="4833938" y="3967163"/>
          <p14:tracePt t="58965" x="4848225" y="3967163"/>
          <p14:tracePt t="58982" x="4862513" y="3967163"/>
          <p14:tracePt t="58998" x="4872038" y="3967163"/>
          <p14:tracePt t="59015" x="4876800" y="3967163"/>
          <p14:tracePt t="59032" x="4881563" y="3967163"/>
          <p14:tracePt t="59048" x="4886325" y="3967163"/>
          <p14:tracePt t="59065" x="4891088" y="3967163"/>
          <p14:tracePt t="59358" x="4862513" y="3967163"/>
          <p14:tracePt t="59365" x="4814888" y="3967163"/>
          <p14:tracePt t="59373" x="4767263" y="3967163"/>
          <p14:tracePt t="59381" x="4733925" y="3976688"/>
          <p14:tracePt t="59398" x="4672013" y="3990975"/>
          <p14:tracePt t="59415" x="4619625" y="4005263"/>
          <p14:tracePt t="59432" x="4543425" y="4014788"/>
          <p14:tracePt t="59448" x="4500563" y="4029075"/>
          <p14:tracePt t="59465" x="4448175" y="4043363"/>
          <p14:tracePt t="59482" x="4410075" y="4048125"/>
          <p14:tracePt t="59498" x="4348163" y="4052888"/>
          <p14:tracePt t="59515" x="4319588" y="4052888"/>
          <p14:tracePt t="59532" x="4291013" y="4052888"/>
          <p14:tracePt t="59548" x="4276725" y="4052888"/>
          <p14:tracePt t="59565" x="4257675" y="4052888"/>
          <p14:tracePt t="59581" x="4243388" y="4052888"/>
          <p14:tracePt t="59598" x="4238625" y="4052888"/>
          <p14:tracePt t="59615" x="4233863" y="4052888"/>
          <p14:tracePt t="59675" x="4233863" y="4048125"/>
          <p14:tracePt t="59682" x="4238625" y="4048125"/>
          <p14:tracePt t="59690" x="4252913" y="4043363"/>
          <p14:tracePt t="59698" x="4262438" y="4038600"/>
          <p14:tracePt t="59715" x="4305300" y="4033838"/>
          <p14:tracePt t="59732" x="4371975" y="4024313"/>
          <p14:tracePt t="59748" x="4433888" y="4019550"/>
          <p14:tracePt t="59765" x="4505325" y="4019550"/>
          <p14:tracePt t="59782" x="4614863" y="4019550"/>
          <p14:tracePt t="59799" x="4719638" y="4019550"/>
          <p14:tracePt t="59815" x="4786313" y="4019550"/>
          <p14:tracePt t="59832" x="4838700" y="4019550"/>
          <p14:tracePt t="59848" x="4886325" y="4019550"/>
          <p14:tracePt t="59865" x="4948238" y="4019550"/>
          <p14:tracePt t="59882" x="4991100" y="4014788"/>
          <p14:tracePt t="59898" x="5024438" y="4014788"/>
          <p14:tracePt t="59915" x="5062538" y="4014788"/>
          <p14:tracePt t="59932" x="5100638" y="4014788"/>
          <p14:tracePt t="59948" x="5110163" y="4014788"/>
          <p14:tracePt t="59965" x="5119688" y="4014788"/>
          <p14:tracePt t="59982" x="5124450" y="4014788"/>
          <p14:tracePt t="59998" x="5133975" y="4014788"/>
          <p14:tracePt t="60015" x="5138738" y="4014788"/>
          <p14:tracePt t="60032" x="5143500" y="4014788"/>
          <p14:tracePt t="61188" x="5110163" y="4000500"/>
          <p14:tracePt t="61195" x="5038725" y="3967163"/>
          <p14:tracePt t="61202" x="4967288" y="3929063"/>
          <p14:tracePt t="61215" x="4886325" y="3895725"/>
          <p14:tracePt t="61231" x="4657725" y="3719513"/>
          <p14:tracePt t="61248" x="4533900" y="3614738"/>
          <p14:tracePt t="61265" x="4424363" y="3538538"/>
          <p14:tracePt t="61298" x="4176713" y="3395663"/>
          <p14:tracePt t="61331" x="4071938" y="3319463"/>
          <p14:tracePt t="61349" x="4019550" y="3281363"/>
          <p14:tracePt t="61365" x="4000500" y="3262313"/>
          <p14:tracePt t="61381" x="3976688" y="3248025"/>
          <p14:tracePt t="61398" x="3952875" y="3228975"/>
          <p14:tracePt t="61415" x="3910013" y="3205163"/>
          <p14:tracePt t="61431" x="3886200" y="3195638"/>
          <p14:tracePt t="61448" x="3862388" y="3176588"/>
          <p14:tracePt t="61465" x="3843338" y="3157538"/>
          <p14:tracePt t="61481" x="3805238" y="3133725"/>
          <p14:tracePt t="61498" x="3776663" y="3124200"/>
          <p14:tracePt t="61515" x="3748088" y="3105150"/>
          <p14:tracePt t="61532" x="3700463" y="3081338"/>
          <p14:tracePt t="61548" x="3667125" y="3062288"/>
          <p14:tracePt t="61565" x="3643313" y="3052763"/>
          <p14:tracePt t="61581" x="3624263" y="3038475"/>
          <p14:tracePt t="61600" x="3595688" y="3028950"/>
          <p14:tracePt t="61615" x="3586163" y="3019425"/>
          <p14:tracePt t="61631" x="3571875" y="3014663"/>
          <p14:tracePt t="61648" x="3557588" y="3009900"/>
          <p14:tracePt t="61665" x="3533775" y="3005138"/>
          <p14:tracePt t="61681" x="3505200" y="3005138"/>
          <p14:tracePt t="61698" x="3467100" y="3009900"/>
          <p14:tracePt t="61716" x="3429000" y="3014663"/>
          <p14:tracePt t="61719" x="3405188" y="3019425"/>
          <p14:tracePt t="61731" x="3371850" y="3024188"/>
          <p14:tracePt t="61749" x="3328988" y="3024188"/>
          <p14:tracePt t="61765" x="3286125" y="3024188"/>
          <p14:tracePt t="61782" x="3248025" y="3024188"/>
          <p14:tracePt t="61798" x="3195638" y="3019425"/>
          <p14:tracePt t="61815" x="3162300" y="3000375"/>
          <p14:tracePt t="61832" x="3138488" y="2981325"/>
          <p14:tracePt t="61848" x="3114675" y="2933700"/>
          <p14:tracePt t="61865" x="3105150" y="2890838"/>
          <p14:tracePt t="61882" x="3105150" y="2857500"/>
          <p14:tracePt t="61898" x="3109913" y="2824163"/>
          <p14:tracePt t="61915" x="3133725" y="2790825"/>
          <p14:tracePt t="61931" x="3157538" y="2767013"/>
          <p14:tracePt t="61948" x="3195638" y="2743200"/>
          <p14:tracePt t="61965" x="3224213" y="2724150"/>
          <p14:tracePt t="61981" x="3271838" y="2705100"/>
          <p14:tracePt t="61998" x="3319463" y="2700338"/>
          <p14:tracePt t="62015" x="3357563" y="2700338"/>
          <p14:tracePt t="62032" x="3429000" y="2705100"/>
          <p14:tracePt t="62048" x="3471863" y="2719388"/>
          <p14:tracePt t="62065" x="3500438" y="2738438"/>
          <p14:tracePt t="62082" x="3524250" y="2757488"/>
          <p14:tracePt t="62098" x="3548063" y="2776538"/>
          <p14:tracePt t="62115" x="3571875" y="2800350"/>
          <p14:tracePt t="62131" x="3581400" y="2824163"/>
          <p14:tracePt t="62148" x="3600450" y="2847975"/>
          <p14:tracePt t="62165" x="3609975" y="2867025"/>
          <p14:tracePt t="62182" x="3614738" y="2871788"/>
          <p14:tracePt t="62198" x="3614738" y="2876550"/>
          <p14:tracePt t="62215" x="3614738" y="2886075"/>
          <p14:tracePt t="62239" x="3614738" y="2890838"/>
          <p14:tracePt t="62248" x="3614738" y="2895600"/>
          <p14:tracePt t="62265" x="3614738" y="2909888"/>
          <p14:tracePt t="62281" x="3605213" y="2928938"/>
          <p14:tracePt t="62298" x="3590925" y="2943225"/>
          <p14:tracePt t="62315" x="3571875" y="2952750"/>
          <p14:tracePt t="62331" x="3543300" y="2971800"/>
          <p14:tracePt t="62348" x="3490913" y="2990850"/>
          <p14:tracePt t="62365" x="3457575" y="3005138"/>
          <p14:tracePt t="62381" x="3424238" y="3005138"/>
          <p14:tracePt t="62398" x="3400425" y="3005138"/>
          <p14:tracePt t="62415" x="3376613" y="3005138"/>
          <p14:tracePt t="62431" x="3357563" y="3005138"/>
          <p14:tracePt t="62448" x="3338513" y="3000375"/>
          <p14:tracePt t="62465" x="3314700" y="2986088"/>
          <p14:tracePt t="62481" x="3290888" y="2976563"/>
          <p14:tracePt t="62498" x="3267075" y="2967038"/>
          <p14:tracePt t="62515" x="3248025" y="2947988"/>
          <p14:tracePt t="62531" x="3209925" y="2919413"/>
          <p14:tracePt t="62548" x="3195638" y="2900363"/>
          <p14:tracePt t="62565" x="3186113" y="2886075"/>
          <p14:tracePt t="62581" x="3176588" y="2876550"/>
          <p14:tracePt t="62598" x="3167063" y="2867025"/>
          <p14:tracePt t="62615" x="3167063" y="2862263"/>
          <p14:tracePt t="62631" x="3167063" y="2843213"/>
          <p14:tracePt t="62648" x="3167063" y="2819400"/>
          <p14:tracePt t="62665" x="3195638" y="2786063"/>
          <p14:tracePt t="62681" x="3219450" y="2762250"/>
          <p14:tracePt t="62698" x="3257550" y="2743200"/>
          <p14:tracePt t="62715" x="3319463" y="2714625"/>
          <p14:tracePt t="62731" x="3362325" y="2709863"/>
          <p14:tracePt t="62748" x="3405188" y="2709863"/>
          <p14:tracePt t="62765" x="3452813" y="2709863"/>
          <p14:tracePt t="62781" x="3500438" y="2719388"/>
          <p14:tracePt t="62798" x="3529013" y="2724150"/>
          <p14:tracePt t="62815" x="3552825" y="2733675"/>
          <p14:tracePt t="62831" x="3567113" y="2738438"/>
          <p14:tracePt t="62848" x="3590925" y="2752725"/>
          <p14:tracePt t="62865" x="3605213" y="2776538"/>
          <p14:tracePt t="62881" x="3624263" y="2800350"/>
          <p14:tracePt t="62898" x="3629025" y="2814638"/>
          <p14:tracePt t="62915" x="3638550" y="2828925"/>
          <p14:tracePt t="62931" x="3643313" y="2838450"/>
          <p14:tracePt t="62948" x="3643313" y="2847975"/>
          <p14:tracePt t="62965" x="3643313" y="2876550"/>
          <p14:tracePt t="62981" x="3638550" y="2890838"/>
          <p14:tracePt t="62998" x="3629025" y="2900363"/>
          <p14:tracePt t="63015" x="3605213" y="2914650"/>
          <p14:tracePt t="63031" x="3543300" y="2943225"/>
          <p14:tracePt t="63048" x="3490913" y="2952750"/>
          <p14:tracePt t="63065" x="3457575" y="2957513"/>
          <p14:tracePt t="63081" x="3414713" y="2957513"/>
          <p14:tracePt t="63098" x="3352800" y="2952750"/>
          <p14:tracePt t="63115" x="3305175" y="2933700"/>
          <p14:tracePt t="63131" x="3271838" y="2914650"/>
          <p14:tracePt t="63148" x="3228975" y="2890838"/>
          <p14:tracePt t="63165" x="3214688" y="2881313"/>
          <p14:tracePt t="63181" x="3200400" y="2867025"/>
          <p14:tracePt t="63198" x="3190875" y="2847975"/>
          <p14:tracePt t="63215" x="3181350" y="2824163"/>
          <p14:tracePt t="63231" x="3181350" y="2809875"/>
          <p14:tracePt t="63248" x="3181350" y="2786063"/>
          <p14:tracePt t="63265" x="3195638" y="2762250"/>
          <p14:tracePt t="63281" x="3228975" y="2733675"/>
          <p14:tracePt t="63298" x="3271838" y="2714625"/>
          <p14:tracePt t="63315" x="3324225" y="2705100"/>
          <p14:tracePt t="63332" x="3424238" y="2690813"/>
          <p14:tracePt t="63348" x="3471863" y="2690813"/>
          <p14:tracePt t="63365" x="3514725" y="2690813"/>
          <p14:tracePt t="63381" x="3543300" y="2695575"/>
          <p14:tracePt t="63398" x="3567113" y="2705100"/>
          <p14:tracePt t="63415" x="3576638" y="2714625"/>
          <p14:tracePt t="63431" x="3581400" y="2724150"/>
          <p14:tracePt t="63448" x="3586163" y="2747963"/>
          <p14:tracePt t="63465" x="3590925" y="2795588"/>
          <p14:tracePt t="63481" x="3590925" y="2828925"/>
          <p14:tracePt t="63498" x="3576638" y="2867025"/>
          <p14:tracePt t="63515" x="3552825" y="2890838"/>
          <p14:tracePt t="63531" x="3505200" y="2928938"/>
          <p14:tracePt t="63548" x="3467100" y="2952750"/>
          <p14:tracePt t="63565" x="3424238" y="2962275"/>
          <p14:tracePt t="63581" x="3367088" y="2962275"/>
          <p14:tracePt t="63598" x="3324225" y="2962275"/>
          <p14:tracePt t="63615" x="3290888" y="2943225"/>
          <p14:tracePt t="63631" x="3257550" y="2919413"/>
          <p14:tracePt t="63648" x="3224213" y="2886075"/>
          <p14:tracePt t="63665" x="3209925" y="2862263"/>
          <p14:tracePt t="63681" x="3200400" y="2824163"/>
          <p14:tracePt t="63698" x="3190875" y="2805113"/>
          <p14:tracePt t="63715" x="3205163" y="2771775"/>
          <p14:tracePt t="63732" x="3219450" y="2747963"/>
          <p14:tracePt t="63748" x="3243263" y="2724150"/>
          <p14:tracePt t="63765" x="3305175" y="2690813"/>
          <p14:tracePt t="63781" x="3352800" y="2686050"/>
          <p14:tracePt t="63798" x="3405188" y="2686050"/>
          <p14:tracePt t="63815" x="3448050" y="2686050"/>
          <p14:tracePt t="63831" x="3495675" y="2705100"/>
          <p14:tracePt t="63848" x="3514725" y="2728913"/>
          <p14:tracePt t="63865" x="3524250" y="2752725"/>
          <p14:tracePt t="63881" x="3538538" y="2771775"/>
          <p14:tracePt t="63898" x="3533775" y="2819400"/>
          <p14:tracePt t="63914" x="3514725" y="2847975"/>
          <p14:tracePt t="63931" x="3490913" y="2871788"/>
          <p14:tracePt t="63948" x="3467100" y="2895600"/>
          <p14:tracePt t="63965" x="3414713" y="2928938"/>
          <p14:tracePt t="63981" x="3376613" y="2943225"/>
          <p14:tracePt t="63998" x="3348038" y="2943225"/>
          <p14:tracePt t="64015" x="3309938" y="2943225"/>
          <p14:tracePt t="64031" x="3290888" y="2933700"/>
          <p14:tracePt t="64048" x="3276600" y="2928938"/>
          <p14:tracePt t="64065" x="3271838" y="2924175"/>
          <p14:tracePt t="64081" x="3262313" y="2914650"/>
          <p14:tracePt t="64098" x="3252788" y="2914650"/>
          <p14:tracePt t="64155" x="3252788" y="2909888"/>
          <p14:tracePt t="64162" x="3252788" y="2905125"/>
          <p14:tracePt t="64177" x="3252788" y="2900363"/>
          <p14:tracePt t="64184" x="3252788" y="2895600"/>
          <p14:tracePt t="64198" x="3257550" y="2890838"/>
          <p14:tracePt t="64214" x="3267075" y="2876550"/>
          <p14:tracePt t="64231" x="3271838" y="2871788"/>
          <p14:tracePt t="64248" x="3276600" y="2867025"/>
          <p14:tracePt t="64264" x="3286125" y="2857500"/>
          <p14:tracePt t="64281" x="3295650" y="2847975"/>
          <p14:tracePt t="64298" x="3295650" y="2843213"/>
          <p14:tracePt t="64314" x="3300413" y="2843213"/>
          <p14:tracePt t="64375" x="3305175" y="2843213"/>
          <p14:tracePt t="64897" x="3314700" y="2857500"/>
          <p14:tracePt t="64904" x="3333750" y="2876550"/>
          <p14:tracePt t="64914" x="3352800" y="2890838"/>
          <p14:tracePt t="64931" x="3409950" y="2938463"/>
          <p14:tracePt t="64948" x="3538538" y="3081338"/>
          <p14:tracePt t="64965" x="3633788" y="3186113"/>
          <p14:tracePt t="64998" x="3814763" y="3343275"/>
          <p14:tracePt t="65031" x="3976688" y="3438525"/>
          <p14:tracePt t="65048" x="4024313" y="3462338"/>
          <p14:tracePt t="65065" x="4105275" y="3505200"/>
          <p14:tracePt t="65081" x="4152900" y="3529013"/>
          <p14:tracePt t="65098" x="4181475" y="3548063"/>
          <p14:tracePt t="65114" x="4200525" y="3552825"/>
          <p14:tracePt t="65131" x="4233863" y="3567113"/>
          <p14:tracePt t="65148" x="4257675" y="3567113"/>
          <p14:tracePt t="65164" x="4276725" y="3567113"/>
          <p14:tracePt t="65181" x="4300538" y="3567113"/>
          <p14:tracePt t="65198" x="4333875" y="3552825"/>
          <p14:tracePt t="65214" x="4357688" y="3548063"/>
          <p14:tracePt t="65231" x="4376738" y="3543300"/>
          <p14:tracePt t="65248" x="4410075" y="3529013"/>
          <p14:tracePt t="65264" x="4448175" y="3519488"/>
          <p14:tracePt t="65281" x="4476750" y="3514725"/>
          <p14:tracePt t="65298" x="4500563" y="3505200"/>
          <p14:tracePt t="65315" x="4533900" y="3495675"/>
          <p14:tracePt t="65331" x="4548188" y="3490913"/>
          <p14:tracePt t="65348" x="4562475" y="3486150"/>
          <p14:tracePt t="65364" x="4576763" y="3476625"/>
          <p14:tracePt t="65381" x="4600575" y="3467100"/>
          <p14:tracePt t="65398" x="4619625" y="3467100"/>
          <p14:tracePt t="65414" x="4633913" y="3457575"/>
          <p14:tracePt t="65431" x="4652963" y="3457575"/>
          <p14:tracePt t="65448" x="4667250" y="3457575"/>
          <p14:tracePt t="65464" x="4672013" y="3457575"/>
          <p14:tracePt t="65481" x="4681538" y="3457575"/>
          <p14:tracePt t="65528" x="4681538" y="3462338"/>
          <p14:tracePt t="65536" x="4672013" y="3471863"/>
          <p14:tracePt t="65548" x="4662488" y="3490913"/>
          <p14:tracePt t="65564" x="4510088" y="3595688"/>
          <p14:tracePt t="65581" x="4391025" y="3671888"/>
          <p14:tracePt t="65598" x="4248150" y="3733800"/>
          <p14:tracePt t="65614" x="4110038" y="3767138"/>
          <p14:tracePt t="65631" x="3962400" y="3786188"/>
          <p14:tracePt t="65648" x="3890963" y="3786188"/>
          <p14:tracePt t="65664" x="3843338" y="3786188"/>
          <p14:tracePt t="65681" x="3771900" y="3776663"/>
          <p14:tracePt t="65698" x="3648075" y="3748088"/>
          <p14:tracePt t="65714" x="3567113" y="3733800"/>
          <p14:tracePt t="65731" x="3505200" y="3724275"/>
          <p14:tracePt t="65748" x="3414713" y="3719513"/>
          <p14:tracePt t="65764" x="3348038" y="3719513"/>
          <p14:tracePt t="65781" x="3257550" y="3719513"/>
          <p14:tracePt t="65798" x="3152775" y="3719513"/>
          <p14:tracePt t="65814" x="3024188" y="3729038"/>
          <p14:tracePt t="65831" x="2957513" y="3733800"/>
          <p14:tracePt t="65848" x="2876550" y="3743325"/>
          <p14:tracePt t="65864" x="2809875" y="3757613"/>
          <p14:tracePt t="65881" x="2747963" y="3781425"/>
          <p14:tracePt t="65898" x="2724150" y="3795713"/>
          <p14:tracePt t="65914" x="2714625" y="3805238"/>
          <p14:tracePt t="65931" x="2705100" y="3814763"/>
          <p14:tracePt t="65948" x="2695575" y="3833813"/>
          <p14:tracePt t="65964" x="2705100" y="3843338"/>
          <p14:tracePt t="65981" x="2757488" y="3886200"/>
          <p14:tracePt t="65998" x="2928938" y="3995738"/>
          <p14:tracePt t="66014" x="3109913" y="4081463"/>
          <p14:tracePt t="66031" x="3290888" y="4124325"/>
          <p14:tracePt t="66048" x="3495675" y="4162425"/>
          <p14:tracePt t="66065" x="3819525" y="4191000"/>
          <p14:tracePt t="66081" x="3995738" y="4195763"/>
          <p14:tracePt t="66098" x="4176713" y="4214813"/>
          <p14:tracePt t="66114" x="4343400" y="4224338"/>
          <p14:tracePt t="66131" x="4543425" y="4243388"/>
          <p14:tracePt t="66148" x="4681538" y="4252913"/>
          <p14:tracePt t="66164" x="4791075" y="4252913"/>
          <p14:tracePt t="66181" x="4881563" y="4252913"/>
          <p14:tracePt t="66198" x="4991100" y="4238625"/>
          <p14:tracePt t="66214" x="5048250" y="4233863"/>
          <p14:tracePt t="66231" x="5100638" y="4205288"/>
          <p14:tracePt t="66248" x="5153025" y="4171950"/>
          <p14:tracePt t="66264" x="5176838" y="4138613"/>
          <p14:tracePt t="66281" x="5200650" y="4095750"/>
          <p14:tracePt t="66298" x="5214938" y="4048125"/>
          <p14:tracePt t="66314" x="5195888" y="3900488"/>
          <p14:tracePt t="66332" x="5153025" y="3762375"/>
          <p14:tracePt t="66348" x="5091113" y="3662363"/>
          <p14:tracePt t="66364" x="5062538" y="3614738"/>
          <p14:tracePt t="66381" x="4933950" y="3543300"/>
          <p14:tracePt t="66398" x="4824413" y="3500438"/>
          <p14:tracePt t="66414" x="4743450" y="3495675"/>
          <p14:tracePt t="66431" x="4676775" y="3495675"/>
          <p14:tracePt t="66448" x="4648200" y="3495675"/>
          <p14:tracePt t="66464" x="4633913" y="3495675"/>
          <p14:tracePt t="66481" x="4619625" y="3495675"/>
          <p14:tracePt t="66498" x="4610100" y="3495675"/>
          <p14:tracePt t="66953" x="4567238" y="3452813"/>
          <p14:tracePt t="66960" x="4505325" y="3381375"/>
          <p14:tracePt t="66968" x="4414838" y="3281363"/>
          <p14:tracePt t="66981" x="4352925" y="3209925"/>
          <p14:tracePt t="66998" x="4186238" y="3062288"/>
          <p14:tracePt t="67014" x="4119563" y="3014663"/>
          <p14:tracePt t="67048" x="4029075" y="2952750"/>
          <p14:tracePt t="67081" x="4000500" y="2933700"/>
          <p14:tracePt t="67098" x="3976688" y="2919413"/>
          <p14:tracePt t="67114" x="3943350" y="2905125"/>
          <p14:tracePt t="67131" x="3919538" y="2890838"/>
          <p14:tracePt t="67148" x="3895725" y="2876550"/>
          <p14:tracePt t="67164" x="3871913" y="2862263"/>
          <p14:tracePt t="67181" x="3838575" y="2828925"/>
          <p14:tracePt t="67198" x="3814763" y="2809875"/>
          <p14:tracePt t="67214" x="3805238" y="2795588"/>
          <p14:tracePt t="67231" x="3795713" y="2786063"/>
          <p14:tracePt t="67248" x="3786188" y="2776538"/>
          <p14:tracePt t="67264" x="3781425" y="2767013"/>
          <p14:tracePt t="67281" x="3781425" y="2762250"/>
          <p14:tracePt t="67298" x="3781425" y="2757488"/>
          <p14:tracePt t="67350" x="3776663" y="2757488"/>
          <p14:tracePt t="67372" x="3771900" y="2757488"/>
          <p14:tracePt t="67379" x="3767138" y="2757488"/>
          <p14:tracePt t="67387" x="3762375" y="2762250"/>
          <p14:tracePt t="67398" x="3757613" y="2767013"/>
          <p14:tracePt t="67414" x="3733800" y="2781300"/>
          <p14:tracePt t="67431" x="3686175" y="2828925"/>
          <p14:tracePt t="67448" x="3648075" y="2857500"/>
          <p14:tracePt t="67464" x="3600450" y="2890838"/>
          <p14:tracePt t="67481" x="3571875" y="2914650"/>
          <p14:tracePt t="67498" x="3519488" y="2938463"/>
          <p14:tracePt t="67514" x="3490913" y="2957513"/>
          <p14:tracePt t="67531" x="3462338" y="2971800"/>
          <p14:tracePt t="67548" x="3414713" y="2986088"/>
          <p14:tracePt t="67564" x="3376613" y="2995613"/>
          <p14:tracePt t="67581" x="3352800" y="3005138"/>
          <p14:tracePt t="67598" x="3333750" y="3005138"/>
          <p14:tracePt t="67614" x="3286125" y="3005138"/>
          <p14:tracePt t="67631" x="3252788" y="3005138"/>
          <p14:tracePt t="67648" x="3209925" y="3005138"/>
          <p14:tracePt t="67664" x="3167063" y="2995613"/>
          <p14:tracePt t="67681" x="3119438" y="2986088"/>
          <p14:tracePt t="67697" x="3095625" y="2962275"/>
          <p14:tracePt t="67714" x="3071813" y="2938463"/>
          <p14:tracePt t="67731" x="3043238" y="2886075"/>
          <p14:tracePt t="67748" x="3028950" y="2776538"/>
          <p14:tracePt t="67764" x="3028950" y="2719388"/>
          <p14:tracePt t="67781" x="3038475" y="2681288"/>
          <p14:tracePt t="67798" x="3071813" y="2638425"/>
          <p14:tracePt t="67814" x="3105150" y="2609850"/>
          <p14:tracePt t="67831" x="3148013" y="2581275"/>
          <p14:tracePt t="67848" x="3205163" y="2552700"/>
          <p14:tracePt t="67864" x="3290888" y="2543175"/>
          <p14:tracePt t="67881" x="3348038" y="2543175"/>
          <p14:tracePt t="67898" x="3405188" y="2543175"/>
          <p14:tracePt t="67914" x="3452813" y="2547938"/>
          <p14:tracePt t="67931" x="3514725" y="2576513"/>
          <p14:tracePt t="67948" x="3538538" y="2586038"/>
          <p14:tracePt t="67964" x="3552825" y="2600325"/>
          <p14:tracePt t="67981" x="3576638" y="2628900"/>
          <p14:tracePt t="67997" x="3590925" y="2667000"/>
          <p14:tracePt t="68014" x="3605213" y="2695575"/>
          <p14:tracePt t="68031" x="3609975" y="2733675"/>
          <p14:tracePt t="68048" x="3609975" y="2776538"/>
          <p14:tracePt t="68064" x="3609975" y="2809875"/>
          <p14:tracePt t="68081" x="3605213" y="2828925"/>
          <p14:tracePt t="68098" x="3600450" y="2852738"/>
          <p14:tracePt t="68114" x="3590925" y="2871788"/>
          <p14:tracePt t="68131" x="3581400" y="2876550"/>
          <p14:tracePt t="68147" x="3576638" y="2881313"/>
          <p14:tracePt t="68164" x="3557588" y="2890838"/>
          <p14:tracePt t="68181" x="3538538" y="2900363"/>
          <p14:tracePt t="68197" x="3509963" y="2905125"/>
          <p14:tracePt t="68214" x="3481388" y="2914650"/>
          <p14:tracePt t="68231" x="3429000" y="2919413"/>
          <p14:tracePt t="68247" x="3405188" y="2919413"/>
          <p14:tracePt t="68264" x="3386138" y="2919413"/>
          <p14:tracePt t="68281" x="3367088" y="2914650"/>
          <p14:tracePt t="68297" x="3352800" y="2905125"/>
          <p14:tracePt t="68314" x="3348038" y="2900363"/>
          <p14:tracePt t="68331" x="3338513" y="2900363"/>
          <p14:tracePt t="68348" x="3333750" y="2900363"/>
          <p14:tracePt t="68466" x="3338513" y="2900363"/>
          <p14:tracePt t="68474" x="3357563" y="2909888"/>
          <p14:tracePt t="68481" x="3400425" y="2933700"/>
          <p14:tracePt t="68497" x="3557588" y="3043238"/>
          <p14:tracePt t="68514" x="3700463" y="3167063"/>
          <p14:tracePt t="68531" x="3848100" y="3276600"/>
          <p14:tracePt t="68547" x="4000500" y="3386138"/>
          <p14:tracePt t="68564" x="4067175" y="3448050"/>
          <p14:tracePt t="68581" x="4133850" y="3538538"/>
          <p14:tracePt t="68597" x="4200525" y="3648075"/>
          <p14:tracePt t="68614" x="4262438" y="3757613"/>
          <p14:tracePt t="68631" x="4291013" y="3810000"/>
          <p14:tracePt t="68648" x="4310063" y="3857625"/>
          <p14:tracePt t="68664" x="4324350" y="3890963"/>
          <p14:tracePt t="68681" x="4333875" y="3900488"/>
          <p14:tracePt t="68697" x="4338638" y="3905250"/>
          <p14:tracePt t="68714" x="4343400" y="3924300"/>
          <p14:tracePt t="68731" x="4362450" y="3995738"/>
          <p14:tracePt t="68748" x="4376738" y="4038600"/>
          <p14:tracePt t="68764" x="4381500" y="4067175"/>
          <p14:tracePt t="68781" x="4386263" y="4090988"/>
          <p14:tracePt t="68797" x="4386263" y="4105275"/>
          <p14:tracePt t="68814" x="4386263" y="4110038"/>
          <p14:tracePt t="68831" x="4386263" y="4119563"/>
          <p14:tracePt t="69186" x="4381500" y="4119563"/>
          <p14:tracePt t="69193" x="4371975" y="4124325"/>
          <p14:tracePt t="69201" x="4362450" y="4129088"/>
          <p14:tracePt t="69214" x="4357688" y="4129088"/>
          <p14:tracePt t="69231" x="4338638" y="4138613"/>
          <p14:tracePt t="69247" x="4329113" y="4143375"/>
          <p14:tracePt t="69281" x="4314825" y="4157663"/>
          <p14:tracePt t="69314" x="4300538" y="4171950"/>
          <p14:tracePt t="69331" x="4291013" y="4176713"/>
          <p14:tracePt t="69347" x="4281488" y="4186238"/>
          <p14:tracePt t="69364" x="4271963" y="4186238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Variable Capture</a:t>
            </a:r>
          </a:p>
        </p:txBody>
      </p:sp>
      <p:sp>
        <p:nvSpPr>
          <p:cNvPr id="317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Java lambda expression can also capture static variables</a:t>
            </a: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1352551" y="2276476"/>
            <a:ext cx="7129463" cy="26654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public class EventConsumerImpl 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	private </a:t>
            </a:r>
            <a:r>
              <a:rPr kumimoji="1" lang="en-US" altLang="ko-KR" sz="1800" b="1">
                <a:solidFill>
                  <a:srgbClr val="FF0000"/>
                </a:solidFill>
              </a:rPr>
              <a:t>static</a:t>
            </a:r>
            <a:r>
              <a:rPr kumimoji="1" lang="en-US" altLang="ko-KR" sz="1800"/>
              <a:t> String </a:t>
            </a:r>
            <a:r>
              <a:rPr kumimoji="1" lang="en-US" altLang="ko-KR" sz="1800" b="1">
                <a:solidFill>
                  <a:srgbClr val="FF0000"/>
                </a:solidFill>
              </a:rPr>
              <a:t>someStaticVar</a:t>
            </a:r>
            <a:r>
              <a:rPr kumimoji="1" lang="en-US" altLang="ko-KR" sz="1800"/>
              <a:t> = "Some text";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	public void attach(MyEventProducer eventProducer) 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		eventProducer.listen(e -&gt; 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			System.out.println(</a:t>
            </a:r>
            <a:r>
              <a:rPr kumimoji="1" lang="en-US" altLang="ko-KR" sz="1800" b="1">
                <a:solidFill>
                  <a:srgbClr val="FF0000"/>
                </a:solidFill>
              </a:rPr>
              <a:t>someStaticVar</a:t>
            </a:r>
            <a:r>
              <a:rPr kumimoji="1" lang="en-US" altLang="ko-KR" sz="1800"/>
              <a:t>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		});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	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0201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23"/>
    </mc:Choice>
    <mc:Fallback xmlns="">
      <p:transition spd="slow" advTm="15323"/>
    </mc:Fallback>
  </mc:AlternateContent>
  <p:extLst>
    <p:ext uri="{3A86A75C-4F4B-4683-9AE1-C65F6400EC91}">
      <p14:laserTraceLst xmlns:p14="http://schemas.microsoft.com/office/powerpoint/2010/main">
        <p14:tracePtLst>
          <p14:tracePt t="711" x="4324350" y="4000500"/>
          <p14:tracePt t="720" x="4367213" y="3781425"/>
          <p14:tracePt t="727" x="4405313" y="3538538"/>
          <p14:tracePt t="736" x="4433888" y="3214688"/>
          <p14:tracePt t="753" x="4433888" y="2714625"/>
          <p14:tracePt t="770" x="4414838" y="2185988"/>
          <p14:tracePt t="803" x="4305300" y="1390650"/>
          <p14:tracePt t="836" x="4224338" y="1133475"/>
          <p14:tracePt t="853" x="4195763" y="1076325"/>
          <p14:tracePt t="869" x="4181475" y="1033463"/>
          <p14:tracePt t="886" x="4167188" y="1009650"/>
          <p14:tracePt t="903" x="4143375" y="981075"/>
          <p14:tracePt t="919" x="4129088" y="971550"/>
          <p14:tracePt t="936" x="4119563" y="952500"/>
          <p14:tracePt t="953" x="4086225" y="938213"/>
          <p14:tracePt t="969" x="4033838" y="909638"/>
          <p14:tracePt t="986" x="3971925" y="904875"/>
          <p14:tracePt t="1003" x="3910013" y="900113"/>
          <p14:tracePt t="1020" x="3824288" y="871538"/>
          <p14:tracePt t="1036" x="3781425" y="857250"/>
          <p14:tracePt t="1053" x="3743325" y="838200"/>
          <p14:tracePt t="1069" x="3700463" y="819150"/>
          <p14:tracePt t="1086" x="3629025" y="785813"/>
          <p14:tracePt t="1102" x="3576638" y="781050"/>
          <p14:tracePt t="1119" x="3529013" y="781050"/>
          <p14:tracePt t="1136" x="3457575" y="790575"/>
          <p14:tracePt t="1153" x="3376613" y="819150"/>
          <p14:tracePt t="1169" x="3324225" y="828675"/>
          <p14:tracePt t="1186" x="3290888" y="838200"/>
          <p14:tracePt t="1203" x="3267075" y="842963"/>
          <p14:tracePt t="1219" x="3243263" y="852488"/>
          <p14:tracePt t="1236" x="3233738" y="852488"/>
          <p14:tracePt t="1253" x="3228975" y="852488"/>
          <p14:tracePt t="1321" x="3238500" y="852488"/>
          <p14:tracePt t="1328" x="3252788" y="857250"/>
          <p14:tracePt t="1336" x="3262313" y="866775"/>
          <p14:tracePt t="1353" x="3324225" y="871538"/>
          <p14:tracePt t="1369" x="3424238" y="881063"/>
          <p14:tracePt t="1386" x="3538538" y="885825"/>
          <p14:tracePt t="1403" x="3676650" y="885825"/>
          <p14:tracePt t="1419" x="3743325" y="885825"/>
          <p14:tracePt t="1436" x="3833813" y="885825"/>
          <p14:tracePt t="1453" x="3957638" y="885825"/>
          <p14:tracePt t="1469" x="4029075" y="895350"/>
          <p14:tracePt t="1486" x="4086225" y="895350"/>
          <p14:tracePt t="1502" x="4138613" y="895350"/>
          <p14:tracePt t="1519" x="4214813" y="900113"/>
          <p14:tracePt t="1536" x="4262438" y="900113"/>
          <p14:tracePt t="1553" x="4329113" y="900113"/>
          <p14:tracePt t="1569" x="4400550" y="900113"/>
          <p14:tracePt t="1586" x="4510088" y="900113"/>
          <p14:tracePt t="1603" x="4581525" y="900113"/>
          <p14:tracePt t="1619" x="4657725" y="900113"/>
          <p14:tracePt t="1636" x="4738688" y="900113"/>
          <p14:tracePt t="1654" x="4843463" y="909638"/>
          <p14:tracePt t="1670" x="4905375" y="909638"/>
          <p14:tracePt t="1686" x="4953000" y="909638"/>
          <p14:tracePt t="1703" x="5033963" y="909638"/>
          <p14:tracePt t="1719" x="5105400" y="909638"/>
          <p14:tracePt t="1736" x="5181600" y="909638"/>
          <p14:tracePt t="1753" x="5262563" y="909638"/>
          <p14:tracePt t="1770" x="5353050" y="909638"/>
          <p14:tracePt t="1786" x="5414963" y="909638"/>
          <p14:tracePt t="1803" x="5462588" y="909638"/>
          <p14:tracePt t="1820" x="5514975" y="909638"/>
          <p14:tracePt t="1836" x="5567363" y="909638"/>
          <p14:tracePt t="1853" x="5600700" y="909638"/>
          <p14:tracePt t="1870" x="5624513" y="909638"/>
          <p14:tracePt t="1887" x="5643563" y="909638"/>
          <p14:tracePt t="1903" x="5653088" y="909638"/>
          <p14:tracePt t="1920" x="5662613" y="909638"/>
          <p14:tracePt t="1936" x="5667375" y="909638"/>
          <p14:tracePt t="1953" x="5672138" y="909638"/>
          <p14:tracePt t="3480" x="5600700" y="1066800"/>
          <p14:tracePt t="3488" x="5514975" y="1238250"/>
          <p14:tracePt t="3495" x="5429250" y="1414463"/>
          <p14:tracePt t="3503" x="5319713" y="1628775"/>
          <p14:tracePt t="3519" x="5210175" y="1900238"/>
          <p14:tracePt t="3536" x="5129213" y="2095500"/>
          <p14:tracePt t="3552" x="5024438" y="2357438"/>
          <p14:tracePt t="3586" x="4881563" y="2757488"/>
          <p14:tracePt t="3619" x="4829175" y="3000375"/>
          <p14:tracePt t="3636" x="4819650" y="3076575"/>
          <p14:tracePt t="3653" x="4805363" y="3105150"/>
          <p14:tracePt t="3669" x="4800600" y="3119438"/>
          <p14:tracePt t="3686" x="4791075" y="3138488"/>
          <p14:tracePt t="3702" x="4786313" y="3143250"/>
          <p14:tracePt t="3719" x="4776788" y="3152775"/>
          <p14:tracePt t="3736" x="4772025" y="3157538"/>
          <p14:tracePt t="3753" x="4762500" y="3171825"/>
          <p14:tracePt t="3769" x="4752975" y="3186113"/>
          <p14:tracePt t="3786" x="4738688" y="3209925"/>
          <p14:tracePt t="3803" x="4719638" y="3252788"/>
          <p14:tracePt t="3819" x="4676775" y="3348038"/>
          <p14:tracePt t="3836" x="4648200" y="3409950"/>
          <p14:tracePt t="3853" x="4619625" y="3467100"/>
          <p14:tracePt t="3869" x="4591050" y="3514725"/>
          <p14:tracePt t="3886" x="4552950" y="3576638"/>
          <p14:tracePt t="3902" x="4529138" y="3624263"/>
          <p14:tracePt t="3919" x="4495800" y="3667125"/>
          <p14:tracePt t="3936" x="4452938" y="3724275"/>
          <p14:tracePt t="3952" x="4424363" y="3762375"/>
          <p14:tracePt t="3969" x="4400550" y="3786188"/>
          <p14:tracePt t="3986" x="4371975" y="3810000"/>
          <p14:tracePt t="4003" x="4329113" y="3848100"/>
          <p14:tracePt t="4019" x="4300538" y="3857625"/>
          <p14:tracePt t="4036" x="4262438" y="3876675"/>
          <p14:tracePt t="4052" x="4224338" y="3890963"/>
          <p14:tracePt t="4069" x="4171950" y="3900488"/>
          <p14:tracePt t="4086" x="4143375" y="3910013"/>
          <p14:tracePt t="4102" x="4105275" y="3914775"/>
          <p14:tracePt t="4120" x="4076700" y="3914775"/>
          <p14:tracePt t="4136" x="4057650" y="3914775"/>
          <p14:tracePt t="4341" x="4081463" y="3914775"/>
          <p14:tracePt t="4348" x="4119563" y="3910013"/>
          <p14:tracePt t="4355" x="4143375" y="3910013"/>
          <p14:tracePt t="4369" x="4195763" y="3910013"/>
          <p14:tracePt t="4386" x="4229100" y="3910013"/>
          <p14:tracePt t="4404" x="4252913" y="3910013"/>
          <p14:tracePt t="4419" x="4262438" y="3910013"/>
          <p14:tracePt t="4436" x="4276725" y="3910013"/>
          <p14:tracePt t="4452" x="4281488" y="3910013"/>
          <p14:tracePt t="4708" x="4281488" y="3905250"/>
          <p14:tracePt t="4716" x="4281488" y="3895725"/>
          <p14:tracePt t="4722" x="4276725" y="3890963"/>
          <p14:tracePt t="4736" x="4276725" y="3886200"/>
          <p14:tracePt t="4752" x="4267200" y="3871913"/>
          <p14:tracePt t="4769" x="4262438" y="3862388"/>
          <p14:tracePt t="4786" x="4257675" y="3848100"/>
          <p14:tracePt t="4802" x="4233863" y="3829050"/>
          <p14:tracePt t="4819" x="4214813" y="3810000"/>
          <p14:tracePt t="4836" x="4191000" y="3795713"/>
          <p14:tracePt t="4852" x="4162425" y="3781425"/>
          <p14:tracePt t="4869" x="4105275" y="3776663"/>
          <p14:tracePt t="4886" x="4071938" y="3776663"/>
          <p14:tracePt t="4902" x="4033838" y="3776663"/>
          <p14:tracePt t="4919" x="3990975" y="3776663"/>
          <p14:tracePt t="4936" x="3938588" y="3776663"/>
          <p14:tracePt t="4953" x="3895725" y="3776663"/>
          <p14:tracePt t="4969" x="3843338" y="3767138"/>
          <p14:tracePt t="4987" x="3733800" y="3738563"/>
          <p14:tracePt t="5003" x="3629025" y="3700463"/>
          <p14:tracePt t="5020" x="3529013" y="3657600"/>
          <p14:tracePt t="5037" x="3424238" y="3614738"/>
          <p14:tracePt t="5053" x="3290888" y="3567113"/>
          <p14:tracePt t="5069" x="3243263" y="3557588"/>
          <p14:tracePt t="5086" x="3214688" y="3543300"/>
          <p14:tracePt t="5102" x="3200400" y="3543300"/>
          <p14:tracePt t="5119" x="3190875" y="3538538"/>
          <p14:tracePt t="5135" x="3181350" y="3538538"/>
          <p14:tracePt t="5152" x="3176588" y="3538538"/>
          <p14:tracePt t="5169" x="3171825" y="3538538"/>
          <p14:tracePt t="5186" x="3167063" y="3538538"/>
          <p14:tracePt t="5214" x="3162300" y="3538538"/>
          <p14:tracePt t="5229" x="3157538" y="3538538"/>
          <p14:tracePt t="5236" x="3152775" y="3538538"/>
          <p14:tracePt t="5252" x="3148013" y="3538538"/>
          <p14:tracePt t="5269" x="3143250" y="3538538"/>
          <p14:tracePt t="5285" x="3133725" y="3538538"/>
          <p14:tracePt t="5302" x="3124200" y="3548063"/>
          <p14:tracePt t="5319" x="3119438" y="3552825"/>
          <p14:tracePt t="5335" x="3114675" y="3552825"/>
          <p14:tracePt t="5352" x="3109913" y="3552825"/>
          <p14:tracePt t="5434" x="3114675" y="3552825"/>
          <p14:tracePt t="5442" x="3124200" y="3552825"/>
          <p14:tracePt t="5452" x="3143250" y="3552825"/>
          <p14:tracePt t="5469" x="3186113" y="3538538"/>
          <p14:tracePt t="5486" x="3252788" y="3538538"/>
          <p14:tracePt t="5502" x="3281363" y="3538538"/>
          <p14:tracePt t="5519" x="3309938" y="3538538"/>
          <p14:tracePt t="5536" x="3348038" y="3538538"/>
          <p14:tracePt t="5552" x="3376613" y="3538538"/>
          <p14:tracePt t="5569" x="3400425" y="3538538"/>
          <p14:tracePt t="5586" x="3419475" y="3538538"/>
          <p14:tracePt t="5602" x="3443288" y="3538538"/>
          <p14:tracePt t="5619" x="3462338" y="3533775"/>
          <p14:tracePt t="5636" x="3481388" y="3533775"/>
          <p14:tracePt t="5652" x="3505200" y="3529013"/>
          <p14:tracePt t="5669" x="3538538" y="3529013"/>
          <p14:tracePt t="5685" x="3557588" y="3529013"/>
          <p14:tracePt t="5702" x="3576638" y="3529013"/>
          <p14:tracePt t="5719" x="3595688" y="3529013"/>
          <p14:tracePt t="5736" x="3614738" y="3529013"/>
          <p14:tracePt t="5752" x="3629025" y="3529013"/>
          <p14:tracePt t="5769" x="3638550" y="3529013"/>
          <p14:tracePt t="5785" x="3657600" y="3529013"/>
          <p14:tracePt t="5787" x="3671888" y="3529013"/>
          <p14:tracePt t="5802" x="3690938" y="3524250"/>
          <p14:tracePt t="5819" x="3729038" y="3519488"/>
          <p14:tracePt t="5835" x="3757613" y="3519488"/>
          <p14:tracePt t="5852" x="3776663" y="3519488"/>
          <p14:tracePt t="5869" x="3805238" y="3519488"/>
          <p14:tracePt t="5885" x="3810000" y="3519488"/>
          <p14:tracePt t="5902" x="3814763" y="3519488"/>
          <p14:tracePt t="5935" x="3805238" y="3524250"/>
          <p14:tracePt t="5952" x="3786188" y="3538538"/>
          <p14:tracePt t="5969" x="3729038" y="3562350"/>
          <p14:tracePt t="5986" x="3609975" y="3590925"/>
          <p14:tracePt t="6002" x="3557588" y="3581400"/>
          <p14:tracePt t="6019" x="3514725" y="3567113"/>
          <p14:tracePt t="6036" x="3490913" y="3543300"/>
          <p14:tracePt t="6052" x="3467100" y="3490913"/>
          <p14:tracePt t="6069" x="3462338" y="3429000"/>
          <p14:tracePt t="6085" x="3476625" y="3367088"/>
          <p14:tracePt t="6103" x="3519488" y="3309938"/>
          <p14:tracePt t="6119" x="3567113" y="3276600"/>
          <p14:tracePt t="6136" x="3609975" y="3262313"/>
          <p14:tracePt t="6152" x="3643313" y="3262313"/>
          <p14:tracePt t="6169" x="3686175" y="3276600"/>
          <p14:tracePt t="6185" x="3705225" y="3300413"/>
          <p14:tracePt t="6202" x="3714750" y="3319463"/>
          <p14:tracePt t="6219" x="3729038" y="3343275"/>
          <p14:tracePt t="6235" x="3738563" y="3357563"/>
          <p14:tracePt t="6252" x="3738563" y="3362325"/>
          <p14:tracePt t="6269" x="3738563" y="3371850"/>
          <p14:tracePt t="6286" x="3738563" y="3376613"/>
          <p14:tracePt t="6404" x="3743325" y="3381375"/>
          <p14:tracePt t="6411" x="3748088" y="3381375"/>
          <p14:tracePt t="6419" x="3748088" y="3386138"/>
          <p14:tracePt t="6435" x="3757613" y="3390900"/>
          <p14:tracePt t="6452" x="3767138" y="3400425"/>
          <p14:tracePt t="6469" x="3781425" y="3405188"/>
          <p14:tracePt t="6485" x="3790950" y="3414713"/>
          <p14:tracePt t="6502" x="3805238" y="3419475"/>
          <p14:tracePt t="6519" x="3814763" y="3429000"/>
          <p14:tracePt t="6536" x="3833813" y="3438525"/>
          <p14:tracePt t="6552" x="3843338" y="3448050"/>
          <p14:tracePt t="6569" x="3852863" y="3452813"/>
          <p14:tracePt t="6585" x="3857625" y="3457575"/>
          <p14:tracePt t="6602" x="3867150" y="3467100"/>
          <p14:tracePt t="6619" x="3871913" y="3476625"/>
          <p14:tracePt t="6635" x="3881438" y="3490913"/>
          <p14:tracePt t="6652" x="3881438" y="3509963"/>
          <p14:tracePt t="6669" x="3881438" y="3529013"/>
          <p14:tracePt t="6903" x="3895725" y="3529013"/>
          <p14:tracePt t="6911" x="3914775" y="3519488"/>
          <p14:tracePt t="6919" x="3943350" y="3514725"/>
          <p14:tracePt t="6935" x="3990975" y="3500438"/>
          <p14:tracePt t="6952" x="4043363" y="3495675"/>
          <p14:tracePt t="6969" x="4114800" y="3481388"/>
          <p14:tracePt t="6985" x="4148138" y="3471863"/>
          <p14:tracePt t="7002" x="4176713" y="3462338"/>
          <p14:tracePt t="7019" x="4200525" y="3457575"/>
          <p14:tracePt t="7035" x="4219575" y="3448050"/>
          <p14:tracePt t="7052" x="4224338" y="3438525"/>
          <p14:tracePt t="7069" x="4229100" y="3433763"/>
          <p14:tracePt t="7085" x="4233863" y="3433763"/>
          <p14:tracePt t="7175" x="4224338" y="3443288"/>
          <p14:tracePt t="7182" x="4210050" y="3457575"/>
          <p14:tracePt t="7190" x="4200525" y="3486150"/>
          <p14:tracePt t="7202" x="4176713" y="3524250"/>
          <p14:tracePt t="7219" x="4124325" y="3638550"/>
          <p14:tracePt t="7235" x="4090988" y="3714750"/>
          <p14:tracePt t="7252" x="4081463" y="3762375"/>
          <p14:tracePt t="7269" x="4081463" y="3833813"/>
          <p14:tracePt t="7286" x="4090988" y="4005263"/>
          <p14:tracePt t="7302" x="4124325" y="4110038"/>
          <p14:tracePt t="7319" x="4152900" y="4176713"/>
          <p14:tracePt t="7335" x="4181475" y="4229100"/>
          <p14:tracePt t="7352" x="4243388" y="4348163"/>
          <p14:tracePt t="7369" x="4281488" y="4443413"/>
          <p14:tracePt t="7385" x="4319588" y="4519613"/>
          <p14:tracePt t="7402" x="4362450" y="4567238"/>
          <p14:tracePt t="7419" x="4419600" y="4619625"/>
          <p14:tracePt t="7435" x="4476750" y="4657725"/>
          <p14:tracePt t="7452" x="4543425" y="4691063"/>
          <p14:tracePt t="7469" x="4633913" y="4719638"/>
          <p14:tracePt t="7485" x="4695825" y="4733925"/>
          <p14:tracePt t="7502" x="4776788" y="4729163"/>
          <p14:tracePt t="7519" x="4857750" y="4714875"/>
          <p14:tracePt t="7535" x="4991100" y="4662488"/>
          <p14:tracePt t="7552" x="5062538" y="4605338"/>
          <p14:tracePt t="7569" x="5124450" y="4548188"/>
          <p14:tracePt t="7585" x="5172075" y="4495800"/>
          <p14:tracePt t="7602" x="5253038" y="4424363"/>
          <p14:tracePt t="7619" x="5305425" y="4367213"/>
          <p14:tracePt t="7635" x="5348288" y="4286250"/>
          <p14:tracePt t="7652" x="5434013" y="4138613"/>
          <p14:tracePt t="7669" x="5462588" y="4052888"/>
          <p14:tracePt t="7685" x="5495925" y="3967163"/>
          <p14:tracePt t="7702" x="5500688" y="3895725"/>
          <p14:tracePt t="7719" x="5500688" y="3781425"/>
          <p14:tracePt t="7735" x="5486400" y="3709988"/>
          <p14:tracePt t="7752" x="5467350" y="3662363"/>
          <p14:tracePt t="7769" x="5448300" y="3624263"/>
          <p14:tracePt t="7785" x="5410200" y="3590925"/>
          <p14:tracePt t="7802" x="5372100" y="3567113"/>
          <p14:tracePt t="7819" x="5343525" y="3552825"/>
          <p14:tracePt t="7835" x="5314950" y="3533775"/>
          <p14:tracePt t="7852" x="5257800" y="3509963"/>
          <p14:tracePt t="7869" x="5214938" y="3500438"/>
          <p14:tracePt t="7886" x="5176838" y="3490913"/>
          <p14:tracePt t="7902" x="5100638" y="3481388"/>
          <p14:tracePt t="7919" x="5057775" y="3481388"/>
          <p14:tracePt t="7935" x="5014913" y="3471863"/>
          <p14:tracePt t="7952" x="4981575" y="3467100"/>
          <p14:tracePt t="7969" x="4933950" y="3457575"/>
          <p14:tracePt t="7985" x="4905375" y="3448050"/>
          <p14:tracePt t="8002" x="4867275" y="3443288"/>
          <p14:tracePt t="8019" x="4824413" y="3438525"/>
          <p14:tracePt t="8035" x="4729163" y="3429000"/>
          <p14:tracePt t="8052" x="4672013" y="3429000"/>
          <p14:tracePt t="8069" x="4619625" y="3424238"/>
          <p14:tracePt t="8085" x="4557713" y="3419475"/>
          <p14:tracePt t="8102" x="4524375" y="3419475"/>
          <p14:tracePt t="8119" x="4481513" y="3419475"/>
          <p14:tracePt t="8135" x="4429125" y="3419475"/>
          <p14:tracePt t="8152" x="4352925" y="3424238"/>
          <p14:tracePt t="8169" x="4310063" y="3438525"/>
          <p14:tracePt t="8185" x="4271963" y="3457575"/>
          <p14:tracePt t="8202" x="4248150" y="3471863"/>
          <p14:tracePt t="8219" x="4210050" y="3495675"/>
          <p14:tracePt t="8235" x="4195763" y="3509963"/>
          <p14:tracePt t="8252" x="4167188" y="3543300"/>
          <p14:tracePt t="8269" x="4143375" y="3590925"/>
          <p14:tracePt t="8285" x="4100513" y="3686175"/>
          <p14:tracePt t="8302" x="4086225" y="3729038"/>
          <p14:tracePt t="8319" x="4081463" y="3767138"/>
          <p14:tracePt t="8335" x="4071938" y="3819525"/>
          <p14:tracePt t="8352" x="4071938" y="3876675"/>
          <p14:tracePt t="8369" x="4071938" y="3957638"/>
          <p14:tracePt t="8385" x="4071938" y="4048125"/>
          <p14:tracePt t="8402" x="4100513" y="4148138"/>
          <p14:tracePt t="8419" x="4114800" y="4191000"/>
          <p14:tracePt t="8435" x="4138613" y="4229100"/>
          <p14:tracePt t="8452" x="4171950" y="4262438"/>
          <p14:tracePt t="8469" x="4267200" y="4333875"/>
          <p14:tracePt t="8485" x="4357688" y="4391025"/>
          <p14:tracePt t="8502" x="4452938" y="4424363"/>
          <p14:tracePt t="8519" x="4614863" y="4457700"/>
          <p14:tracePt t="8535" x="4729163" y="4467225"/>
          <p14:tracePt t="8552" x="4848225" y="4443413"/>
          <p14:tracePt t="8569" x="4938713" y="4429125"/>
          <p14:tracePt t="8585" x="5114925" y="4381500"/>
          <p14:tracePt t="8602" x="5233988" y="4348163"/>
          <p14:tracePt t="8619" x="5338763" y="4295775"/>
          <p14:tracePt t="8635" x="5405438" y="4257675"/>
          <p14:tracePt t="8652" x="5467350" y="4214813"/>
          <p14:tracePt t="8668" x="5505450" y="4157663"/>
          <p14:tracePt t="8685" x="5529263" y="4086225"/>
          <p14:tracePt t="8702" x="5538788" y="4014788"/>
          <p14:tracePt t="8719" x="5495925" y="3910013"/>
          <p14:tracePt t="8736" x="5414963" y="3819525"/>
          <p14:tracePt t="8752" x="5310188" y="3705225"/>
          <p14:tracePt t="8769" x="5148263" y="3586163"/>
          <p14:tracePt t="8785" x="5048250" y="3543300"/>
          <p14:tracePt t="8802" x="4957763" y="3529013"/>
          <p14:tracePt t="8819" x="4862513" y="3519488"/>
          <p14:tracePt t="8835" x="4786313" y="3529013"/>
          <p14:tracePt t="8852" x="4767263" y="3538538"/>
          <p14:tracePt t="8869" x="4743450" y="3552825"/>
          <p14:tracePt t="8885" x="4724400" y="3557588"/>
          <p14:tracePt t="8902" x="4714875" y="3567113"/>
          <p14:tracePt t="8919" x="4710113" y="3567113"/>
          <p14:tracePt t="8952" x="4705350" y="3567113"/>
          <p14:tracePt t="9290" x="4667250" y="3552825"/>
          <p14:tracePt t="9298" x="4610100" y="3519488"/>
          <p14:tracePt t="9305" x="4548188" y="3481388"/>
          <p14:tracePt t="9319" x="4505325" y="3443288"/>
          <p14:tracePt t="9335" x="4405313" y="3338513"/>
          <p14:tracePt t="9352" x="4371975" y="3295650"/>
          <p14:tracePt t="9385" x="4319588" y="3228975"/>
          <p14:tracePt t="9419" x="4291013" y="3176588"/>
          <p14:tracePt t="9435" x="4271963" y="3143250"/>
          <p14:tracePt t="9452" x="4233863" y="3095625"/>
          <p14:tracePt t="9469" x="4210050" y="3062288"/>
          <p14:tracePt t="9485" x="4186238" y="3033713"/>
          <p14:tracePt t="9502" x="4152900" y="2995613"/>
          <p14:tracePt t="9519" x="4095750" y="2943225"/>
          <p14:tracePt t="9535" x="4057650" y="2919413"/>
          <p14:tracePt t="9552" x="4029075" y="2905125"/>
          <p14:tracePt t="9569" x="4000500" y="2895600"/>
          <p14:tracePt t="9585" x="3967163" y="2895600"/>
          <p14:tracePt t="9602" x="3938588" y="2895600"/>
          <p14:tracePt t="9619" x="3910013" y="2905125"/>
          <p14:tracePt t="9635" x="3843338" y="2928938"/>
          <p14:tracePt t="9652" x="3800475" y="2947988"/>
          <p14:tracePt t="9668" x="3757613" y="2952750"/>
          <p14:tracePt t="9685" x="3729038" y="2967038"/>
          <p14:tracePt t="9702" x="3681413" y="2967038"/>
          <p14:tracePt t="9719" x="3652838" y="2967038"/>
          <p14:tracePt t="9735" x="3619500" y="2967038"/>
          <p14:tracePt t="9752" x="3581400" y="2962275"/>
          <p14:tracePt t="9769" x="3519488" y="2952750"/>
          <p14:tracePt t="9785" x="3481388" y="2943225"/>
          <p14:tracePt t="9802" x="3438525" y="2933700"/>
          <p14:tracePt t="9819" x="3395663" y="2924175"/>
          <p14:tracePt t="9835" x="3333750" y="2919413"/>
          <p14:tracePt t="9852" x="3290888" y="2919413"/>
          <p14:tracePt t="9869" x="3262313" y="2919413"/>
          <p14:tracePt t="9885" x="3233738" y="2919413"/>
          <p14:tracePt t="9902" x="3209925" y="2919413"/>
          <p14:tracePt t="9919" x="3190875" y="2919413"/>
          <p14:tracePt t="9935" x="3167063" y="2919413"/>
          <p14:tracePt t="9952" x="3133725" y="2919413"/>
          <p14:tracePt t="9968" x="3114675" y="2919413"/>
          <p14:tracePt t="9985" x="3105150" y="2919413"/>
          <p14:tracePt t="10002" x="3090863" y="2919413"/>
          <p14:tracePt t="10018" x="3081338" y="2919413"/>
          <p14:tracePt t="10035" x="3076575" y="2919413"/>
          <p14:tracePt t="10370" x="3071813" y="2919413"/>
          <p14:tracePt t="10378" x="3067050" y="2919413"/>
          <p14:tracePt t="10392" x="3062288" y="2919413"/>
          <p14:tracePt t="10402" x="3057525" y="2919413"/>
          <p14:tracePt t="10418" x="3052763" y="2919413"/>
          <p14:tracePt t="10435" x="3048000" y="2919413"/>
          <p14:tracePt t="10686" x="3024188" y="2919413"/>
          <p14:tracePt t="10693" x="3000375" y="2924175"/>
          <p14:tracePt t="10702" x="2981325" y="2933700"/>
          <p14:tracePt t="10718" x="2938463" y="2933700"/>
          <p14:tracePt t="10735" x="2905125" y="2933700"/>
          <p14:tracePt t="10752" x="2871788" y="2933700"/>
          <p14:tracePt t="10768" x="2857500" y="2933700"/>
          <p14:tracePt t="10785" x="2843213" y="2933700"/>
          <p14:tracePt t="10802" x="2833688" y="2933700"/>
          <p14:tracePt t="10818" x="2800350" y="2933700"/>
          <p14:tracePt t="10835" x="2762250" y="2933700"/>
          <p14:tracePt t="10852" x="2733675" y="2938463"/>
          <p14:tracePt t="10868" x="2705100" y="2943225"/>
          <p14:tracePt t="10885" x="2667000" y="2943225"/>
          <p14:tracePt t="10902" x="2638425" y="2943225"/>
          <p14:tracePt t="10918" x="2619375" y="2943225"/>
          <p14:tracePt t="10935" x="2590800" y="2943225"/>
          <p14:tracePt t="10952" x="2547938" y="2943225"/>
          <p14:tracePt t="10968" x="2528888" y="2943225"/>
          <p14:tracePt t="10985" x="2514600" y="2943225"/>
          <p14:tracePt t="11002" x="2505075" y="2943225"/>
          <p14:tracePt t="11018" x="2500313" y="2943225"/>
          <p14:tracePt t="11061" x="2505075" y="2943225"/>
          <p14:tracePt t="11068" x="2514600" y="2943225"/>
          <p14:tracePt t="11085" x="2562225" y="2938463"/>
          <p14:tracePt t="11102" x="2662238" y="2928938"/>
          <p14:tracePt t="11118" x="2795588" y="2928938"/>
          <p14:tracePt t="11135" x="2990850" y="2919413"/>
          <p14:tracePt t="11152" x="3143250" y="2919413"/>
          <p14:tracePt t="11168" x="3267075" y="2909888"/>
          <p14:tracePt t="11185" x="3405188" y="2905125"/>
          <p14:tracePt t="11202" x="3467100" y="2895600"/>
          <p14:tracePt t="11218" x="3524250" y="2890838"/>
          <p14:tracePt t="11235" x="3590925" y="2890838"/>
          <p14:tracePt t="11252" x="3686175" y="2890838"/>
          <p14:tracePt t="11268" x="3748088" y="2900363"/>
          <p14:tracePt t="11285" x="3786188" y="2905125"/>
          <p14:tracePt t="11302" x="3819525" y="2905125"/>
          <p14:tracePt t="11303" x="3829050" y="2905125"/>
          <p14:tracePt t="11318" x="3852863" y="2905125"/>
          <p14:tracePt t="11335" x="3871913" y="2905125"/>
          <p14:tracePt t="11352" x="3895725" y="2909888"/>
          <p14:tracePt t="11369" x="3919538" y="2909888"/>
          <p14:tracePt t="11385" x="3929063" y="2909888"/>
          <p14:tracePt t="11402" x="3933825" y="2909888"/>
          <p14:tracePt t="11419" x="3943350" y="2909888"/>
          <p14:tracePt t="11435" x="3948113" y="2909888"/>
          <p14:tracePt t="11531" x="3952875" y="2909888"/>
          <p14:tracePt t="11776" x="3890963" y="2909888"/>
          <p14:tracePt t="11796" x="3648075" y="2919413"/>
          <p14:tracePt t="11815" x="3448050" y="2928938"/>
          <p14:tracePt t="11823" x="3357563" y="2928938"/>
          <p14:tracePt t="11835" x="3248025" y="2928938"/>
          <p14:tracePt t="11852" x="3167063" y="2928938"/>
          <p14:tracePt t="11869" x="3114675" y="2928938"/>
          <p14:tracePt t="11885" x="3105150" y="2928938"/>
          <p14:tracePt t="11902" x="3100388" y="2928938"/>
          <p14:tracePt t="11950" x="3109913" y="2928938"/>
          <p14:tracePt t="11957" x="3119438" y="2928938"/>
          <p14:tracePt t="11968" x="3152775" y="2928938"/>
          <p14:tracePt t="11985" x="3257550" y="2938463"/>
          <p14:tracePt t="12002" x="3457575" y="2957513"/>
          <p14:tracePt t="12019" x="3590925" y="2962275"/>
          <p14:tracePt t="12035" x="3771900" y="2981325"/>
          <p14:tracePt t="12052" x="3905250" y="2990850"/>
          <p14:tracePt t="12069" x="4043363" y="2990850"/>
          <p14:tracePt t="12085" x="4133850" y="2990850"/>
          <p14:tracePt t="12102" x="4200525" y="2990850"/>
          <p14:tracePt t="12119" x="4286250" y="2990850"/>
          <p14:tracePt t="12135" x="4329113" y="2990850"/>
          <p14:tracePt t="12152" x="4357688" y="2990850"/>
          <p14:tracePt t="12169" x="4386263" y="2990850"/>
          <p14:tracePt t="12185" x="4410075" y="2990850"/>
          <p14:tracePt t="12202" x="4414838" y="2990850"/>
          <p14:tracePt t="12218" x="4419600" y="2990850"/>
          <p14:tracePt t="12235" x="4429125" y="2990850"/>
          <p14:tracePt t="12252" x="4433888" y="2990850"/>
          <p14:tracePt t="12268" x="4438650" y="3000375"/>
          <p14:tracePt t="12285" x="4452938" y="3067050"/>
          <p14:tracePt t="12302" x="4452938" y="3233738"/>
          <p14:tracePt t="12319" x="4452938" y="3348038"/>
          <p14:tracePt t="12335" x="4448175" y="3514725"/>
          <p14:tracePt t="12352" x="4438650" y="3629025"/>
          <p14:tracePt t="12368" x="4424363" y="3714750"/>
          <p14:tracePt t="12385" x="4424363" y="3752850"/>
          <p14:tracePt t="12402" x="4424363" y="3781425"/>
          <p14:tracePt t="12419" x="4424363" y="3795713"/>
          <p14:tracePt t="12435" x="4419600" y="3814763"/>
          <p14:tracePt t="12452" x="4414838" y="3829050"/>
          <p14:tracePt t="12468" x="4410075" y="3852863"/>
          <p14:tracePt t="12485" x="4400550" y="3900488"/>
          <p14:tracePt t="12502" x="4391025" y="3919538"/>
          <p14:tracePt t="12518" x="4381500" y="3938588"/>
          <p14:tracePt t="12535" x="4376738" y="3952875"/>
          <p14:tracePt t="12552" x="4367213" y="3986213"/>
          <p14:tracePt t="12568" x="4362450" y="3995738"/>
          <p14:tracePt t="12585" x="4352925" y="4005263"/>
          <p14:tracePt t="12602" x="4348163" y="4014788"/>
          <p14:tracePt t="12618" x="4348163" y="4024313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Method References</a:t>
            </a:r>
            <a:endParaRPr lang="ko-KR" altLang="en-US"/>
          </a:p>
        </p:txBody>
      </p:sp>
      <p:sp>
        <p:nvSpPr>
          <p:cNvPr id="34819" name="내용 개체 틀 2"/>
          <p:cNvSpPr>
            <a:spLocks noGrp="1"/>
          </p:cNvSpPr>
          <p:nvPr>
            <p:ph idx="1"/>
          </p:nvPr>
        </p:nvSpPr>
        <p:spPr>
          <a:xfrm>
            <a:off x="495300" y="1341438"/>
            <a:ext cx="8572500" cy="1367482"/>
          </a:xfrm>
        </p:spPr>
        <p:txBody>
          <a:bodyPr/>
          <a:lstStyle/>
          <a:p>
            <a:r>
              <a:rPr lang="en-US" altLang="ko-KR" sz="2000" dirty="0"/>
              <a:t>In the case where all your lambda expression does is </a:t>
            </a:r>
            <a:r>
              <a:rPr lang="en-US" altLang="ko-KR" sz="2000" u="sng" dirty="0"/>
              <a:t>to call another method with the parameters passed to the lambda</a:t>
            </a:r>
            <a:r>
              <a:rPr lang="en-US" altLang="ko-KR" sz="2000" dirty="0"/>
              <a:t>, the Java lambda implementation provides a </a:t>
            </a:r>
            <a:r>
              <a:rPr lang="en-US" altLang="ko-KR" sz="2000" u="sng" dirty="0"/>
              <a:t>shorter way to express the method call</a:t>
            </a:r>
            <a:endParaRPr lang="ko-KR" altLang="en-US" sz="2000" u="sng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92560" y="2420888"/>
            <a:ext cx="7775575" cy="3960439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fr-FR" altLang="ko-KR" sz="1800" dirty="0"/>
              <a:t>interface Print 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fr-FR" altLang="ko-KR" sz="1800" dirty="0"/>
              <a:t>	void execute(String msg);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fr-FR" altLang="ko-KR" sz="1800" dirty="0"/>
              <a:t>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fr-FR" altLang="ko-KR" sz="1800" dirty="0"/>
              <a:t>public class MRExample1 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fr-FR" altLang="ko-KR" sz="1800" dirty="0"/>
              <a:t>	private static void doSomething(String value, Print print) 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fr-FR" altLang="ko-KR" sz="1800" dirty="0"/>
              <a:t>		print.execute(value);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fr-FR" altLang="ko-KR" sz="1800" dirty="0"/>
              <a:t>	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fr-FR" altLang="ko-KR" sz="1800" dirty="0"/>
              <a:t>	public static void main(String[] args) 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fr-FR" altLang="ko-KR" sz="1800" dirty="0"/>
              <a:t>		doSomething("Hello", </a:t>
            </a:r>
            <a:r>
              <a:rPr kumimoji="1" lang="fr-FR" altLang="ko-KR" sz="1800" b="1" dirty="0"/>
              <a:t>(String msg) -&gt; System.out.println(msg)</a:t>
            </a:r>
            <a:r>
              <a:rPr kumimoji="1" lang="fr-FR" altLang="ko-KR" sz="1800" dirty="0"/>
              <a:t>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fr-FR" altLang="ko-KR" sz="1800" dirty="0"/>
              <a:t>		doSomething("Java", </a:t>
            </a:r>
            <a:r>
              <a:rPr kumimoji="1" lang="fr-FR" altLang="ko-KR" sz="1800" b="1" dirty="0">
                <a:solidFill>
                  <a:srgbClr val="FF0000"/>
                </a:solidFill>
              </a:rPr>
              <a:t>System.out::println</a:t>
            </a:r>
            <a:r>
              <a:rPr kumimoji="1" lang="fr-FR" altLang="ko-KR" sz="1800" dirty="0"/>
              <a:t>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fr-FR" altLang="ko-KR" sz="1800" dirty="0"/>
              <a:t>	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fr-FR" altLang="ko-KR" sz="1800" dirty="0"/>
              <a:t>}</a:t>
            </a:r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7167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025"/>
    </mc:Choice>
    <mc:Fallback xmlns="">
      <p:transition spd="slow" advTm="202025"/>
    </mc:Fallback>
  </mc:AlternateContent>
  <p:extLst>
    <p:ext uri="{3A86A75C-4F4B-4683-9AE1-C65F6400EC91}">
      <p14:laserTraceLst xmlns:p14="http://schemas.microsoft.com/office/powerpoint/2010/main">
        <p14:tracePtLst>
          <p14:tracePt t="774" x="3757613" y="3243263"/>
          <p14:tracePt t="782" x="3795713" y="3152775"/>
          <p14:tracePt t="794" x="3829050" y="3048000"/>
          <p14:tracePt t="811" x="3886200" y="2895600"/>
          <p14:tracePt t="827" x="3943350" y="2781300"/>
          <p14:tracePt t="844" x="3990975" y="2714625"/>
          <p14:tracePt t="861" x="4024313" y="2657475"/>
          <p14:tracePt t="894" x="4133850" y="2486025"/>
          <p14:tracePt t="927" x="4191000" y="2390775"/>
          <p14:tracePt t="944" x="4229100" y="2343150"/>
          <p14:tracePt t="960" x="4267200" y="2305050"/>
          <p14:tracePt t="977" x="4300538" y="2262188"/>
          <p14:tracePt t="994" x="4324350" y="2228850"/>
          <p14:tracePt t="1010" x="4357688" y="2162175"/>
          <p14:tracePt t="1027" x="4381500" y="2109788"/>
          <p14:tracePt t="1044" x="4395788" y="2071688"/>
          <p14:tracePt t="1061" x="4405313" y="2019300"/>
          <p14:tracePt t="1077" x="4419600" y="1995488"/>
          <p14:tracePt t="1094" x="4419600" y="1971675"/>
          <p14:tracePt t="1110" x="4419600" y="1943100"/>
          <p14:tracePt t="1127" x="4414838" y="1900238"/>
          <p14:tracePt t="1144" x="4395788" y="1843088"/>
          <p14:tracePt t="1160" x="4367213" y="1790700"/>
          <p14:tracePt t="1177" x="4324350" y="1724025"/>
          <p14:tracePt t="1194" x="4271963" y="1647825"/>
          <p14:tracePt t="1210" x="4238625" y="1609725"/>
          <p14:tracePt t="1227" x="4205288" y="1576388"/>
          <p14:tracePt t="1244" x="4171950" y="1543050"/>
          <p14:tracePt t="1260" x="4148138" y="1519238"/>
          <p14:tracePt t="1277" x="4124325" y="1495425"/>
          <p14:tracePt t="1294" x="4090988" y="1471613"/>
          <p14:tracePt t="1310" x="4052888" y="1438275"/>
          <p14:tracePt t="1327" x="4029075" y="1414463"/>
          <p14:tracePt t="1344" x="4005263" y="1400175"/>
          <p14:tracePt t="1360" x="3981450" y="1381125"/>
          <p14:tracePt t="1377" x="3933825" y="1352550"/>
          <p14:tracePt t="1394" x="3900488" y="1333500"/>
          <p14:tracePt t="1410" x="3857625" y="1314450"/>
          <p14:tracePt t="1427" x="3819525" y="1300163"/>
          <p14:tracePt t="1444" x="3743325" y="1281113"/>
          <p14:tracePt t="1460" x="3700463" y="1276350"/>
          <p14:tracePt t="1477" x="3657600" y="1266825"/>
          <p14:tracePt t="1494" x="3609975" y="1262063"/>
          <p14:tracePt t="1510" x="3581400" y="1262063"/>
          <p14:tracePt t="1527" x="3562350" y="1262063"/>
          <p14:tracePt t="1544" x="3538538" y="1262063"/>
          <p14:tracePt t="1560" x="3514725" y="1262063"/>
          <p14:tracePt t="1577" x="3505200" y="1262063"/>
          <p14:tracePt t="1594" x="3500438" y="1262063"/>
          <p14:tracePt t="1610" x="3490913" y="1262063"/>
          <p14:tracePt t="1972" x="3490913" y="1257300"/>
          <p14:tracePt t="1979" x="3490913" y="1252538"/>
          <p14:tracePt t="1986" x="3490913" y="1243013"/>
          <p14:tracePt t="1995" x="3495675" y="1233488"/>
          <p14:tracePt t="2010" x="3500438" y="1214438"/>
          <p14:tracePt t="2027" x="3505200" y="1195388"/>
          <p14:tracePt t="2060" x="3538538" y="1162050"/>
          <p14:tracePt t="2094" x="3557588" y="1138238"/>
          <p14:tracePt t="2110" x="3562350" y="1133475"/>
          <p14:tracePt t="2127" x="3567113" y="1123950"/>
          <p14:tracePt t="2144" x="3567113" y="1114425"/>
          <p14:tracePt t="2160" x="3567113" y="1109663"/>
          <p14:tracePt t="2223" x="3567113" y="1104900"/>
          <p14:tracePt t="2296" x="3562350" y="1104900"/>
          <p14:tracePt t="2310" x="3552825" y="1104900"/>
          <p14:tracePt t="2324" x="3548063" y="1104900"/>
          <p14:tracePt t="2332" x="3543300" y="1104900"/>
          <p14:tracePt t="2347" x="3538538" y="1104900"/>
          <p14:tracePt t="2360" x="3533775" y="1104900"/>
          <p14:tracePt t="2377" x="3524250" y="1104900"/>
          <p14:tracePt t="2394" x="3519488" y="1104900"/>
          <p14:tracePt t="2410" x="3514725" y="1104900"/>
          <p14:tracePt t="2479" x="3509963" y="1104900"/>
          <p14:tracePt t="2486" x="3505200" y="1104900"/>
          <p14:tracePt t="2494" x="3500438" y="1104900"/>
          <p14:tracePt t="2510" x="3486150" y="1104900"/>
          <p14:tracePt t="2527" x="3457575" y="1104900"/>
          <p14:tracePt t="2544" x="3429000" y="1114425"/>
          <p14:tracePt t="2560" x="3395663" y="1123950"/>
          <p14:tracePt t="2577" x="3376613" y="1128713"/>
          <p14:tracePt t="2593" x="3367088" y="1128713"/>
          <p14:tracePt t="2611" x="3357563" y="1128713"/>
          <p14:tracePt t="2627" x="3352800" y="1128713"/>
          <p14:tracePt t="2643" x="3343275" y="1128713"/>
          <p14:tracePt t="2677" x="3338513" y="1128713"/>
          <p14:tracePt t="3060" x="3371850" y="1128713"/>
          <p14:tracePt t="3067" x="3429000" y="1119188"/>
          <p14:tracePt t="3078" x="3495675" y="1119188"/>
          <p14:tracePt t="3094" x="3643313" y="1119188"/>
          <p14:tracePt t="3110" x="3867150" y="1133475"/>
          <p14:tracePt t="3127" x="4024313" y="1143000"/>
          <p14:tracePt t="3143" x="4171950" y="1157288"/>
          <p14:tracePt t="3177" x="4433888" y="1200150"/>
          <p14:tracePt t="3210" x="4676775" y="1233488"/>
          <p14:tracePt t="3227" x="4772025" y="1257300"/>
          <p14:tracePt t="3244" x="4876800" y="1262063"/>
          <p14:tracePt t="3261" x="4933950" y="1271588"/>
          <p14:tracePt t="3277" x="4986338" y="1271588"/>
          <p14:tracePt t="3294" x="5076825" y="1271588"/>
          <p14:tracePt t="3310" x="5133975" y="1271588"/>
          <p14:tracePt t="3327" x="5176838" y="1271588"/>
          <p14:tracePt t="3344" x="5214938" y="1271588"/>
          <p14:tracePt t="3361" x="5262563" y="1257300"/>
          <p14:tracePt t="3377" x="5276850" y="1257300"/>
          <p14:tracePt t="3394" x="5286375" y="1257300"/>
          <p14:tracePt t="3410" x="5291138" y="1257300"/>
          <p14:tracePt t="3427" x="5300663" y="1257300"/>
          <p14:tracePt t="3444" x="5310188" y="1257300"/>
          <p14:tracePt t="5629" x="5305425" y="1271588"/>
          <p14:tracePt t="5637" x="5276850" y="1295400"/>
          <p14:tracePt t="5645" x="5253038" y="1328738"/>
          <p14:tracePt t="5660" x="5200650" y="1385888"/>
          <p14:tracePt t="5677" x="5143500" y="1438275"/>
          <p14:tracePt t="5693" x="5076825" y="1481138"/>
          <p14:tracePt t="5727" x="4972050" y="1543050"/>
          <p14:tracePt t="5760" x="4933950" y="1562100"/>
          <p14:tracePt t="5777" x="4914900" y="1571625"/>
          <p14:tracePt t="5793" x="4905375" y="1576388"/>
          <p14:tracePt t="5810" x="4886325" y="1581150"/>
          <p14:tracePt t="5827" x="4872038" y="1595438"/>
          <p14:tracePt t="5843" x="4852988" y="1604963"/>
          <p14:tracePt t="5860" x="4843463" y="1609725"/>
          <p14:tracePt t="5877" x="4829175" y="1624013"/>
          <p14:tracePt t="5893" x="4800600" y="1647825"/>
          <p14:tracePt t="5910" x="4786313" y="1657350"/>
          <p14:tracePt t="5926" x="4767263" y="1671638"/>
          <p14:tracePt t="5943" x="4743450" y="1690688"/>
          <p14:tracePt t="5960" x="4710113" y="1714500"/>
          <p14:tracePt t="5977" x="4686300" y="1724025"/>
          <p14:tracePt t="5993" x="4667250" y="1738313"/>
          <p14:tracePt t="6010" x="4648200" y="1752600"/>
          <p14:tracePt t="6027" x="4614863" y="1776413"/>
          <p14:tracePt t="6043" x="4591050" y="1795463"/>
          <p14:tracePt t="6060" x="4567238" y="1804988"/>
          <p14:tracePt t="6077" x="4533900" y="1814513"/>
          <p14:tracePt t="6093" x="4514850" y="1824038"/>
          <p14:tracePt t="6110" x="4500563" y="1828800"/>
          <p14:tracePt t="6127" x="4491038" y="1838325"/>
          <p14:tracePt t="6143" x="4467225" y="1838325"/>
          <p14:tracePt t="6160" x="4462463" y="1838325"/>
          <p14:tracePt t="6177" x="4457700" y="1838325"/>
          <p14:tracePt t="6193" x="4452938" y="1838325"/>
          <p14:tracePt t="6268" x="4457700" y="1838325"/>
          <p14:tracePt t="6275" x="4471988" y="1828800"/>
          <p14:tracePt t="6283" x="4481513" y="1828800"/>
          <p14:tracePt t="6293" x="4500563" y="1819275"/>
          <p14:tracePt t="6310" x="4533900" y="1804988"/>
          <p14:tracePt t="6327" x="4624388" y="1790700"/>
          <p14:tracePt t="6343" x="4691063" y="1785938"/>
          <p14:tracePt t="6360" x="4776788" y="1776413"/>
          <p14:tracePt t="6377" x="4843463" y="1776413"/>
          <p14:tracePt t="6393" x="4919663" y="1766888"/>
          <p14:tracePt t="6410" x="4972050" y="1752600"/>
          <p14:tracePt t="6427" x="5014913" y="1747838"/>
          <p14:tracePt t="6443" x="5048250" y="1738313"/>
          <p14:tracePt t="6460" x="5076825" y="1728788"/>
          <p14:tracePt t="6694" x="5119688" y="1714500"/>
          <p14:tracePt t="6702" x="5157788" y="1690688"/>
          <p14:tracePt t="6710" x="5195888" y="1676400"/>
          <p14:tracePt t="6727" x="5262563" y="1652588"/>
          <p14:tracePt t="6743" x="5295900" y="1643063"/>
          <p14:tracePt t="6761" x="5329238" y="1638300"/>
          <p14:tracePt t="6776" x="5343525" y="1638300"/>
          <p14:tracePt t="6810" x="5353050" y="1638300"/>
          <p14:tracePt t="6843" x="5362575" y="1638300"/>
          <p14:tracePt t="7355" x="5400675" y="1628775"/>
          <p14:tracePt t="7363" x="5448300" y="1624013"/>
          <p14:tracePt t="7370" x="5481638" y="1624013"/>
          <p14:tracePt t="7379" x="5519738" y="1614488"/>
          <p14:tracePt t="7393" x="5581650" y="1609725"/>
          <p14:tracePt t="7410" x="5648325" y="1609725"/>
          <p14:tracePt t="7426" x="5705475" y="1609725"/>
          <p14:tracePt t="7460" x="5848350" y="1609725"/>
          <p14:tracePt t="7493" x="5919788" y="1609725"/>
          <p14:tracePt t="7510" x="5962650" y="1609725"/>
          <p14:tracePt t="7526" x="5972175" y="1609725"/>
          <p14:tracePt t="7543" x="5976938" y="1609725"/>
          <p14:tracePt t="7737" x="6043613" y="1581150"/>
          <p14:tracePt t="7745" x="6134100" y="1552575"/>
          <p14:tracePt t="7752" x="6205538" y="1528763"/>
          <p14:tracePt t="7760" x="6276975" y="1500188"/>
          <p14:tracePt t="7776" x="6410325" y="1476375"/>
          <p14:tracePt t="7793" x="6548438" y="1457325"/>
          <p14:tracePt t="7810" x="6638925" y="1447800"/>
          <p14:tracePt t="7826" x="6738938" y="1457325"/>
          <p14:tracePt t="7843" x="6767513" y="1466850"/>
          <p14:tracePt t="7860" x="6796088" y="1476375"/>
          <p14:tracePt t="7876" x="6815138" y="1485900"/>
          <p14:tracePt t="7893" x="6824663" y="1490663"/>
          <p14:tracePt t="7910" x="6829425" y="1495425"/>
          <p14:tracePt t="7926" x="6824663" y="1509713"/>
          <p14:tracePt t="7943" x="6467475" y="1643063"/>
          <p14:tracePt t="7960" x="5900738" y="1819275"/>
          <p14:tracePt t="7977" x="5372100" y="1914525"/>
          <p14:tracePt t="7994" x="4572000" y="2014538"/>
          <p14:tracePt t="8010" x="4124325" y="2047875"/>
          <p14:tracePt t="8027" x="3876675" y="2047875"/>
          <p14:tracePt t="8043" x="3676650" y="2047875"/>
          <p14:tracePt t="8060" x="3538538" y="2038350"/>
          <p14:tracePt t="8077" x="3514725" y="2019300"/>
          <p14:tracePt t="8093" x="3505200" y="2009775"/>
          <p14:tracePt t="8110" x="3500438" y="1985963"/>
          <p14:tracePt t="8127" x="3505200" y="1976438"/>
          <p14:tracePt t="8347" x="3433763" y="1976438"/>
          <p14:tracePt t="8354" x="3362325" y="1981200"/>
          <p14:tracePt t="8362" x="3295650" y="1990725"/>
          <p14:tracePt t="8376" x="3181350" y="1995488"/>
          <p14:tracePt t="8393" x="3090863" y="2005013"/>
          <p14:tracePt t="8410" x="3019425" y="2019300"/>
          <p14:tracePt t="8426" x="2971800" y="2028825"/>
          <p14:tracePt t="8443" x="2924175" y="2043113"/>
          <p14:tracePt t="8460" x="2905125" y="2052638"/>
          <p14:tracePt t="8476" x="2876550" y="2062163"/>
          <p14:tracePt t="8493" x="2819400" y="2071688"/>
          <p14:tracePt t="8510" x="2771775" y="2081213"/>
          <p14:tracePt t="8526" x="2700338" y="2095500"/>
          <p14:tracePt t="8543" x="2628900" y="2095500"/>
          <p14:tracePt t="8560" x="2524125" y="2085975"/>
          <p14:tracePt t="8576" x="2462213" y="2062163"/>
          <p14:tracePt t="8593" x="2405063" y="2043113"/>
          <p14:tracePt t="8610" x="2362200" y="2028825"/>
          <p14:tracePt t="8626" x="2314575" y="2019300"/>
          <p14:tracePt t="8643" x="2286000" y="2009775"/>
          <p14:tracePt t="8660" x="2276475" y="2005013"/>
          <p14:tracePt t="8676" x="2266950" y="2005013"/>
          <p14:tracePt t="8927" x="2238375" y="2005013"/>
          <p14:tracePt t="8934" x="2190750" y="2005013"/>
          <p14:tracePt t="8943" x="2147888" y="2005013"/>
          <p14:tracePt t="8960" x="2066925" y="2005013"/>
          <p14:tracePt t="8976" x="2009775" y="2005013"/>
          <p14:tracePt t="8993" x="1943100" y="2005013"/>
          <p14:tracePt t="9010" x="1914525" y="2005013"/>
          <p14:tracePt t="9026" x="1885950" y="2005013"/>
          <p14:tracePt t="9043" x="1866900" y="2005013"/>
          <p14:tracePt t="9060" x="1852613" y="2005013"/>
          <p14:tracePt t="9093" x="1843088" y="2005013"/>
          <p14:tracePt t="9110" x="1838325" y="2005013"/>
          <p14:tracePt t="9126" x="1828800" y="2005013"/>
          <p14:tracePt t="9143" x="1824038" y="2005013"/>
          <p14:tracePt t="9160" x="1814513" y="2005013"/>
          <p14:tracePt t="9176" x="1809750" y="2005013"/>
          <p14:tracePt t="9382" x="1814513" y="2000250"/>
          <p14:tracePt t="9397" x="1819275" y="2000250"/>
          <p14:tracePt t="9471" x="1804988" y="2005013"/>
          <p14:tracePt t="9478" x="1795463" y="2005013"/>
          <p14:tracePt t="9485" x="1785938" y="2009775"/>
          <p14:tracePt t="9493" x="1771650" y="2014538"/>
          <p14:tracePt t="9510" x="1728788" y="2019300"/>
          <p14:tracePt t="9526" x="1666875" y="2033588"/>
          <p14:tracePt t="9543" x="1619250" y="2038350"/>
          <p14:tracePt t="9560" x="1543050" y="2038350"/>
          <p14:tracePt t="9576" x="1504950" y="2038350"/>
          <p14:tracePt t="9593" x="1471613" y="2038350"/>
          <p14:tracePt t="9610" x="1409700" y="2033588"/>
          <p14:tracePt t="9626" x="1371600" y="2019300"/>
          <p14:tracePt t="9643" x="1333500" y="2009775"/>
          <p14:tracePt t="9660" x="1290638" y="1985963"/>
          <p14:tracePt t="9676" x="1243013" y="1962150"/>
          <p14:tracePt t="9693" x="1214438" y="1947863"/>
          <p14:tracePt t="9710" x="1195388" y="1933575"/>
          <p14:tracePt t="9726" x="1181100" y="1914525"/>
          <p14:tracePt t="9743" x="1157288" y="1871663"/>
          <p14:tracePt t="9760" x="1157288" y="1843088"/>
          <p14:tracePt t="9776" x="1157288" y="1814513"/>
          <p14:tracePt t="9793" x="1171575" y="1785938"/>
          <p14:tracePt t="9810" x="1200150" y="1719263"/>
          <p14:tracePt t="9826" x="1238250" y="1690688"/>
          <p14:tracePt t="9843" x="1285875" y="1657350"/>
          <p14:tracePt t="9860" x="1385888" y="1628775"/>
          <p14:tracePt t="9876" x="1466850" y="1633538"/>
          <p14:tracePt t="9893" x="1547813" y="1647825"/>
          <p14:tracePt t="9910" x="1614488" y="1666875"/>
          <p14:tracePt t="9926" x="1662113" y="1681163"/>
          <p14:tracePt t="9943" x="1676400" y="1690688"/>
          <p14:tracePt t="9960" x="1690688" y="1700213"/>
          <p14:tracePt t="9977" x="1704975" y="1709738"/>
          <p14:tracePt t="9993" x="1714500" y="1752600"/>
          <p14:tracePt t="10010" x="1724025" y="1781175"/>
          <p14:tracePt t="10026" x="1724025" y="1814513"/>
          <p14:tracePt t="10043" x="1724025" y="1862138"/>
          <p14:tracePt t="10060" x="1724025" y="1885950"/>
          <p14:tracePt t="10076" x="1724025" y="1905000"/>
          <p14:tracePt t="10093" x="1719263" y="1928813"/>
          <p14:tracePt t="10110" x="1695450" y="1962150"/>
          <p14:tracePt t="10126" x="1676400" y="1976438"/>
          <p14:tracePt t="10143" x="1628775" y="2005013"/>
          <p14:tracePt t="10160" x="1576388" y="2024063"/>
          <p14:tracePt t="10176" x="1500188" y="2043113"/>
          <p14:tracePt t="10193" x="1457325" y="2047875"/>
          <p14:tracePt t="10210" x="1414463" y="2047875"/>
          <p14:tracePt t="10227" x="1352550" y="2043113"/>
          <p14:tracePt t="10243" x="1323975" y="2028825"/>
          <p14:tracePt t="10260" x="1281113" y="1981200"/>
          <p14:tracePt t="10277" x="1257300" y="1909763"/>
          <p14:tracePt t="10293" x="1252538" y="1819275"/>
          <p14:tracePt t="10310" x="1266825" y="1776413"/>
          <p14:tracePt t="10327" x="1281113" y="1747838"/>
          <p14:tracePt t="10343" x="1309688" y="1714500"/>
          <p14:tracePt t="10360" x="1376363" y="1671638"/>
          <p14:tracePt t="10376" x="1447800" y="1657350"/>
          <p14:tracePt t="10393" x="1538288" y="1657350"/>
          <p14:tracePt t="10410" x="1619250" y="1666875"/>
          <p14:tracePt t="10426" x="1709738" y="1685925"/>
          <p14:tracePt t="10443" x="1743075" y="1709738"/>
          <p14:tracePt t="10459" x="1766888" y="1733550"/>
          <p14:tracePt t="10476" x="1795463" y="1766888"/>
          <p14:tracePt t="10493" x="1814513" y="1795463"/>
          <p14:tracePt t="10509" x="1828800" y="1824038"/>
          <p14:tracePt t="10526" x="1828800" y="1866900"/>
          <p14:tracePt t="10543" x="1828800" y="1919288"/>
          <p14:tracePt t="10559" x="1819275" y="1952625"/>
          <p14:tracePt t="10576" x="1809750" y="1971675"/>
          <p14:tracePt t="10593" x="1785938" y="1990725"/>
          <p14:tracePt t="10609" x="1743075" y="2028825"/>
          <p14:tracePt t="10626" x="1700213" y="2047875"/>
          <p14:tracePt t="10643" x="1657350" y="2057400"/>
          <p14:tracePt t="10660" x="1614488" y="2066925"/>
          <p14:tracePt t="10676" x="1538288" y="2062163"/>
          <p14:tracePt t="10693" x="1500188" y="2052638"/>
          <p14:tracePt t="10710" x="1462088" y="2033588"/>
          <p14:tracePt t="10726" x="1414463" y="1990725"/>
          <p14:tracePt t="10743" x="1381125" y="1914525"/>
          <p14:tracePt t="10760" x="1362075" y="1847850"/>
          <p14:tracePt t="10776" x="1352550" y="1790700"/>
          <p14:tracePt t="10793" x="1366838" y="1733550"/>
          <p14:tracePt t="10810" x="1385888" y="1709738"/>
          <p14:tracePt t="10826" x="1409700" y="1685925"/>
          <p14:tracePt t="10843" x="1471613" y="1666875"/>
          <p14:tracePt t="10860" x="1581150" y="1652588"/>
          <p14:tracePt t="10876" x="1628775" y="1652588"/>
          <p14:tracePt t="10893" x="1671638" y="1652588"/>
          <p14:tracePt t="10910" x="1714500" y="1690688"/>
          <p14:tracePt t="10926" x="1738313" y="1719263"/>
          <p14:tracePt t="10943" x="1762125" y="1757363"/>
          <p14:tracePt t="10959" x="1776413" y="1795463"/>
          <p14:tracePt t="10976" x="1785938" y="1843088"/>
          <p14:tracePt t="10993" x="1785938" y="1871663"/>
          <p14:tracePt t="11009" x="1785938" y="1885950"/>
          <p14:tracePt t="11026" x="1785938" y="1900238"/>
          <p14:tracePt t="11043" x="1785938" y="1919288"/>
          <p14:tracePt t="11059" x="1781175" y="1933575"/>
          <p14:tracePt t="11076" x="1771650" y="1943100"/>
          <p14:tracePt t="11093" x="1762125" y="1966913"/>
          <p14:tracePt t="11109" x="1747838" y="1976438"/>
          <p14:tracePt t="11126" x="1709738" y="2000250"/>
          <p14:tracePt t="11143" x="1662113" y="2009775"/>
          <p14:tracePt t="11160" x="1571625" y="2024063"/>
          <p14:tracePt t="11176" x="1528763" y="2024063"/>
          <p14:tracePt t="11193" x="1500188" y="2019300"/>
          <p14:tracePt t="11209" x="1462088" y="2005013"/>
          <p14:tracePt t="11226" x="1428750" y="1985963"/>
          <p14:tracePt t="11243" x="1414463" y="1962150"/>
          <p14:tracePt t="11260" x="1395413" y="1928813"/>
          <p14:tracePt t="11276" x="1395413" y="1885950"/>
          <p14:tracePt t="11293" x="1395413" y="1819275"/>
          <p14:tracePt t="11309" x="1414463" y="1781175"/>
          <p14:tracePt t="11326" x="1443038" y="1752600"/>
          <p14:tracePt t="11343" x="1528763" y="1709738"/>
          <p14:tracePt t="11359" x="1590675" y="1695450"/>
          <p14:tracePt t="11376" x="1662113" y="1700213"/>
          <p14:tracePt t="11393" x="1704975" y="1709738"/>
          <p14:tracePt t="11410" x="1752600" y="1747838"/>
          <p14:tracePt t="11426" x="1776413" y="1776413"/>
          <p14:tracePt t="11443" x="1800225" y="1809750"/>
          <p14:tracePt t="11460" x="1819275" y="1838325"/>
          <p14:tracePt t="11461" x="1819275" y="1847850"/>
          <p14:tracePt t="11476" x="1828800" y="1866900"/>
          <p14:tracePt t="11493" x="1828800" y="1876425"/>
          <p14:tracePt t="11510" x="1828800" y="1895475"/>
          <p14:tracePt t="11526" x="1814513" y="1914525"/>
          <p14:tracePt t="11543" x="1776413" y="1933575"/>
          <p14:tracePt t="11559" x="1709738" y="1962150"/>
          <p14:tracePt t="11576" x="1647825" y="1976438"/>
          <p14:tracePt t="11593" x="1552575" y="1985963"/>
          <p14:tracePt t="11610" x="1509713" y="1981200"/>
          <p14:tracePt t="11626" x="1481138" y="1976438"/>
          <p14:tracePt t="11643" x="1443038" y="1966913"/>
          <p14:tracePt t="11659" x="1409700" y="1928813"/>
          <p14:tracePt t="11676" x="1390650" y="1876425"/>
          <p14:tracePt t="11693" x="1381125" y="1814513"/>
          <p14:tracePt t="11709" x="1390650" y="1752600"/>
          <p14:tracePt t="11726" x="1409700" y="1700213"/>
          <p14:tracePt t="11743" x="1428750" y="1676400"/>
          <p14:tracePt t="11759" x="1466850" y="1652588"/>
          <p14:tracePt t="11776" x="1552575" y="1628775"/>
          <p14:tracePt t="11793" x="1614488" y="1624013"/>
          <p14:tracePt t="11809" x="1657350" y="1638300"/>
          <p14:tracePt t="11826" x="1690688" y="1676400"/>
          <p14:tracePt t="11843" x="1747838" y="1757363"/>
          <p14:tracePt t="11859" x="1757363" y="1804988"/>
          <p14:tracePt t="11876" x="1771650" y="1833563"/>
          <p14:tracePt t="11893" x="1771650" y="1852613"/>
          <p14:tracePt t="11909" x="1762125" y="1881188"/>
          <p14:tracePt t="11926" x="1747838" y="1900238"/>
          <p14:tracePt t="11943" x="1709738" y="1919288"/>
          <p14:tracePt t="11959" x="1666875" y="1943100"/>
          <p14:tracePt t="11961" x="1638300" y="1947863"/>
          <p14:tracePt t="11976" x="1590675" y="1957388"/>
          <p14:tracePt t="11993" x="1538288" y="1962150"/>
          <p14:tracePt t="12009" x="1500188" y="1962150"/>
          <p14:tracePt t="12026" x="1462088" y="1947863"/>
          <p14:tracePt t="12043" x="1438275" y="1933575"/>
          <p14:tracePt t="12059" x="1419225" y="1885950"/>
          <p14:tracePt t="12076" x="1414463" y="1824038"/>
          <p14:tracePt t="12093" x="1419225" y="1738313"/>
          <p14:tracePt t="12109" x="1438275" y="1695450"/>
          <p14:tracePt t="12126" x="1462088" y="1671638"/>
          <p14:tracePt t="12143" x="1509713" y="1643063"/>
          <p14:tracePt t="12159" x="1595438" y="1624013"/>
          <p14:tracePt t="12176" x="1657350" y="1633538"/>
          <p14:tracePt t="12193" x="1704975" y="1652588"/>
          <p14:tracePt t="12210" x="1757363" y="1709738"/>
          <p14:tracePt t="12226" x="1785938" y="1776413"/>
          <p14:tracePt t="12243" x="1795463" y="1814513"/>
          <p14:tracePt t="12259" x="1809750" y="1847850"/>
          <p14:tracePt t="12276" x="1809750" y="1881188"/>
          <p14:tracePt t="12293" x="1804988" y="1900238"/>
          <p14:tracePt t="12309" x="1790700" y="1914525"/>
          <p14:tracePt t="12326" x="1752600" y="1933575"/>
          <p14:tracePt t="12343" x="1676400" y="1957388"/>
          <p14:tracePt t="12359" x="1624013" y="1957388"/>
          <p14:tracePt t="12376" x="1590675" y="1957388"/>
          <p14:tracePt t="12393" x="1552575" y="1952625"/>
          <p14:tracePt t="12409" x="1533525" y="1943100"/>
          <p14:tracePt t="12426" x="1519238" y="1914525"/>
          <p14:tracePt t="12443" x="1509713" y="1862138"/>
          <p14:tracePt t="12459" x="1519238" y="1785938"/>
          <p14:tracePt t="12476" x="1528763" y="1757363"/>
          <p14:tracePt t="12493" x="1562100" y="1733550"/>
          <p14:tracePt t="12509" x="1604963" y="1709738"/>
          <p14:tracePt t="12526" x="1681163" y="1700213"/>
          <p14:tracePt t="12543" x="1719263" y="1719263"/>
          <p14:tracePt t="12560" x="1743075" y="1743075"/>
          <p14:tracePt t="12576" x="1771650" y="1790700"/>
          <p14:tracePt t="12593" x="1795463" y="1833563"/>
          <p14:tracePt t="12609" x="1795463" y="1852613"/>
          <p14:tracePt t="12626" x="1795463" y="1862138"/>
          <p14:tracePt t="12643" x="1790700" y="1881188"/>
          <p14:tracePt t="12659" x="1785938" y="1890713"/>
          <p14:tracePt t="12676" x="1766888" y="1909763"/>
          <p14:tracePt t="12693" x="1757363" y="1914525"/>
          <p14:tracePt t="12710" x="1747838" y="1924050"/>
          <p14:tracePt t="12726" x="1743075" y="1928813"/>
          <p14:tracePt t="12743" x="1738313" y="1938338"/>
          <p14:tracePt t="12760" x="1728788" y="1943100"/>
          <p14:tracePt t="12777" x="1719263" y="1947863"/>
          <p14:tracePt t="12794" x="1695450" y="1957388"/>
          <p14:tracePt t="12810" x="1671638" y="1971675"/>
          <p14:tracePt t="12827" x="1624013" y="1985963"/>
          <p14:tracePt t="12843" x="1604963" y="1990725"/>
          <p14:tracePt t="12860" x="1581150" y="2000250"/>
          <p14:tracePt t="12876" x="1557338" y="2000250"/>
          <p14:tracePt t="12893" x="1528763" y="1995488"/>
          <p14:tracePt t="12910" x="1504950" y="1990725"/>
          <p14:tracePt t="12926" x="1490663" y="1985963"/>
          <p14:tracePt t="12943" x="1476375" y="1985963"/>
          <p14:tracePt t="12960" x="1452563" y="1985963"/>
          <p14:tracePt t="12976" x="1443038" y="1985963"/>
          <p14:tracePt t="12993" x="1438275" y="1985963"/>
          <p14:tracePt t="13009" x="1433513" y="1985963"/>
          <p14:tracePt t="13026" x="1423988" y="1985963"/>
          <p14:tracePt t="13114" x="1428750" y="1985963"/>
          <p14:tracePt t="13121" x="1443038" y="1985963"/>
          <p14:tracePt t="13128" x="1452563" y="1985963"/>
          <p14:tracePt t="13143" x="1471613" y="1985963"/>
          <p14:tracePt t="13159" x="1509713" y="1985963"/>
          <p14:tracePt t="13176" x="1557338" y="1985963"/>
          <p14:tracePt t="13193" x="1600200" y="1985963"/>
          <p14:tracePt t="13209" x="1671638" y="1995488"/>
          <p14:tracePt t="13226" x="1704975" y="1995488"/>
          <p14:tracePt t="13243" x="1743075" y="2000250"/>
          <p14:tracePt t="13260" x="1762125" y="2000250"/>
          <p14:tracePt t="13276" x="1795463" y="2000250"/>
          <p14:tracePt t="13293" x="1804988" y="2000250"/>
          <p14:tracePt t="13309" x="1819275" y="2000250"/>
          <p14:tracePt t="13326" x="1843088" y="2000250"/>
          <p14:tracePt t="13343" x="1866900" y="2000250"/>
          <p14:tracePt t="13359" x="1881188" y="2000250"/>
          <p14:tracePt t="13376" x="1895475" y="2000250"/>
          <p14:tracePt t="13393" x="1914525" y="2000250"/>
          <p14:tracePt t="13409" x="1924050" y="2000250"/>
          <p14:tracePt t="13426" x="1928813" y="2000250"/>
          <p14:tracePt t="13443" x="1933575" y="2000250"/>
          <p14:tracePt t="13459" x="1943100" y="2000250"/>
          <p14:tracePt t="13476" x="1952625" y="2000250"/>
          <p14:tracePt t="13493" x="1966913" y="2000250"/>
          <p14:tracePt t="13510" x="1985963" y="2000250"/>
          <p14:tracePt t="13526" x="2005013" y="2000250"/>
          <p14:tracePt t="13543" x="2019300" y="2000250"/>
          <p14:tracePt t="13560" x="2033588" y="2000250"/>
          <p14:tracePt t="13576" x="2066925" y="2000250"/>
          <p14:tracePt t="13593" x="2085975" y="2000250"/>
          <p14:tracePt t="13609" x="2109788" y="2000250"/>
          <p14:tracePt t="13626" x="2119313" y="2005013"/>
          <p14:tracePt t="13643" x="2138363" y="2009775"/>
          <p14:tracePt t="13659" x="2152650" y="2014538"/>
          <p14:tracePt t="13676" x="2162175" y="2014538"/>
          <p14:tracePt t="13693" x="2181225" y="2024063"/>
          <p14:tracePt t="13709" x="2214563" y="2038350"/>
          <p14:tracePt t="13726" x="2238375" y="2043113"/>
          <p14:tracePt t="13743" x="2262188" y="2047875"/>
          <p14:tracePt t="13760" x="2295525" y="2057400"/>
          <p14:tracePt t="13776" x="2314575" y="2071688"/>
          <p14:tracePt t="13793" x="2324100" y="2071688"/>
          <p14:tracePt t="13809" x="2343150" y="2071688"/>
          <p14:tracePt t="13826" x="2352675" y="2071688"/>
          <p14:tracePt t="13843" x="2362200" y="2071688"/>
          <p14:tracePt t="13859" x="2366963" y="2071688"/>
          <p14:tracePt t="13876" x="2376488" y="2071688"/>
          <p14:tracePt t="13893" x="2381250" y="2071688"/>
          <p14:tracePt t="14980" x="2452688" y="2071688"/>
          <p14:tracePt t="14987" x="2562225" y="2057400"/>
          <p14:tracePt t="14995" x="2700338" y="2047875"/>
          <p14:tracePt t="15009" x="2967038" y="2028825"/>
          <p14:tracePt t="15026" x="3343275" y="2014538"/>
          <p14:tracePt t="15043" x="3705225" y="2014538"/>
          <p14:tracePt t="15060" x="4286250" y="2038350"/>
          <p14:tracePt t="15093" x="4967288" y="2071688"/>
          <p14:tracePt t="15126" x="5438775" y="2081213"/>
          <p14:tracePt t="15143" x="5519738" y="2081213"/>
          <p14:tracePt t="15159" x="5562600" y="2081213"/>
          <p14:tracePt t="15176" x="5576888" y="2081213"/>
          <p14:tracePt t="15193" x="5581650" y="2081213"/>
          <p14:tracePt t="15375" x="5624513" y="2066925"/>
          <p14:tracePt t="15383" x="5681663" y="2038350"/>
          <p14:tracePt t="15392" x="5743575" y="2014538"/>
          <p14:tracePt t="15409" x="5838825" y="1976438"/>
          <p14:tracePt t="15426" x="5924550" y="1943100"/>
          <p14:tracePt t="15443" x="6010275" y="1924050"/>
          <p14:tracePt t="15459" x="6062663" y="1914525"/>
          <p14:tracePt t="15476" x="6091238" y="1909763"/>
          <p14:tracePt t="15493" x="6129338" y="1909763"/>
          <p14:tracePt t="15509" x="6157913" y="1909763"/>
          <p14:tracePt t="15526" x="6186488" y="1909763"/>
          <p14:tracePt t="15543" x="6224588" y="1909763"/>
          <p14:tracePt t="15559" x="6272213" y="1905000"/>
          <p14:tracePt t="15576" x="6300788" y="1895475"/>
          <p14:tracePt t="15592" x="6329363" y="1895475"/>
          <p14:tracePt t="15609" x="6348413" y="1895475"/>
          <p14:tracePt t="15626" x="6381750" y="1895475"/>
          <p14:tracePt t="15642" x="6391275" y="1895475"/>
          <p14:tracePt t="15659" x="6400800" y="1895475"/>
          <p14:tracePt t="15676" x="6410325" y="1895475"/>
          <p14:tracePt t="15728" x="6410325" y="1890713"/>
          <p14:tracePt t="15735" x="6410325" y="1885950"/>
          <p14:tracePt t="15743" x="6405563" y="1881188"/>
          <p14:tracePt t="15759" x="6381750" y="1862138"/>
          <p14:tracePt t="15776" x="6353175" y="1838325"/>
          <p14:tracePt t="15792" x="6324600" y="1814513"/>
          <p14:tracePt t="15809" x="6286500" y="1771650"/>
          <p14:tracePt t="15826" x="6276975" y="1757363"/>
          <p14:tracePt t="15843" x="6267450" y="1738313"/>
          <p14:tracePt t="15859" x="6253163" y="1728788"/>
          <p14:tracePt t="15876" x="6243638" y="1719263"/>
          <p14:tracePt t="15893" x="6238875" y="1714500"/>
          <p14:tracePt t="15909" x="6229350" y="1709738"/>
          <p14:tracePt t="15926" x="6215063" y="1700213"/>
          <p14:tracePt t="15942" x="6205538" y="1690688"/>
          <p14:tracePt t="15959" x="6191250" y="1685925"/>
          <p14:tracePt t="15976" x="6176963" y="1681163"/>
          <p14:tracePt t="15993" x="6153150" y="1671638"/>
          <p14:tracePt t="16009" x="6129338" y="1666875"/>
          <p14:tracePt t="16026" x="6105525" y="1662113"/>
          <p14:tracePt t="16043" x="6091238" y="1657350"/>
          <p14:tracePt t="16059" x="6062663" y="1647825"/>
          <p14:tracePt t="16076" x="6038850" y="1647825"/>
          <p14:tracePt t="16093" x="6005513" y="1647825"/>
          <p14:tracePt t="16110" x="5962650" y="1647825"/>
          <p14:tracePt t="16126" x="5943600" y="1652588"/>
          <p14:tracePt t="16143" x="5919788" y="1657350"/>
          <p14:tracePt t="16159" x="5895975" y="1666875"/>
          <p14:tracePt t="16176" x="5848350" y="1681163"/>
          <p14:tracePt t="16193" x="5819775" y="1685925"/>
          <p14:tracePt t="16209" x="5781675" y="1704975"/>
          <p14:tracePt t="16226" x="5748338" y="1714500"/>
          <p14:tracePt t="16242" x="5700713" y="1738313"/>
          <p14:tracePt t="16259" x="5667375" y="1752600"/>
          <p14:tracePt t="16276" x="5648325" y="1757363"/>
          <p14:tracePt t="16293" x="5624513" y="1762125"/>
          <p14:tracePt t="16309" x="5591175" y="1776413"/>
          <p14:tracePt t="16326" x="5576888" y="1781175"/>
          <p14:tracePt t="16343" x="5553075" y="1790700"/>
          <p14:tracePt t="16359" x="5519738" y="1814513"/>
          <p14:tracePt t="16376" x="5495925" y="1824038"/>
          <p14:tracePt t="16392" x="5476875" y="1833563"/>
          <p14:tracePt t="16409" x="5457825" y="1838325"/>
          <p14:tracePt t="16426" x="5448300" y="1847850"/>
          <p14:tracePt t="16443" x="5438775" y="1847850"/>
          <p14:tracePt t="16459" x="5434013" y="1847850"/>
          <p14:tracePt t="16478" x="5429250" y="1847850"/>
          <p14:tracePt t="16501" x="5429250" y="1852613"/>
          <p14:tracePt t="16509" x="5429250" y="1857375"/>
          <p14:tracePt t="16526" x="5429250" y="1862138"/>
          <p14:tracePt t="16543" x="5429250" y="1871663"/>
          <p14:tracePt t="16559" x="5434013" y="1876425"/>
          <p14:tracePt t="16576" x="5438775" y="1885950"/>
          <p14:tracePt t="16592" x="5448300" y="1895475"/>
          <p14:tracePt t="16609" x="5481638" y="1924050"/>
          <p14:tracePt t="16626" x="5524500" y="1957388"/>
          <p14:tracePt t="16642" x="5576888" y="1981200"/>
          <p14:tracePt t="16659" x="5634038" y="2009775"/>
          <p14:tracePt t="16676" x="5719763" y="2038350"/>
          <p14:tracePt t="16692" x="5753100" y="2052638"/>
          <p14:tracePt t="16709" x="5795963" y="2062163"/>
          <p14:tracePt t="16726" x="5862638" y="2076450"/>
          <p14:tracePt t="16742" x="5919788" y="2095500"/>
          <p14:tracePt t="16759" x="5986463" y="2105025"/>
          <p14:tracePt t="16776" x="6048375" y="2119313"/>
          <p14:tracePt t="16792" x="6124575" y="2109788"/>
          <p14:tracePt t="16809" x="6162675" y="2095500"/>
          <p14:tracePt t="16826" x="6191250" y="2085975"/>
          <p14:tracePt t="16842" x="6210300" y="2071688"/>
          <p14:tracePt t="16859" x="6224588" y="2052638"/>
          <p14:tracePt t="16877" x="6234113" y="2038350"/>
          <p14:tracePt t="16892" x="6234113" y="2024063"/>
          <p14:tracePt t="16911" x="6234113" y="1990725"/>
          <p14:tracePt t="16926" x="6229350" y="1966913"/>
          <p14:tracePt t="16943" x="6205538" y="1943100"/>
          <p14:tracePt t="16959" x="6167438" y="1919288"/>
          <p14:tracePt t="16976" x="6086475" y="1876425"/>
          <p14:tracePt t="16992" x="6029325" y="1857375"/>
          <p14:tracePt t="17009" x="5986463" y="1843088"/>
          <p14:tracePt t="17026" x="5943600" y="1838325"/>
          <p14:tracePt t="17043" x="5881688" y="1838325"/>
          <p14:tracePt t="17059" x="5815013" y="1838325"/>
          <p14:tracePt t="17076" x="5724525" y="1847850"/>
          <p14:tracePt t="17092" x="5610225" y="1857375"/>
          <p14:tracePt t="17109" x="5429250" y="1871663"/>
          <p14:tracePt t="17126" x="5281613" y="1881188"/>
          <p14:tracePt t="17142" x="5167313" y="1900238"/>
          <p14:tracePt t="17159" x="5086350" y="1905000"/>
          <p14:tracePt t="17176" x="4976813" y="1919288"/>
          <p14:tracePt t="17192" x="4929188" y="1928813"/>
          <p14:tracePt t="17209" x="4876800" y="1928813"/>
          <p14:tracePt t="17226" x="4833938" y="1928813"/>
          <p14:tracePt t="17243" x="4795838" y="1928813"/>
          <p14:tracePt t="17259" x="4776788" y="1928813"/>
          <p14:tracePt t="17276" x="4752975" y="1928813"/>
          <p14:tracePt t="17292" x="4705350" y="1928813"/>
          <p14:tracePt t="17309" x="4672013" y="1928813"/>
          <p14:tracePt t="17326" x="4633913" y="1938338"/>
          <p14:tracePt t="17342" x="4600575" y="1938338"/>
          <p14:tracePt t="17359" x="4524375" y="1952625"/>
          <p14:tracePt t="17376" x="4462463" y="1966913"/>
          <p14:tracePt t="17393" x="4400550" y="1971675"/>
          <p14:tracePt t="17409" x="4300538" y="2000250"/>
          <p14:tracePt t="17426" x="4238625" y="2019300"/>
          <p14:tracePt t="17442" x="4171950" y="2047875"/>
          <p14:tracePt t="17459" x="4100513" y="2066925"/>
          <p14:tracePt t="17461" x="4062413" y="2081213"/>
          <p14:tracePt t="17476" x="3981450" y="2085975"/>
          <p14:tracePt t="17493" x="3919538" y="2095500"/>
          <p14:tracePt t="17509" x="3871913" y="2095500"/>
          <p14:tracePt t="17526" x="3819525" y="2095500"/>
          <p14:tracePt t="17542" x="3762375" y="2085975"/>
          <p14:tracePt t="17559" x="3714750" y="2071688"/>
          <p14:tracePt t="17576" x="3676650" y="2047875"/>
          <p14:tracePt t="17592" x="3657600" y="2024063"/>
          <p14:tracePt t="17609" x="3619500" y="1981200"/>
          <p14:tracePt t="17626" x="3590925" y="1919288"/>
          <p14:tracePt t="17642" x="3562350" y="1843088"/>
          <p14:tracePt t="17659" x="3552825" y="1766888"/>
          <p14:tracePt t="17676" x="3557588" y="1733550"/>
          <p14:tracePt t="17692" x="3562350" y="1700213"/>
          <p14:tracePt t="17709" x="3576638" y="1685925"/>
          <p14:tracePt t="17726" x="3614738" y="1662113"/>
          <p14:tracePt t="17742" x="3648075" y="1657350"/>
          <p14:tracePt t="17759" x="3686175" y="1662113"/>
          <p14:tracePt t="17776" x="3714750" y="1681163"/>
          <p14:tracePt t="17792" x="3752850" y="1728788"/>
          <p14:tracePt t="17809" x="3767138" y="1776413"/>
          <p14:tracePt t="17826" x="3771900" y="1809750"/>
          <p14:tracePt t="17843" x="3762375" y="1852613"/>
          <p14:tracePt t="17859" x="3748088" y="1866900"/>
          <p14:tracePt t="17876" x="3733800" y="1881188"/>
          <p14:tracePt t="17892" x="3724275" y="1895475"/>
          <p14:tracePt t="17909" x="3700463" y="1905000"/>
          <p14:tracePt t="17926" x="3686175" y="1909763"/>
          <p14:tracePt t="17942" x="3671888" y="1914525"/>
          <p14:tracePt t="17959" x="3662363" y="1919288"/>
          <p14:tracePt t="17961" x="3657600" y="1919288"/>
          <p14:tracePt t="17976" x="3648075" y="1924050"/>
          <p14:tracePt t="17992" x="3643313" y="1924050"/>
          <p14:tracePt t="18009" x="3633788" y="1924050"/>
          <p14:tracePt t="18026" x="3624263" y="1924050"/>
          <p14:tracePt t="18042" x="3619500" y="1933575"/>
          <p14:tracePt t="18534" x="3600450" y="1933575"/>
          <p14:tracePt t="18541" x="3571875" y="1938338"/>
          <p14:tracePt t="18548" x="3548063" y="1943100"/>
          <p14:tracePt t="18559" x="3524250" y="1943100"/>
          <p14:tracePt t="18576" x="3471863" y="1952625"/>
          <p14:tracePt t="18592" x="3419475" y="1957388"/>
          <p14:tracePt t="18609" x="3390900" y="1957388"/>
          <p14:tracePt t="18643" x="3324225" y="1957388"/>
          <p14:tracePt t="18676" x="3228975" y="1947863"/>
          <p14:tracePt t="18692" x="3181350" y="1933575"/>
          <p14:tracePt t="18709" x="3143250" y="1909763"/>
          <p14:tracePt t="18726" x="3109913" y="1857375"/>
          <p14:tracePt t="18742" x="3071813" y="1790700"/>
          <p14:tracePt t="18759" x="3052763" y="1738313"/>
          <p14:tracePt t="18776" x="3052763" y="1690688"/>
          <p14:tracePt t="18792" x="3057525" y="1662113"/>
          <p14:tracePt t="18809" x="3081338" y="1638300"/>
          <p14:tracePt t="18826" x="3119438" y="1609725"/>
          <p14:tracePt t="18842" x="3200400" y="1585913"/>
          <p14:tracePt t="18859" x="3243263" y="1581150"/>
          <p14:tracePt t="18876" x="3286125" y="1581150"/>
          <p14:tracePt t="18892" x="3314700" y="1585913"/>
          <p14:tracePt t="18909" x="3348038" y="1609725"/>
          <p14:tracePt t="18926" x="3367088" y="1614488"/>
          <p14:tracePt t="18942" x="3376613" y="1628775"/>
          <p14:tracePt t="18959" x="3386138" y="1652588"/>
          <p14:tracePt t="18976" x="3386138" y="1662113"/>
          <p14:tracePt t="18992" x="3386138" y="1676400"/>
          <p14:tracePt t="19009" x="3386138" y="1695450"/>
          <p14:tracePt t="19026" x="3386138" y="1733550"/>
          <p14:tracePt t="19042" x="3386138" y="1757363"/>
          <p14:tracePt t="19059" x="3376613" y="1781175"/>
          <p14:tracePt t="19076" x="3376613" y="1790700"/>
          <p14:tracePt t="19092" x="3376613" y="1795463"/>
          <p14:tracePt t="19109" x="3376613" y="1800225"/>
          <p14:tracePt t="19126" x="3376613" y="1809750"/>
          <p14:tracePt t="19142" x="3376613" y="1819275"/>
          <p14:tracePt t="19159" x="3376613" y="1833563"/>
          <p14:tracePt t="19176" x="3371850" y="1843088"/>
          <p14:tracePt t="19192" x="3367088" y="1852613"/>
          <p14:tracePt t="19209" x="3357563" y="1862138"/>
          <p14:tracePt t="19226" x="3348038" y="1871663"/>
          <p14:tracePt t="19242" x="3343275" y="1881188"/>
          <p14:tracePt t="19259" x="3338513" y="1890713"/>
          <p14:tracePt t="19276" x="3333750" y="1900238"/>
          <p14:tracePt t="19760" x="3281363" y="1900238"/>
          <p14:tracePt t="19767" x="3205163" y="1914525"/>
          <p14:tracePt t="19776" x="3114675" y="1924050"/>
          <p14:tracePt t="19792" x="2957513" y="1952625"/>
          <p14:tracePt t="19809" x="2828925" y="1985963"/>
          <p14:tracePt t="19826" x="2695575" y="2033588"/>
          <p14:tracePt t="19859" x="2586038" y="2062163"/>
          <p14:tracePt t="19892" x="2509838" y="2052638"/>
          <p14:tracePt t="19909" x="2481263" y="2043113"/>
          <p14:tracePt t="19926" x="2452688" y="2028825"/>
          <p14:tracePt t="19942" x="2428875" y="2009775"/>
          <p14:tracePt t="19959" x="2395538" y="1995488"/>
          <p14:tracePt t="19975" x="2371725" y="1990725"/>
          <p14:tracePt t="19992" x="2352675" y="1981200"/>
          <p14:tracePt t="20009" x="2314575" y="1966913"/>
          <p14:tracePt t="20025" x="2295525" y="1962150"/>
          <p14:tracePt t="20042" x="2286000" y="1952625"/>
          <p14:tracePt t="20059" x="2271713" y="1952625"/>
          <p14:tracePt t="20076" x="2252663" y="1943100"/>
          <p14:tracePt t="20092" x="2243138" y="1933575"/>
          <p14:tracePt t="20109" x="2219325" y="1928813"/>
          <p14:tracePt t="20125" x="2190750" y="1919288"/>
          <p14:tracePt t="20142" x="2138363" y="1919288"/>
          <p14:tracePt t="20159" x="2085975" y="1919288"/>
          <p14:tracePt t="20175" x="2038350" y="1928813"/>
          <p14:tracePt t="20192" x="1938338" y="1962150"/>
          <p14:tracePt t="20209" x="1766888" y="1995488"/>
          <p14:tracePt t="20225" x="1662113" y="2019300"/>
          <p14:tracePt t="20242" x="1566863" y="2033588"/>
          <p14:tracePt t="20259" x="1419225" y="2043113"/>
          <p14:tracePt t="20276" x="1319213" y="2043113"/>
          <p14:tracePt t="20292" x="1228725" y="2038350"/>
          <p14:tracePt t="20309" x="1152525" y="2024063"/>
          <p14:tracePt t="20326" x="1081088" y="2000250"/>
          <p14:tracePt t="20342" x="1038225" y="1976438"/>
          <p14:tracePt t="20359" x="1000125" y="1966913"/>
          <p14:tracePt t="20376" x="971550" y="1943100"/>
          <p14:tracePt t="20392" x="928688" y="1905000"/>
          <p14:tracePt t="20409" x="900113" y="1852613"/>
          <p14:tracePt t="20426" x="876300" y="1795463"/>
          <p14:tracePt t="20442" x="866775" y="1700213"/>
          <p14:tracePt t="20459" x="876300" y="1638300"/>
          <p14:tracePt t="20475" x="895350" y="1609725"/>
          <p14:tracePt t="20492" x="909638" y="1581150"/>
          <p14:tracePt t="20509" x="962025" y="1543050"/>
          <p14:tracePt t="20525" x="1023938" y="1524000"/>
          <p14:tracePt t="20542" x="1104900" y="1514475"/>
          <p14:tracePt t="20559" x="1195388" y="1514475"/>
          <p14:tracePt t="20575" x="1295400" y="1533525"/>
          <p14:tracePt t="20592" x="1347788" y="1552575"/>
          <p14:tracePt t="20609" x="1404938" y="1595438"/>
          <p14:tracePt t="20625" x="1452563" y="1643063"/>
          <p14:tracePt t="20642" x="1509713" y="1728788"/>
          <p14:tracePt t="20659" x="1543050" y="1776413"/>
          <p14:tracePt t="20676" x="1562100" y="1804988"/>
          <p14:tracePt t="20692" x="1576388" y="1833563"/>
          <p14:tracePt t="20709" x="1585913" y="1847850"/>
          <p14:tracePt t="20725" x="1585913" y="1857375"/>
          <p14:tracePt t="20742" x="1585913" y="1862138"/>
          <p14:tracePt t="20759" x="1585913" y="1871663"/>
          <p14:tracePt t="20775" x="1585913" y="1876425"/>
          <p14:tracePt t="20792" x="1585913" y="1885950"/>
          <p14:tracePt t="20809" x="1585913" y="1914525"/>
          <p14:tracePt t="20825" x="1571625" y="1976438"/>
          <p14:tracePt t="20842" x="1552575" y="2024063"/>
          <p14:tracePt t="20859" x="1538288" y="2057400"/>
          <p14:tracePt t="20875" x="1528763" y="2081213"/>
          <p14:tracePt t="20892" x="1519238" y="2100263"/>
          <p14:tracePt t="20909" x="1514475" y="2114550"/>
          <p14:tracePt t="20926" x="1500188" y="2124075"/>
          <p14:tracePt t="20942" x="1466850" y="2147888"/>
          <p14:tracePt t="20959" x="1428750" y="2162175"/>
          <p14:tracePt t="20975" x="1366838" y="2166938"/>
          <p14:tracePt t="20992" x="1304925" y="2171700"/>
          <p14:tracePt t="21009" x="1238250" y="2171700"/>
          <p14:tracePt t="21025" x="1200150" y="2152650"/>
          <p14:tracePt t="21042" x="1171575" y="2133600"/>
          <p14:tracePt t="21059" x="1147763" y="2119313"/>
          <p14:tracePt t="21076" x="1109663" y="2076450"/>
          <p14:tracePt t="21092" x="1085850" y="2028825"/>
          <p14:tracePt t="21109" x="1062038" y="1990725"/>
          <p14:tracePt t="21126" x="1047750" y="1952625"/>
          <p14:tracePt t="21142" x="1042988" y="1900238"/>
          <p14:tracePt t="21159" x="1042988" y="1852613"/>
          <p14:tracePt t="21175" x="1057275" y="1790700"/>
          <p14:tracePt t="21192" x="1090613" y="1728788"/>
          <p14:tracePt t="21209" x="1114425" y="1704975"/>
          <p14:tracePt t="21225" x="1176338" y="1676400"/>
          <p14:tracePt t="21242" x="1271588" y="1657350"/>
          <p14:tracePt t="21259" x="1409700" y="1652588"/>
          <p14:tracePt t="21275" x="1490663" y="1666875"/>
          <p14:tracePt t="21292" x="1576388" y="1700213"/>
          <p14:tracePt t="21309" x="1662113" y="1743075"/>
          <p14:tracePt t="21325" x="1700213" y="1766888"/>
          <p14:tracePt t="21342" x="1724025" y="1790700"/>
          <p14:tracePt t="21359" x="1738313" y="1814513"/>
          <p14:tracePt t="21375" x="1757363" y="1881188"/>
          <p14:tracePt t="21392" x="1766888" y="1933575"/>
          <p14:tracePt t="21409" x="1762125" y="1985963"/>
          <p14:tracePt t="21425" x="1738313" y="2028825"/>
          <p14:tracePt t="21442" x="1695450" y="2095500"/>
          <p14:tracePt t="21459" x="1647825" y="2128838"/>
          <p14:tracePt t="21475" x="1576388" y="2171700"/>
          <p14:tracePt t="21492" x="1490663" y="2205038"/>
          <p14:tracePt t="21509" x="1366838" y="2219325"/>
          <p14:tracePt t="21525" x="1304925" y="2219325"/>
          <p14:tracePt t="21542" x="1266825" y="2200275"/>
          <p14:tracePt t="21559" x="1200150" y="2128838"/>
          <p14:tracePt t="21575" x="1166813" y="2052638"/>
          <p14:tracePt t="21592" x="1147763" y="1990725"/>
          <p14:tracePt t="21609" x="1143000" y="1947863"/>
          <p14:tracePt t="21626" x="1147763" y="1885950"/>
          <p14:tracePt t="21642" x="1176338" y="1838325"/>
          <p14:tracePt t="21659" x="1214438" y="1804988"/>
          <p14:tracePt t="21675" x="1271588" y="1762125"/>
          <p14:tracePt t="21692" x="1366838" y="1747838"/>
          <p14:tracePt t="21709" x="1438275" y="1747838"/>
          <p14:tracePt t="21725" x="1509713" y="1776413"/>
          <p14:tracePt t="21742" x="1614488" y="1819275"/>
          <p14:tracePt t="21759" x="1671638" y="1847850"/>
          <p14:tracePt t="21775" x="1704975" y="1871663"/>
          <p14:tracePt t="21792" x="1733550" y="1909763"/>
          <p14:tracePt t="21809" x="1757363" y="1990725"/>
          <p14:tracePt t="21825" x="1757363" y="2038350"/>
          <p14:tracePt t="21842" x="1752600" y="2081213"/>
          <p14:tracePt t="21859" x="1728788" y="2119313"/>
          <p14:tracePt t="21875" x="1666875" y="2162175"/>
          <p14:tracePt t="21892" x="1624013" y="2190750"/>
          <p14:tracePt t="21909" x="1581150" y="2200275"/>
          <p14:tracePt t="21925" x="1538288" y="2209800"/>
          <p14:tracePt t="21942" x="1476375" y="2209800"/>
          <p14:tracePt t="21959" x="1438275" y="2181225"/>
          <p14:tracePt t="21975" x="1395413" y="2124075"/>
          <p14:tracePt t="21992" x="1333500" y="2000250"/>
          <p14:tracePt t="22009" x="1319213" y="1928813"/>
          <p14:tracePt t="22025" x="1319213" y="1876425"/>
          <p14:tracePt t="22042" x="1328738" y="1809750"/>
          <p14:tracePt t="22059" x="1366838" y="1743075"/>
          <p14:tracePt t="22075" x="1390650" y="1719263"/>
          <p14:tracePt t="22092" x="1419225" y="1700213"/>
          <p14:tracePt t="22109" x="1462088" y="1695450"/>
          <p14:tracePt t="22125" x="1524000" y="1714500"/>
          <p14:tracePt t="22142" x="1571625" y="1738313"/>
          <p14:tracePt t="22159" x="1609725" y="1781175"/>
          <p14:tracePt t="22176" x="1666875" y="1847850"/>
          <p14:tracePt t="22192" x="1685925" y="1900238"/>
          <p14:tracePt t="22209" x="1690688" y="1952625"/>
          <p14:tracePt t="22225" x="1681163" y="2000250"/>
          <p14:tracePt t="22242" x="1638300" y="2066925"/>
          <p14:tracePt t="22259" x="1571625" y="2105025"/>
          <p14:tracePt t="22275" x="1485900" y="2143125"/>
          <p14:tracePt t="22292" x="1400175" y="2157413"/>
          <p14:tracePt t="22309" x="1314450" y="2152650"/>
          <p14:tracePt t="22325" x="1276350" y="2119313"/>
          <p14:tracePt t="22342" x="1233488" y="2052638"/>
          <p14:tracePt t="22359" x="1209675" y="1976438"/>
          <p14:tracePt t="22375" x="1204913" y="1914525"/>
          <p14:tracePt t="22392" x="1209675" y="1885950"/>
          <p14:tracePt t="22409" x="1228725" y="1862138"/>
          <p14:tracePt t="22425" x="1309688" y="1828800"/>
          <p14:tracePt t="22442" x="1381125" y="1824038"/>
          <p14:tracePt t="22459" x="1462088" y="1824038"/>
          <p14:tracePt t="22475" x="1552575" y="1833563"/>
          <p14:tracePt t="22492" x="1652588" y="1862138"/>
          <p14:tracePt t="22509" x="1676400" y="1885950"/>
          <p14:tracePt t="22525" x="1704975" y="1933575"/>
          <p14:tracePt t="22542" x="1704975" y="1990725"/>
          <p14:tracePt t="22559" x="1666875" y="2071688"/>
          <p14:tracePt t="22575" x="1619250" y="2124075"/>
          <p14:tracePt t="22592" x="1528763" y="2171700"/>
          <p14:tracePt t="22609" x="1390650" y="2200275"/>
          <p14:tracePt t="22625" x="1314450" y="2209800"/>
          <p14:tracePt t="22642" x="1281113" y="2195513"/>
          <p14:tracePt t="22659" x="1238250" y="2157413"/>
          <p14:tracePt t="22675" x="1223963" y="2019300"/>
          <p14:tracePt t="22692" x="1247775" y="1952625"/>
          <p14:tracePt t="22710" x="1300163" y="1890713"/>
          <p14:tracePt t="22725" x="1352550" y="1843088"/>
          <p14:tracePt t="22742" x="1452563" y="1800225"/>
          <p14:tracePt t="22759" x="1509713" y="1800225"/>
          <p14:tracePt t="22775" x="1562100" y="1804988"/>
          <p14:tracePt t="22792" x="1590675" y="1824038"/>
          <p14:tracePt t="22809" x="1633538" y="1895475"/>
          <p14:tracePt t="22825" x="1633538" y="1976438"/>
          <p14:tracePt t="22842" x="1624013" y="2038350"/>
          <p14:tracePt t="22859" x="1585913" y="2085975"/>
          <p14:tracePt t="22875" x="1547813" y="2114550"/>
          <p14:tracePt t="22892" x="1504950" y="2124075"/>
          <p14:tracePt t="22909" x="1466850" y="2138363"/>
          <p14:tracePt t="22925" x="1433513" y="2138363"/>
          <p14:tracePt t="22942" x="1428750" y="2138363"/>
          <p14:tracePt t="22959" x="1428750" y="2133600"/>
          <p14:tracePt t="22975" x="1428750" y="2124075"/>
          <p14:tracePt t="22992" x="1447800" y="2090738"/>
          <p14:tracePt t="23009" x="1457325" y="2071688"/>
          <p14:tracePt t="23025" x="1481138" y="2057400"/>
          <p14:tracePt t="23042" x="1509713" y="2047875"/>
          <p14:tracePt t="23058" x="1524000" y="2047875"/>
          <p14:tracePt t="23075" x="1538288" y="2047875"/>
          <p14:tracePt t="23092" x="1543050" y="2047875"/>
          <p14:tracePt t="23109" x="1552575" y="2047875"/>
          <p14:tracePt t="23125" x="1562100" y="2047875"/>
          <p14:tracePt t="23168" x="1566863" y="2047875"/>
          <p14:tracePt t="23175" x="1571625" y="2052638"/>
          <p14:tracePt t="23192" x="1576388" y="2062163"/>
          <p14:tracePt t="23208" x="1581150" y="2071688"/>
          <p14:tracePt t="23225" x="1581150" y="2081213"/>
          <p14:tracePt t="23242" x="1581150" y="2090738"/>
          <p14:tracePt t="23630" x="1590675" y="2085975"/>
          <p14:tracePt t="23638" x="1609725" y="2071688"/>
          <p14:tracePt t="23645" x="1624013" y="2057400"/>
          <p14:tracePt t="23659" x="1633538" y="2052638"/>
          <p14:tracePt t="23675" x="1662113" y="2038350"/>
          <p14:tracePt t="23692" x="1676400" y="2033588"/>
          <p14:tracePt t="23709" x="1690688" y="2028825"/>
          <p14:tracePt t="23742" x="1719263" y="2014538"/>
          <p14:tracePt t="23775" x="1728788" y="2009775"/>
          <p14:tracePt t="23792" x="1733550" y="2009775"/>
          <p14:tracePt t="24747" x="1728788" y="2009775"/>
          <p14:tracePt t="24754" x="1704975" y="2014538"/>
          <p14:tracePt t="24761" x="1676400" y="2028825"/>
          <p14:tracePt t="24775" x="1604963" y="2043113"/>
          <p14:tracePt t="24792" x="1495425" y="2066925"/>
          <p14:tracePt t="24809" x="1404938" y="2076450"/>
          <p14:tracePt t="24842" x="1285875" y="2076450"/>
          <p14:tracePt t="24875" x="1228725" y="2043113"/>
          <p14:tracePt t="24892" x="1195388" y="2005013"/>
          <p14:tracePt t="24908" x="1166813" y="1914525"/>
          <p14:tracePt t="24925" x="1162050" y="1871663"/>
          <p14:tracePt t="24942" x="1162050" y="1838325"/>
          <p14:tracePt t="24958" x="1166813" y="1814513"/>
          <p14:tracePt t="24975" x="1190625" y="1771650"/>
          <p14:tracePt t="24992" x="1209675" y="1747838"/>
          <p14:tracePt t="25008" x="1238250" y="1724025"/>
          <p14:tracePt t="25025" x="1328738" y="1690688"/>
          <p14:tracePt t="25042" x="1423988" y="1676400"/>
          <p14:tracePt t="25058" x="1514475" y="1676400"/>
          <p14:tracePt t="25075" x="1571625" y="1676400"/>
          <p14:tracePt t="25092" x="1652588" y="1681163"/>
          <p14:tracePt t="25108" x="1700213" y="1690688"/>
          <p14:tracePt t="25126" x="1743075" y="1700213"/>
          <p14:tracePt t="25142" x="1790700" y="1719263"/>
          <p14:tracePt t="25158" x="1838325" y="1747838"/>
          <p14:tracePt t="25177" x="1857375" y="1762125"/>
          <p14:tracePt t="25192" x="1871663" y="1785938"/>
          <p14:tracePt t="25209" x="1890713" y="1819275"/>
          <p14:tracePt t="25225" x="1895475" y="1847850"/>
          <p14:tracePt t="25242" x="1900238" y="1885950"/>
          <p14:tracePt t="25259" x="1900238" y="1905000"/>
          <p14:tracePt t="25276" x="1895475" y="1938338"/>
          <p14:tracePt t="25292" x="1890713" y="1947863"/>
          <p14:tracePt t="25309" x="1881188" y="1957388"/>
          <p14:tracePt t="25325" x="1862138" y="1976438"/>
          <p14:tracePt t="25342" x="1809750" y="1985963"/>
          <p14:tracePt t="25358" x="1757363" y="1990725"/>
          <p14:tracePt t="25375" x="1709738" y="1990725"/>
          <p14:tracePt t="25392" x="1643063" y="1990725"/>
          <p14:tracePt t="25408" x="1552575" y="1985963"/>
          <p14:tracePt t="25425" x="1519238" y="1985963"/>
          <p14:tracePt t="25442" x="1490663" y="1985963"/>
          <p14:tracePt t="25459" x="1471613" y="1985963"/>
          <p14:tracePt t="25475" x="1466850" y="1985963"/>
          <p14:tracePt t="25492" x="1457325" y="1985963"/>
          <p14:tracePt t="25901" x="1509713" y="1985963"/>
          <p14:tracePt t="25907" x="1590675" y="1985963"/>
          <p14:tracePt t="25914" x="1666875" y="1976438"/>
          <p14:tracePt t="25925" x="1738313" y="1966913"/>
          <p14:tracePt t="25942" x="1871663" y="1966913"/>
          <p14:tracePt t="25959" x="2105025" y="1966913"/>
          <p14:tracePt t="25992" x="2314575" y="1966913"/>
          <p14:tracePt t="26025" x="2586038" y="1966913"/>
          <p14:tracePt t="26042" x="2667000" y="1966913"/>
          <p14:tracePt t="26058" x="2743200" y="1966913"/>
          <p14:tracePt t="26075" x="2871788" y="1971675"/>
          <p14:tracePt t="26092" x="2976563" y="1976438"/>
          <p14:tracePt t="26109" x="3076575" y="1985963"/>
          <p14:tracePt t="26125" x="3157538" y="1995488"/>
          <p14:tracePt t="26142" x="3271838" y="1995488"/>
          <p14:tracePt t="26158" x="3352800" y="1995488"/>
          <p14:tracePt t="26175" x="3409950" y="1995488"/>
          <p14:tracePt t="26192" x="3462338" y="1995488"/>
          <p14:tracePt t="26208" x="3505200" y="1995488"/>
          <p14:tracePt t="26225" x="3529013" y="1995488"/>
          <p14:tracePt t="26242" x="3533775" y="1995488"/>
          <p14:tracePt t="26458" x="3600450" y="1990725"/>
          <p14:tracePt t="26465" x="3690938" y="1981200"/>
          <p14:tracePt t="26475" x="3762375" y="1966913"/>
          <p14:tracePt t="26492" x="3929063" y="1928813"/>
          <p14:tracePt t="26509" x="4152900" y="1914525"/>
          <p14:tracePt t="26525" x="4267200" y="1914525"/>
          <p14:tracePt t="26542" x="4362450" y="1924050"/>
          <p14:tracePt t="26558" x="4452938" y="1938338"/>
          <p14:tracePt t="26575" x="4576763" y="1966913"/>
          <p14:tracePt t="26592" x="4643438" y="1976438"/>
          <p14:tracePt t="26608" x="4695825" y="1981200"/>
          <p14:tracePt t="26625" x="4743450" y="1981200"/>
          <p14:tracePt t="26642" x="4805363" y="1981200"/>
          <p14:tracePt t="26658" x="4843463" y="1981200"/>
          <p14:tracePt t="26675" x="4872038" y="1981200"/>
          <p14:tracePt t="26692" x="4886325" y="1981200"/>
          <p14:tracePt t="26708" x="4895850" y="1981200"/>
          <p14:tracePt t="26920" x="4953000" y="1981200"/>
          <p14:tracePt t="26928" x="5024438" y="1962150"/>
          <p14:tracePt t="26935" x="5091113" y="1952625"/>
          <p14:tracePt t="26942" x="5148263" y="1947863"/>
          <p14:tracePt t="26958" x="5276850" y="1919288"/>
          <p14:tracePt t="26975" x="5381625" y="1895475"/>
          <p14:tracePt t="26992" x="5462588" y="1890713"/>
          <p14:tracePt t="27009" x="5538788" y="1890713"/>
          <p14:tracePt t="27025" x="5576888" y="1890713"/>
          <p14:tracePt t="27042" x="5610225" y="1890713"/>
          <p14:tracePt t="27058" x="5634038" y="1890713"/>
          <p14:tracePt t="27075" x="5662613" y="1890713"/>
          <p14:tracePt t="27092" x="5686425" y="1890713"/>
          <p14:tracePt t="27109" x="5710238" y="1895475"/>
          <p14:tracePt t="27125" x="5738813" y="1900238"/>
          <p14:tracePt t="27142" x="5786438" y="1914525"/>
          <p14:tracePt t="27158" x="5815013" y="1914525"/>
          <p14:tracePt t="27175" x="5848350" y="1914525"/>
          <p14:tracePt t="27192" x="5881688" y="1914525"/>
          <p14:tracePt t="27208" x="5900738" y="1914525"/>
          <p14:tracePt t="27225" x="5924550" y="1914525"/>
          <p14:tracePt t="27242" x="5943600" y="1914525"/>
          <p14:tracePt t="27258" x="5972175" y="1914525"/>
          <p14:tracePt t="27275" x="5986463" y="1914525"/>
          <p14:tracePt t="27292" x="6005513" y="1914525"/>
          <p14:tracePt t="27308" x="6029325" y="1914525"/>
          <p14:tracePt t="27325" x="6057900" y="1914525"/>
          <p14:tracePt t="27342" x="6081713" y="1914525"/>
          <p14:tracePt t="27359" x="6100763" y="1914525"/>
          <p14:tracePt t="27375" x="6124575" y="1914525"/>
          <p14:tracePt t="27392" x="6138863" y="1914525"/>
          <p14:tracePt t="27408" x="6153150" y="1914525"/>
          <p14:tracePt t="27425" x="6162675" y="1914525"/>
          <p14:tracePt t="27442" x="6181725" y="1914525"/>
          <p14:tracePt t="27458" x="6186488" y="1914525"/>
          <p14:tracePt t="27475" x="6191250" y="1914525"/>
          <p14:tracePt t="27492" x="6200775" y="1914525"/>
          <p14:tracePt t="27508" x="6210300" y="1919288"/>
          <p14:tracePt t="27525" x="6215063" y="1919288"/>
          <p14:tracePt t="27542" x="6219825" y="1919288"/>
          <p14:tracePt t="27558" x="6224588" y="1919288"/>
          <p14:tracePt t="29257" x="6219825" y="1919288"/>
          <p14:tracePt t="29264" x="6205538" y="1919288"/>
          <p14:tracePt t="29275" x="6196013" y="1919288"/>
          <p14:tracePt t="29292" x="6148388" y="1919288"/>
          <p14:tracePt t="29309" x="6053138" y="1943100"/>
          <p14:tracePt t="29325" x="5976938" y="1962150"/>
          <p14:tracePt t="29358" x="5767388" y="2009775"/>
          <p14:tracePt t="29391" x="5576888" y="2047875"/>
          <p14:tracePt t="29408" x="5505450" y="2057400"/>
          <p14:tracePt t="29425" x="5362575" y="2081213"/>
          <p14:tracePt t="29442" x="5272088" y="2085975"/>
          <p14:tracePt t="29458" x="5172075" y="2095500"/>
          <p14:tracePt t="29475" x="5086350" y="2109788"/>
          <p14:tracePt t="29476" x="5053013" y="2109788"/>
          <p14:tracePt t="29491" x="4948238" y="2124075"/>
          <p14:tracePt t="29508" x="4857750" y="2124075"/>
          <p14:tracePt t="29525" x="4748213" y="2124075"/>
          <p14:tracePt t="29542" x="4657725" y="2124075"/>
          <p14:tracePt t="29558" x="4529138" y="2124075"/>
          <p14:tracePt t="29575" x="4438650" y="2124075"/>
          <p14:tracePt t="29591" x="4338638" y="2124075"/>
          <p14:tracePt t="29608" x="4210050" y="2114550"/>
          <p14:tracePt t="29625" x="4133850" y="2114550"/>
          <p14:tracePt t="29641" x="4052888" y="2114550"/>
          <p14:tracePt t="29658" x="3971925" y="2109788"/>
          <p14:tracePt t="29675" x="3886200" y="2095500"/>
          <p14:tracePt t="29691" x="3833813" y="2085975"/>
          <p14:tracePt t="29708" x="3790950" y="2085975"/>
          <p14:tracePt t="29725" x="3748088" y="2076450"/>
          <p14:tracePt t="29741" x="3690938" y="2071688"/>
          <p14:tracePt t="29758" x="3662363" y="2062163"/>
          <p14:tracePt t="29775" x="3629025" y="2052638"/>
          <p14:tracePt t="29792" x="3595688" y="2038350"/>
          <p14:tracePt t="29808" x="3571875" y="2033588"/>
          <p14:tracePt t="29825" x="3562350" y="2033588"/>
          <p14:tracePt t="29841" x="3548063" y="2028825"/>
          <p14:tracePt t="29858" x="3533775" y="2028825"/>
          <p14:tracePt t="29875" x="3524250" y="2028825"/>
          <p14:tracePt t="29891" x="3519488" y="2028825"/>
          <p14:tracePt t="30181" x="3490913" y="2028825"/>
          <p14:tracePt t="30189" x="3452813" y="2028825"/>
          <p14:tracePt t="30196" x="3429000" y="2028825"/>
          <p14:tracePt t="30208" x="3395663" y="2028825"/>
          <p14:tracePt t="30225" x="3300413" y="2014538"/>
          <p14:tracePt t="30242" x="3248025" y="2009775"/>
          <p14:tracePt t="30275" x="3171825" y="1990725"/>
          <p14:tracePt t="30308" x="3100388" y="1985963"/>
          <p14:tracePt t="30325" x="3081338" y="1985963"/>
          <p14:tracePt t="30341" x="3057525" y="1985963"/>
          <p14:tracePt t="30358" x="3033713" y="1985963"/>
          <p14:tracePt t="30375" x="3024188" y="1985963"/>
          <p14:tracePt t="30391" x="3014663" y="1985963"/>
          <p14:tracePt t="30408" x="3005138" y="1985963"/>
          <p14:tracePt t="30425" x="3000375" y="1985963"/>
          <p14:tracePt t="30461" x="3005138" y="1985963"/>
          <p14:tracePt t="30475" x="3038475" y="1976438"/>
          <p14:tracePt t="30491" x="3133725" y="1971675"/>
          <p14:tracePt t="30508" x="3257550" y="1962150"/>
          <p14:tracePt t="30525" x="3405188" y="1943100"/>
          <p14:tracePt t="30542" x="3690938" y="1943100"/>
          <p14:tracePt t="30558" x="3848100" y="1943100"/>
          <p14:tracePt t="30575" x="4024313" y="1943100"/>
          <p14:tracePt t="30591" x="4210050" y="1943100"/>
          <p14:tracePt t="30608" x="4400550" y="1943100"/>
          <p14:tracePt t="30625" x="4491038" y="1943100"/>
          <p14:tracePt t="30641" x="4581525" y="1938338"/>
          <p14:tracePt t="30658" x="4719638" y="1928813"/>
          <p14:tracePt t="30675" x="4800600" y="1928813"/>
          <p14:tracePt t="30691" x="4881563" y="1933575"/>
          <p14:tracePt t="30708" x="4953000" y="1938338"/>
          <p14:tracePt t="30725" x="5067300" y="1947863"/>
          <p14:tracePt t="30741" x="5124450" y="1947863"/>
          <p14:tracePt t="30758" x="5195888" y="1952625"/>
          <p14:tracePt t="30775" x="5257800" y="1952625"/>
          <p14:tracePt t="30791" x="5314950" y="1952625"/>
          <p14:tracePt t="30808" x="5343525" y="1952625"/>
          <p14:tracePt t="30825" x="5372100" y="1947863"/>
          <p14:tracePt t="30842" x="5419725" y="1933575"/>
          <p14:tracePt t="30858" x="5457825" y="1919288"/>
          <p14:tracePt t="30875" x="5486400" y="1919288"/>
          <p14:tracePt t="30891" x="5524500" y="1914525"/>
          <p14:tracePt t="30908" x="5576888" y="1909763"/>
          <p14:tracePt t="30925" x="5595938" y="1909763"/>
          <p14:tracePt t="30941" x="5619750" y="1909763"/>
          <p14:tracePt t="30958" x="5634038" y="1909763"/>
          <p14:tracePt t="30975" x="5653088" y="1909763"/>
          <p14:tracePt t="30991" x="5657850" y="1909763"/>
          <p14:tracePt t="31008" x="5667375" y="1909763"/>
          <p14:tracePt t="31025" x="5672138" y="1909763"/>
          <p14:tracePt t="31335" x="5681663" y="1909763"/>
          <p14:tracePt t="31343" x="5695950" y="1919288"/>
          <p14:tracePt t="31349" x="5700713" y="1938338"/>
          <p14:tracePt t="31358" x="5705475" y="1957388"/>
          <p14:tracePt t="31375" x="5719763" y="1995488"/>
          <p14:tracePt t="31391" x="5719763" y="2038350"/>
          <p14:tracePt t="31425" x="5667375" y="2147888"/>
          <p14:tracePt t="31458" x="5610225" y="2228850"/>
          <p14:tracePt t="31475" x="5581650" y="2262188"/>
          <p14:tracePt t="31491" x="5567363" y="2281238"/>
          <p14:tracePt t="31508" x="5543550" y="2290763"/>
          <p14:tracePt t="31525" x="5510213" y="2300288"/>
          <p14:tracePt t="31541" x="5486400" y="2314575"/>
          <p14:tracePt t="31558" x="5462588" y="2319338"/>
          <p14:tracePt t="31575" x="5443538" y="2324100"/>
          <p14:tracePt t="31592" x="5414963" y="2328863"/>
          <p14:tracePt t="31608" x="5395913" y="2328863"/>
          <p14:tracePt t="31625" x="5372100" y="2328863"/>
          <p14:tracePt t="31641" x="5357813" y="2328863"/>
          <p14:tracePt t="31658" x="5329238" y="2328863"/>
          <p14:tracePt t="31675" x="5305425" y="2328863"/>
          <p14:tracePt t="31691" x="5276850" y="2338388"/>
          <p14:tracePt t="31708" x="5238750" y="2347913"/>
          <p14:tracePt t="31725" x="5176838" y="2366963"/>
          <p14:tracePt t="31741" x="5129213" y="2371725"/>
          <p14:tracePt t="31758" x="5057775" y="2386013"/>
          <p14:tracePt t="31775" x="4962525" y="2395538"/>
          <p14:tracePt t="31791" x="4891088" y="2400300"/>
          <p14:tracePt t="31808" x="4843463" y="2400300"/>
          <p14:tracePt t="31825" x="4786313" y="2400300"/>
          <p14:tracePt t="31841" x="4686300" y="2400300"/>
          <p14:tracePt t="31858" x="4614863" y="2400300"/>
          <p14:tracePt t="31874" x="4543425" y="2390775"/>
          <p14:tracePt t="31891" x="4491038" y="2386013"/>
          <p14:tracePt t="31908" x="4438650" y="2366963"/>
          <p14:tracePt t="31925" x="4405313" y="2347913"/>
          <p14:tracePt t="31941" x="4381500" y="2319338"/>
          <p14:tracePt t="31958" x="4362450" y="2266950"/>
          <p14:tracePt t="31975" x="4348163" y="2157413"/>
          <p14:tracePt t="31991" x="4371975" y="2024063"/>
          <p14:tracePt t="32010" x="4414838" y="1871663"/>
          <p14:tracePt t="32025" x="4481513" y="1757363"/>
          <p14:tracePt t="32041" x="4524375" y="1714500"/>
          <p14:tracePt t="32058" x="4581525" y="1671638"/>
          <p14:tracePt t="32075" x="4648200" y="1647825"/>
          <p14:tracePt t="32091" x="4762500" y="1633538"/>
          <p14:tracePt t="32108" x="4843463" y="1638300"/>
          <p14:tracePt t="32125" x="4905375" y="1652588"/>
          <p14:tracePt t="32141" x="4972050" y="1681163"/>
          <p14:tracePt t="32158" x="5038725" y="1733550"/>
          <p14:tracePt t="32175" x="5076825" y="1781175"/>
          <p14:tracePt t="32191" x="5105400" y="1828800"/>
          <p14:tracePt t="32208" x="5143500" y="1876425"/>
          <p14:tracePt t="32224" x="5153025" y="1905000"/>
          <p14:tracePt t="32241" x="5172075" y="1938338"/>
          <p14:tracePt t="32258" x="5191125" y="1990725"/>
          <p14:tracePt t="32275" x="5205413" y="2076450"/>
          <p14:tracePt t="32291" x="5205413" y="2124075"/>
          <p14:tracePt t="32308" x="5195888" y="2166938"/>
          <p14:tracePt t="32324" x="5191125" y="2205038"/>
          <p14:tracePt t="32341" x="5162550" y="2247900"/>
          <p14:tracePt t="32358" x="5114925" y="2281238"/>
          <p14:tracePt t="32375" x="5029200" y="2319338"/>
          <p14:tracePt t="32391" x="4881563" y="2366963"/>
          <p14:tracePt t="32408" x="4800600" y="2371725"/>
          <p14:tracePt t="32425" x="4724400" y="2371725"/>
          <p14:tracePt t="32441" x="4629150" y="2371725"/>
          <p14:tracePt t="32458" x="4529138" y="2343150"/>
          <p14:tracePt t="32475" x="4476750" y="2305050"/>
          <p14:tracePt t="32491" x="4443413" y="2271713"/>
          <p14:tracePt t="32508" x="4410075" y="2214563"/>
          <p14:tracePt t="32525" x="4381500" y="2124075"/>
          <p14:tracePt t="32541" x="4381500" y="2085975"/>
          <p14:tracePt t="32558" x="4381500" y="2043113"/>
          <p14:tracePt t="32575" x="4400550" y="2000250"/>
          <p14:tracePt t="32591" x="4471988" y="1928813"/>
          <p14:tracePt t="32608" x="4548188" y="1885950"/>
          <p14:tracePt t="32625" x="4624388" y="1862138"/>
          <p14:tracePt t="32641" x="4743450" y="1862138"/>
          <p14:tracePt t="32658" x="4805363" y="1890713"/>
          <p14:tracePt t="32675" x="4852988" y="1919288"/>
          <p14:tracePt t="32691" x="4881563" y="1943100"/>
          <p14:tracePt t="32708" x="4924425" y="2009775"/>
          <p14:tracePt t="32725" x="4943475" y="2071688"/>
          <p14:tracePt t="32741" x="4943475" y="2133600"/>
          <p14:tracePt t="32758" x="4943475" y="2181225"/>
          <p14:tracePt t="32775" x="4924425" y="2243138"/>
          <p14:tracePt t="32791" x="4900613" y="2266950"/>
          <p14:tracePt t="32808" x="4867275" y="2290763"/>
          <p14:tracePt t="32824" x="4838700" y="2309813"/>
          <p14:tracePt t="32841" x="4795838" y="2333625"/>
          <p14:tracePt t="32858" x="4767263" y="2338388"/>
          <p14:tracePt t="32874" x="4743450" y="2352675"/>
          <p14:tracePt t="32891" x="4719638" y="2352675"/>
          <p14:tracePt t="32908" x="4705350" y="2352675"/>
          <p14:tracePt t="32924" x="4695825" y="2352675"/>
          <p14:tracePt t="32941" x="4691063" y="2352675"/>
          <p14:tracePt t="32958" x="4681538" y="2352675"/>
          <p14:tracePt t="32974" x="4676775" y="2352675"/>
          <p14:tracePt t="33068" x="4676775" y="2362200"/>
          <p14:tracePt t="34228" x="4691063" y="2362200"/>
          <p14:tracePt t="34236" x="4705350" y="2362200"/>
          <p14:tracePt t="34243" x="4724400" y="2362200"/>
          <p14:tracePt t="34258" x="4752975" y="2362200"/>
          <p14:tracePt t="34274" x="4791075" y="2352675"/>
          <p14:tracePt t="34292" x="4810125" y="2352675"/>
          <p14:tracePt t="34308" x="4833938" y="2352675"/>
          <p14:tracePt t="34341" x="4862513" y="2352675"/>
          <p14:tracePt t="34374" x="4872038" y="2352675"/>
          <p14:tracePt t="34391" x="4876800" y="2352675"/>
          <p14:tracePt t="34757" x="4881563" y="2352675"/>
          <p14:tracePt t="34764" x="4886325" y="2352675"/>
          <p14:tracePt t="34779" x="4895850" y="2357438"/>
          <p14:tracePt t="34791" x="4910138" y="2362200"/>
          <p14:tracePt t="34808" x="4972050" y="2376488"/>
          <p14:tracePt t="34841" x="5095875" y="2409825"/>
          <p14:tracePt t="34874" x="5372100" y="2433638"/>
          <p14:tracePt t="34891" x="5514975" y="2433638"/>
          <p14:tracePt t="34908" x="5672138" y="2433638"/>
          <p14:tracePt t="34924" x="5857875" y="2433638"/>
          <p14:tracePt t="34941" x="6138863" y="2400300"/>
          <p14:tracePt t="34958" x="6329363" y="2352675"/>
          <p14:tracePt t="34974" x="6543675" y="2309813"/>
          <p14:tracePt t="34991" x="6724650" y="2262188"/>
          <p14:tracePt t="34992" x="6815138" y="2243138"/>
          <p14:tracePt t="35008" x="6996113" y="2219325"/>
          <p14:tracePt t="35024" x="7138988" y="2209800"/>
          <p14:tracePt t="35041" x="7229475" y="2209800"/>
          <p14:tracePt t="35058" x="7300913" y="2209800"/>
          <p14:tracePt t="35074" x="7310438" y="2209800"/>
          <p14:tracePt t="35091" x="7315200" y="2209800"/>
          <p14:tracePt t="35108" x="7315200" y="2205038"/>
          <p14:tracePt t="35278" x="7381875" y="2195513"/>
          <p14:tracePt t="35286" x="7491413" y="2185988"/>
          <p14:tracePt t="35293" x="7591425" y="2185988"/>
          <p14:tracePt t="35308" x="7758113" y="2185988"/>
          <p14:tracePt t="35324" x="7891463" y="2185988"/>
          <p14:tracePt t="35341" x="8015288" y="2200275"/>
          <p14:tracePt t="35358" x="8096250" y="2205038"/>
          <p14:tracePt t="35374" x="8177213" y="2228850"/>
          <p14:tracePt t="35391" x="8205788" y="2233613"/>
          <p14:tracePt t="35408" x="8215313" y="2238375"/>
          <p14:tracePt t="35425" x="8220075" y="2238375"/>
          <p14:tracePt t="35441" x="8229600" y="2247900"/>
          <p14:tracePt t="35458" x="8229600" y="2252663"/>
          <p14:tracePt t="35474" x="8224838" y="2266950"/>
          <p14:tracePt t="35491" x="8186738" y="2295525"/>
          <p14:tracePt t="35508" x="8110538" y="2333625"/>
          <p14:tracePt t="35524" x="8005763" y="2362200"/>
          <p14:tracePt t="35541" x="7867650" y="2390775"/>
          <p14:tracePt t="35558" x="7662863" y="2386013"/>
          <p14:tracePt t="35574" x="7567613" y="2362200"/>
          <p14:tracePt t="35591" x="7491413" y="2324100"/>
          <p14:tracePt t="35608" x="7424738" y="2286000"/>
          <p14:tracePt t="35624" x="7381875" y="2252663"/>
          <p14:tracePt t="35641" x="7372350" y="2228850"/>
          <p14:tracePt t="35658" x="7372350" y="2200275"/>
          <p14:tracePt t="35674" x="7377113" y="2147888"/>
          <p14:tracePt t="35691" x="7429500" y="2081213"/>
          <p14:tracePt t="35708" x="7529513" y="2043113"/>
          <p14:tracePt t="35724" x="7653338" y="2028825"/>
          <p14:tracePt t="35741" x="7777163" y="2057400"/>
          <p14:tracePt t="35758" x="7815263" y="2085975"/>
          <p14:tracePt t="35774" x="7839075" y="2100263"/>
          <p14:tracePt t="35791" x="7853363" y="2124075"/>
          <p14:tracePt t="35808" x="7858125" y="2176463"/>
          <p14:tracePt t="35824" x="7843838" y="2247900"/>
          <p14:tracePt t="35841" x="7791450" y="2347913"/>
          <p14:tracePt t="35858" x="7729538" y="2428875"/>
          <p14:tracePt t="35874" x="7600950" y="2519363"/>
          <p14:tracePt t="35891" x="7524750" y="2557463"/>
          <p14:tracePt t="35908" x="7429500" y="2581275"/>
          <p14:tracePt t="35924" x="7248525" y="2586038"/>
          <p14:tracePt t="35941" x="7115175" y="2586038"/>
          <p14:tracePt t="35957" x="6972300" y="2586038"/>
          <p14:tracePt t="35974" x="6791325" y="2576513"/>
          <p14:tracePt t="35991" x="6543675" y="2557463"/>
          <p14:tracePt t="36008" x="6386513" y="2519363"/>
          <p14:tracePt t="36024" x="6219825" y="2505075"/>
          <p14:tracePt t="36041" x="6081713" y="2476500"/>
          <p14:tracePt t="36058" x="5910263" y="2452688"/>
          <p14:tracePt t="36074" x="5805488" y="2443163"/>
          <p14:tracePt t="36091" x="5695950" y="2443163"/>
          <p14:tracePt t="36107" x="5591175" y="2443163"/>
          <p14:tracePt t="36124" x="5467350" y="2443163"/>
          <p14:tracePt t="36141" x="5386388" y="2438400"/>
          <p14:tracePt t="36158" x="5319713" y="2438400"/>
          <p14:tracePt t="36174" x="5200650" y="2428875"/>
          <p14:tracePt t="36191" x="5143500" y="2428875"/>
          <p14:tracePt t="36207" x="5100638" y="2424113"/>
          <p14:tracePt t="36224" x="5062538" y="2424113"/>
          <p14:tracePt t="36241" x="5029200" y="2414588"/>
          <p14:tracePt t="36258" x="5010150" y="2400300"/>
          <p14:tracePt t="36274" x="5000625" y="2395538"/>
          <p14:tracePt t="36291" x="4986338" y="2390775"/>
          <p14:tracePt t="36307" x="4976813" y="2386013"/>
          <p14:tracePt t="36324" x="4967288" y="2386013"/>
          <p14:tracePt t="36341" x="4962525" y="2386013"/>
          <p14:tracePt t="37239" x="4919663" y="2295525"/>
          <p14:tracePt t="37247" x="4872038" y="2200275"/>
          <p14:tracePt t="37257" x="4814888" y="2109788"/>
          <p14:tracePt t="37274" x="4657725" y="1819275"/>
          <p14:tracePt t="37291" x="4514850" y="1585913"/>
          <p14:tracePt t="37308" x="4448175" y="1504950"/>
          <p14:tracePt t="37324" x="4386263" y="1423988"/>
          <p14:tracePt t="37357" x="4229100" y="1300163"/>
          <p14:tracePt t="37391" x="4124325" y="1266825"/>
          <p14:tracePt t="37409" x="4033838" y="1252538"/>
          <p14:tracePt t="37424" x="3967163" y="1252538"/>
          <p14:tracePt t="37441" x="3910013" y="1252538"/>
          <p14:tracePt t="37458" x="3867150" y="1252538"/>
          <p14:tracePt t="37474" x="3819525" y="1238250"/>
          <p14:tracePt t="37491" x="3805238" y="1233488"/>
          <p14:tracePt t="37507" x="3800475" y="1228725"/>
          <p14:tracePt t="37524" x="3795713" y="1209675"/>
          <p14:tracePt t="37542" x="3814763" y="1171575"/>
          <p14:tracePt t="37560" x="3881438" y="1128713"/>
          <p14:tracePt t="37574" x="4033838" y="1066800"/>
          <p14:tracePt t="37591" x="4310063" y="1004888"/>
          <p14:tracePt t="37607" x="4695825" y="947738"/>
          <p14:tracePt t="37624" x="4953000" y="919163"/>
          <p14:tracePt t="37641" x="5143500" y="900113"/>
          <p14:tracePt t="37658" x="5419725" y="881063"/>
          <p14:tracePt t="37674" x="5553075" y="876300"/>
          <p14:tracePt t="37691" x="5691188" y="866775"/>
          <p14:tracePt t="37708" x="5800725" y="866775"/>
          <p14:tracePt t="37724" x="5895975" y="866775"/>
          <p14:tracePt t="37741" x="5924550" y="866775"/>
          <p14:tracePt t="37758" x="5938838" y="866775"/>
          <p14:tracePt t="37774" x="5948363" y="866775"/>
          <p14:tracePt t="37791" x="5957888" y="866775"/>
          <p14:tracePt t="39049" x="5957888" y="919163"/>
          <p14:tracePt t="39057" x="5938838" y="1047750"/>
          <p14:tracePt t="39066" x="5915025" y="1195388"/>
          <p14:tracePt t="39092" x="5838825" y="1852613"/>
          <p14:tracePt t="39125" x="5672138" y="2733675"/>
          <p14:tracePt t="39148" x="5553075" y="3186113"/>
          <p14:tracePt t="39160" x="5472113" y="3414713"/>
          <p14:tracePt t="39174" x="5410200" y="3557588"/>
          <p14:tracePt t="39191" x="5348288" y="3705225"/>
          <p14:tracePt t="39207" x="5281613" y="3852863"/>
          <p14:tracePt t="39224" x="5257800" y="3900488"/>
          <p14:tracePt t="39241" x="5238750" y="3929063"/>
          <p14:tracePt t="39257" x="5233988" y="3943350"/>
          <p14:tracePt t="39274" x="5229225" y="3948113"/>
          <p14:tracePt t="40135" x="5205413" y="3971925"/>
          <p14:tracePt t="40142" x="5172075" y="4014788"/>
          <p14:tracePt t="40149" x="5129213" y="4067175"/>
          <p14:tracePt t="40157" x="5076825" y="4138613"/>
          <p14:tracePt t="40174" x="4976813" y="4248150"/>
          <p14:tracePt t="40191" x="4905375" y="4343400"/>
          <p14:tracePt t="40207" x="4824413" y="4429125"/>
          <p14:tracePt t="40241" x="4729163" y="4529138"/>
          <p14:tracePt t="40274" x="4600575" y="4695825"/>
          <p14:tracePt t="40291" x="4562475" y="4733925"/>
          <p14:tracePt t="40307" x="4524375" y="4772025"/>
          <p14:tracePt t="40324" x="4457700" y="4829175"/>
          <p14:tracePt t="40341" x="4410075" y="4867275"/>
          <p14:tracePt t="40357" x="4371975" y="4891088"/>
          <p14:tracePt t="40374" x="4333875" y="4919663"/>
          <p14:tracePt t="40391" x="4276725" y="4986338"/>
          <p14:tracePt t="40407" x="4210050" y="5067300"/>
          <p14:tracePt t="40424" x="4148138" y="5133975"/>
          <p14:tracePt t="40441" x="4090988" y="5186363"/>
          <p14:tracePt t="40457" x="4005263" y="5243513"/>
          <p14:tracePt t="40474" x="3957638" y="5276850"/>
          <p14:tracePt t="40491" x="3910013" y="5319713"/>
          <p14:tracePt t="40508" x="3852863" y="5357813"/>
          <p14:tracePt t="40524" x="3829050" y="5372100"/>
          <p14:tracePt t="40541" x="3814763" y="5381625"/>
          <p14:tracePt t="40558" x="3805238" y="5386388"/>
          <p14:tracePt t="40574" x="3795713" y="5391150"/>
          <p14:tracePt t="41734" x="3738563" y="5343525"/>
          <p14:tracePt t="41742" x="3643313" y="5267325"/>
          <p14:tracePt t="41749" x="3538538" y="5157788"/>
          <p14:tracePt t="41757" x="3367088" y="4948238"/>
          <p14:tracePt t="41774" x="3114675" y="4600575"/>
          <p14:tracePt t="41791" x="2895600" y="4300538"/>
          <p14:tracePt t="41824" x="2547938" y="3690938"/>
          <p14:tracePt t="41858" x="2471738" y="3386138"/>
          <p14:tracePt t="41874" x="2447925" y="3295650"/>
          <p14:tracePt t="41890" x="2443163" y="3257550"/>
          <p14:tracePt t="41907" x="2443163" y="3228975"/>
          <p14:tracePt t="41924" x="2443163" y="3205163"/>
          <p14:tracePt t="41940" x="2443163" y="3148013"/>
          <p14:tracePt t="41957" x="2447925" y="3105150"/>
          <p14:tracePt t="41974" x="2457450" y="3043238"/>
          <p14:tracePt t="41991" x="2466975" y="2981325"/>
          <p14:tracePt t="42007" x="2471738" y="2952750"/>
          <p14:tracePt t="42024" x="2471738" y="2924175"/>
          <p14:tracePt t="42040" x="2471738" y="2890838"/>
          <p14:tracePt t="42057" x="2471738" y="2843213"/>
          <p14:tracePt t="42074" x="2471738" y="2809875"/>
          <p14:tracePt t="42090" x="2471738" y="2771775"/>
          <p14:tracePt t="42107" x="2471738" y="2743200"/>
          <p14:tracePt t="42124" x="2481263" y="2705100"/>
          <p14:tracePt t="42140" x="2486025" y="2681288"/>
          <p14:tracePt t="42157" x="2495550" y="2662238"/>
          <p14:tracePt t="42174" x="2495550" y="2652713"/>
          <p14:tracePt t="42190" x="2495550" y="2643188"/>
          <p14:tracePt t="42207" x="2495550" y="2633663"/>
          <p14:tracePt t="42256" x="2495550" y="2638425"/>
          <p14:tracePt t="42263" x="2495550" y="2652713"/>
          <p14:tracePt t="42274" x="2495550" y="2671763"/>
          <p14:tracePt t="42290" x="2476500" y="2733675"/>
          <p14:tracePt t="42307" x="2419350" y="2809875"/>
          <p14:tracePt t="42324" x="2352675" y="2871788"/>
          <p14:tracePt t="42340" x="2262188" y="2928938"/>
          <p14:tracePt t="42357" x="2185988" y="2967038"/>
          <p14:tracePt t="42374" x="2085975" y="2995613"/>
          <p14:tracePt t="42390" x="2033588" y="2995613"/>
          <p14:tracePt t="42407" x="1995488" y="2986088"/>
          <p14:tracePt t="42424" x="1947863" y="2957513"/>
          <p14:tracePt t="42440" x="1924050" y="2928938"/>
          <p14:tracePt t="42457" x="1900238" y="2871788"/>
          <p14:tracePt t="42474" x="1890713" y="2800350"/>
          <p14:tracePt t="42490" x="1914525" y="2681288"/>
          <p14:tracePt t="42508" x="1943100" y="2643188"/>
          <p14:tracePt t="42524" x="1971675" y="2605088"/>
          <p14:tracePt t="42540" x="2028825" y="2571750"/>
          <p14:tracePt t="42557" x="2152650" y="2524125"/>
          <p14:tracePt t="42574" x="2233613" y="2514600"/>
          <p14:tracePt t="42590" x="2290763" y="2514600"/>
          <p14:tracePt t="42607" x="2328863" y="2514600"/>
          <p14:tracePt t="42624" x="2362200" y="2524125"/>
          <p14:tracePt t="42640" x="2376488" y="2533650"/>
          <p14:tracePt t="42657" x="2390775" y="2543175"/>
          <p14:tracePt t="42674" x="2409825" y="2576513"/>
          <p14:tracePt t="42690" x="2414588" y="2628900"/>
          <p14:tracePt t="42707" x="2414588" y="2695575"/>
          <p14:tracePt t="42724" x="2414588" y="2747963"/>
          <p14:tracePt t="42740" x="2409825" y="2786063"/>
          <p14:tracePt t="42757" x="2405063" y="2800350"/>
          <p14:tracePt t="42774" x="2405063" y="2809875"/>
          <p14:tracePt t="42790" x="2405063" y="2819400"/>
          <p14:tracePt t="42807" x="2405063" y="2828925"/>
          <p14:tracePt t="42843" x="2405063" y="2833688"/>
          <p14:tracePt t="42857" x="2405063" y="2838450"/>
          <p14:tracePt t="43651" x="2409825" y="2838450"/>
          <p14:tracePt t="43659" x="2419350" y="2838450"/>
          <p14:tracePt t="43666" x="2424113" y="2838450"/>
          <p14:tracePt t="43674" x="2428875" y="2843213"/>
          <p14:tracePt t="43690" x="2438400" y="2847975"/>
          <p14:tracePt t="43707" x="2447925" y="2857500"/>
          <p14:tracePt t="43740" x="2481263" y="2928938"/>
          <p14:tracePt t="43774" x="2490788" y="2947988"/>
          <p14:tracePt t="43790" x="2490788" y="2957513"/>
          <p14:tracePt t="43807" x="2490788" y="2967038"/>
          <p14:tracePt t="43824" x="2490788" y="2976563"/>
          <p14:tracePt t="43840" x="2490788" y="2990850"/>
          <p14:tracePt t="43857" x="2490788" y="3009900"/>
          <p14:tracePt t="43874" x="2490788" y="3024188"/>
          <p14:tracePt t="43891" x="2490788" y="3028950"/>
          <p14:tracePt t="43907" x="2490788" y="3033713"/>
          <p14:tracePt t="43924" x="2490788" y="3038475"/>
          <p14:tracePt t="44143" x="2490788" y="3043238"/>
          <p14:tracePt t="44151" x="2490788" y="3048000"/>
          <p14:tracePt t="44165" x="2490788" y="3052763"/>
          <p14:tracePt t="44180" x="2490788" y="3057525"/>
          <p14:tracePt t="44253" x="2490788" y="3062288"/>
          <p14:tracePt t="44261" x="2486025" y="3067050"/>
          <p14:tracePt t="44275" x="2476500" y="3071813"/>
          <p14:tracePt t="44290" x="2462213" y="3090863"/>
          <p14:tracePt t="44307" x="2428875" y="3109913"/>
          <p14:tracePt t="44324" x="2395538" y="3124200"/>
          <p14:tracePt t="44340" x="2357438" y="3138488"/>
          <p14:tracePt t="44357" x="2314575" y="3162300"/>
          <p14:tracePt t="44374" x="2295525" y="3167063"/>
          <p14:tracePt t="44390" x="2271713" y="3171825"/>
          <p14:tracePt t="44407" x="2238375" y="3186113"/>
          <p14:tracePt t="44424" x="2214563" y="3195638"/>
          <p14:tracePt t="44440" x="2185988" y="3200400"/>
          <p14:tracePt t="44457" x="2147888" y="3209925"/>
          <p14:tracePt t="44474" x="2100263" y="3219450"/>
          <p14:tracePt t="44490" x="2071688" y="3219450"/>
          <p14:tracePt t="44507" x="2043113" y="3224213"/>
          <p14:tracePt t="44523" x="2014538" y="3224213"/>
          <p14:tracePt t="44540" x="1985963" y="3224213"/>
          <p14:tracePt t="44557" x="1966913" y="3224213"/>
          <p14:tracePt t="44574" x="1952625" y="3224213"/>
          <p14:tracePt t="44590" x="1947863" y="3224213"/>
          <p14:tracePt t="44607" x="1938338" y="3224213"/>
          <p14:tracePt t="44624" x="1928813" y="3224213"/>
          <p14:tracePt t="44640" x="1924050" y="3224213"/>
          <p14:tracePt t="45377" x="1928813" y="3224213"/>
          <p14:tracePt t="45384" x="1943100" y="3224213"/>
          <p14:tracePt t="45399" x="1947863" y="3224213"/>
          <p14:tracePt t="45407" x="1952625" y="3224213"/>
          <p14:tracePt t="45424" x="1957388" y="3224213"/>
          <p14:tracePt t="45440" x="1962150" y="3224213"/>
          <p14:tracePt t="45473" x="1981200" y="3224213"/>
          <p14:tracePt t="45507" x="2005013" y="3224213"/>
          <p14:tracePt t="45524" x="2028825" y="3224213"/>
          <p14:tracePt t="45540" x="2052638" y="3224213"/>
          <p14:tracePt t="45557" x="2071688" y="3224213"/>
          <p14:tracePt t="45573" x="2081213" y="3224213"/>
          <p14:tracePt t="45590" x="2100263" y="3224213"/>
          <p14:tracePt t="45607" x="2114550" y="3224213"/>
          <p14:tracePt t="45624" x="2128838" y="3224213"/>
          <p14:tracePt t="45640" x="2152650" y="3224213"/>
          <p14:tracePt t="45657" x="2185988" y="3224213"/>
          <p14:tracePt t="45673" x="2205038" y="3224213"/>
          <p14:tracePt t="45690" x="2228850" y="3224213"/>
          <p14:tracePt t="45707" x="2247900" y="3224213"/>
          <p14:tracePt t="45723" x="2252663" y="3224213"/>
          <p14:tracePt t="45740" x="2257425" y="3224213"/>
          <p14:tracePt t="45757" x="2262188" y="3224213"/>
          <p14:tracePt t="45773" x="2266950" y="3224213"/>
          <p14:tracePt t="45807" x="2276475" y="3224213"/>
          <p14:tracePt t="46280" x="2257425" y="3224213"/>
          <p14:tracePt t="46288" x="2233613" y="3224213"/>
          <p14:tracePt t="46295" x="2200275" y="3224213"/>
          <p14:tracePt t="46307" x="2166938" y="3224213"/>
          <p14:tracePt t="46324" x="2105025" y="3224213"/>
          <p14:tracePt t="46340" x="2024063" y="3224213"/>
          <p14:tracePt t="46373" x="1957388" y="3224213"/>
          <p14:tracePt t="46407" x="1919288" y="3224213"/>
          <p14:tracePt t="46423" x="1909763" y="3224213"/>
          <p14:tracePt t="46440" x="1905000" y="3224213"/>
          <p14:tracePt t="46457" x="1895475" y="3224213"/>
          <p14:tracePt t="46473" x="1890713" y="3224213"/>
          <p14:tracePt t="46493" x="1885950" y="3224213"/>
          <p14:tracePt t="46699" x="1933575" y="3224213"/>
          <p14:tracePt t="46706" x="2009775" y="3224213"/>
          <p14:tracePt t="46714" x="2066925" y="3224213"/>
          <p14:tracePt t="46723" x="2133600" y="3224213"/>
          <p14:tracePt t="46740" x="2257425" y="3224213"/>
          <p14:tracePt t="46757" x="2357438" y="3224213"/>
          <p14:tracePt t="46790" x="2638425" y="3224213"/>
          <p14:tracePt t="46823" x="2862263" y="3224213"/>
          <p14:tracePt t="46840" x="2928938" y="3224213"/>
          <p14:tracePt t="46857" x="3000375" y="3224213"/>
          <p14:tracePt t="46873" x="3067050" y="3224213"/>
          <p14:tracePt t="46890" x="3181350" y="3233738"/>
          <p14:tracePt t="46907" x="3252788" y="3238500"/>
          <p14:tracePt t="46923" x="3309938" y="3238500"/>
          <p14:tracePt t="46940" x="3371850" y="3252788"/>
          <p14:tracePt t="46957" x="3448050" y="3252788"/>
          <p14:tracePt t="46973" x="3490913" y="3252788"/>
          <p14:tracePt t="46990" x="3533775" y="3252788"/>
          <p14:tracePt t="47007" x="3600450" y="3238500"/>
          <p14:tracePt t="47023" x="3638550" y="3233738"/>
          <p14:tracePt t="47040" x="3667125" y="3233738"/>
          <p14:tracePt t="47057" x="3695700" y="3224213"/>
          <p14:tracePt t="47073" x="3738563" y="3200400"/>
          <p14:tracePt t="47090" x="3757613" y="3190875"/>
          <p14:tracePt t="47107" x="3767138" y="3186113"/>
          <p14:tracePt t="47123" x="3771900" y="3176588"/>
          <p14:tracePt t="47140" x="3776663" y="3167063"/>
          <p14:tracePt t="47157" x="3776663" y="3157538"/>
          <p14:tracePt t="47174" x="3771900" y="3138488"/>
          <p14:tracePt t="47190" x="3762375" y="3114675"/>
          <p14:tracePt t="47207" x="3700463" y="3062288"/>
          <p14:tracePt t="47223" x="3600450" y="3005138"/>
          <p14:tracePt t="47240" x="3495675" y="2962275"/>
          <p14:tracePt t="47257" x="3362325" y="2924175"/>
          <p14:tracePt t="47274" x="3276600" y="2909888"/>
          <p14:tracePt t="47290" x="3224213" y="2890838"/>
          <p14:tracePt t="47307" x="3181350" y="2881313"/>
          <p14:tracePt t="47323" x="3128963" y="2871788"/>
          <p14:tracePt t="47340" x="3090863" y="2871788"/>
          <p14:tracePt t="47357" x="3057525" y="2871788"/>
          <p14:tracePt t="47373" x="3019425" y="2871788"/>
          <p14:tracePt t="47390" x="2943225" y="2890838"/>
          <p14:tracePt t="47407" x="2847975" y="2905125"/>
          <p14:tracePt t="47423" x="2709863" y="2943225"/>
          <p14:tracePt t="47440" x="2547938" y="2981325"/>
          <p14:tracePt t="47457" x="2471738" y="3005138"/>
          <p14:tracePt t="47473" x="2376488" y="3028950"/>
          <p14:tracePt t="47490" x="2262188" y="3043238"/>
          <p14:tracePt t="47507" x="2124075" y="3067050"/>
          <p14:tracePt t="47523" x="2052638" y="3076575"/>
          <p14:tracePt t="47540" x="1990725" y="3090863"/>
          <p14:tracePt t="47557" x="1947863" y="3095625"/>
          <p14:tracePt t="47573" x="1881188" y="3109913"/>
          <p14:tracePt t="47590" x="1843088" y="3114675"/>
          <p14:tracePt t="47607" x="1800225" y="3128963"/>
          <p14:tracePt t="47624" x="1766888" y="3143250"/>
          <p14:tracePt t="47640" x="1733550" y="3167063"/>
          <p14:tracePt t="47657" x="1724025" y="3190875"/>
          <p14:tracePt t="47673" x="1709738" y="3219450"/>
          <p14:tracePt t="47690" x="1719263" y="3252788"/>
          <p14:tracePt t="47707" x="1743075" y="3276600"/>
          <p14:tracePt t="47723" x="1785938" y="3305175"/>
          <p14:tracePt t="47740" x="1862138" y="3324225"/>
          <p14:tracePt t="47757" x="2019300" y="3333750"/>
          <p14:tracePt t="47773" x="2152650" y="3328988"/>
          <p14:tracePt t="47790" x="2276475" y="3328988"/>
          <p14:tracePt t="47807" x="2366963" y="3328988"/>
          <p14:tracePt t="47823" x="2514600" y="3328988"/>
          <p14:tracePt t="47840" x="2605088" y="3328988"/>
          <p14:tracePt t="47857" x="2676525" y="3328988"/>
          <p14:tracePt t="47874" x="2767013" y="3324225"/>
          <p14:tracePt t="47890" x="2819400" y="3309938"/>
          <p14:tracePt t="47907" x="2890838" y="3300413"/>
          <p14:tracePt t="47923" x="2962275" y="3295650"/>
          <p14:tracePt t="47940" x="3076575" y="3295650"/>
          <p14:tracePt t="47957" x="3148013" y="3286125"/>
          <p14:tracePt t="47973" x="3195638" y="3281363"/>
          <p14:tracePt t="47990" x="3233738" y="3281363"/>
          <p14:tracePt t="47991" x="3257550" y="3281363"/>
          <p14:tracePt t="48007" x="3300413" y="3281363"/>
          <p14:tracePt t="48023" x="3343275" y="3281363"/>
          <p14:tracePt t="48040" x="3376613" y="3281363"/>
          <p14:tracePt t="48057" x="3414713" y="3281363"/>
          <p14:tracePt t="48073" x="3448050" y="3281363"/>
          <p14:tracePt t="48090" x="3457575" y="3281363"/>
          <p14:tracePt t="48107" x="3467100" y="3281363"/>
          <p14:tracePt t="48123" x="3476625" y="3281363"/>
          <p14:tracePt t="48359" x="3495675" y="3281363"/>
          <p14:tracePt t="48366" x="3524250" y="3276600"/>
          <p14:tracePt t="48374" x="3538538" y="3267075"/>
          <p14:tracePt t="48390" x="3576638" y="3262313"/>
          <p14:tracePt t="48407" x="3590925" y="3257550"/>
          <p14:tracePt t="48423" x="3609975" y="3257550"/>
          <p14:tracePt t="48440" x="3619500" y="3257550"/>
          <p14:tracePt t="48457" x="3624263" y="3257550"/>
          <p14:tracePt t="48498" x="3629025" y="3257550"/>
          <p14:tracePt t="48542" x="3633788" y="3257550"/>
          <p14:tracePt t="48609" x="3638550" y="3257550"/>
          <p14:tracePt t="48616" x="3643313" y="3257550"/>
          <p14:tracePt t="48631" x="3648075" y="3257550"/>
          <p14:tracePt t="48640" x="3652838" y="3257550"/>
          <p14:tracePt t="48657" x="3657600" y="3257550"/>
          <p14:tracePt t="48673" x="3662363" y="3257550"/>
          <p14:tracePt t="48719" x="3667125" y="3257550"/>
          <p14:tracePt t="48726" x="3671888" y="3257550"/>
          <p14:tracePt t="48741" x="3676650" y="3257550"/>
          <p14:tracePt t="48748" x="3681413" y="3257550"/>
          <p14:tracePt t="48757" x="3681413" y="3252788"/>
          <p14:tracePt t="48773" x="3695700" y="3248025"/>
          <p14:tracePt t="48790" x="3700463" y="3243263"/>
          <p14:tracePt t="48807" x="3714750" y="3243263"/>
          <p14:tracePt t="48823" x="3724275" y="3238500"/>
          <p14:tracePt t="48840" x="3733800" y="3238500"/>
          <p14:tracePt t="48857" x="3743325" y="3233738"/>
          <p14:tracePt t="48873" x="3757613" y="3228975"/>
          <p14:tracePt t="48890" x="3767138" y="3224213"/>
          <p14:tracePt t="48906" x="3771900" y="3224213"/>
          <p14:tracePt t="48924" x="3781425" y="3224213"/>
          <p14:tracePt t="48940" x="3786188" y="3224213"/>
          <p14:tracePt t="48984" x="3786188" y="3219450"/>
          <p14:tracePt t="48991" x="3786188" y="3214688"/>
          <p14:tracePt t="49007" x="3767138" y="3190875"/>
          <p14:tracePt t="49023" x="3700463" y="3148013"/>
          <p14:tracePt t="49040" x="3571875" y="3076575"/>
          <p14:tracePt t="49057" x="3324225" y="2967038"/>
          <p14:tracePt t="49073" x="3152775" y="2914650"/>
          <p14:tracePt t="49090" x="3014663" y="2881313"/>
          <p14:tracePt t="49107" x="2943225" y="2867025"/>
          <p14:tracePt t="49123" x="2867025" y="2847975"/>
          <p14:tracePt t="49140" x="2824163" y="2833688"/>
          <p14:tracePt t="49156" x="2786063" y="2814638"/>
          <p14:tracePt t="49173" x="2757488" y="2805113"/>
          <p14:tracePt t="49190" x="2719388" y="2786063"/>
          <p14:tracePt t="49206" x="2700338" y="2781300"/>
          <p14:tracePt t="49223" x="2690813" y="2771775"/>
          <p14:tracePt t="49240" x="2671763" y="2762250"/>
          <p14:tracePt t="49257" x="2667000" y="2757488"/>
          <p14:tracePt t="49273" x="2662238" y="2752725"/>
          <p14:tracePt t="49290" x="2652713" y="2743200"/>
          <p14:tracePt t="49307" x="2643188" y="2738438"/>
          <p14:tracePt t="49323" x="2633663" y="2738438"/>
          <p14:tracePt t="49340" x="2624138" y="2738438"/>
          <p14:tracePt t="49357" x="2600325" y="2738438"/>
          <p14:tracePt t="49373" x="2552700" y="2762250"/>
          <p14:tracePt t="49390" x="2505075" y="2786063"/>
          <p14:tracePt t="49407" x="2452688" y="2814638"/>
          <p14:tracePt t="49423" x="2362200" y="2847975"/>
          <p14:tracePt t="49440" x="2314575" y="2867025"/>
          <p14:tracePt t="49456" x="2271713" y="2876550"/>
          <p14:tracePt t="49473" x="2238375" y="2881313"/>
          <p14:tracePt t="49490" x="2200275" y="2881313"/>
          <p14:tracePt t="49507" x="2176463" y="2881313"/>
          <p14:tracePt t="49523" x="2157413" y="2881313"/>
          <p14:tracePt t="49540" x="2133600" y="2881313"/>
          <p14:tracePt t="49556" x="2114550" y="2876550"/>
          <p14:tracePt t="49573" x="2109788" y="2867025"/>
          <p14:tracePt t="49590" x="2100263" y="2852738"/>
          <p14:tracePt t="49607" x="2090738" y="2824163"/>
          <p14:tracePt t="49623" x="2081213" y="2762250"/>
          <p14:tracePt t="49640" x="2081213" y="2719388"/>
          <p14:tracePt t="49657" x="2081213" y="2676525"/>
          <p14:tracePt t="49673" x="2081213" y="2633663"/>
          <p14:tracePt t="49690" x="2090738" y="2614613"/>
          <p14:tracePt t="49707" x="2100263" y="2595563"/>
          <p14:tracePt t="49723" x="2105025" y="2581275"/>
          <p14:tracePt t="49740" x="2128838" y="2562225"/>
          <p14:tracePt t="49757" x="2166938" y="2547938"/>
          <p14:tracePt t="49773" x="2205038" y="2543175"/>
          <p14:tracePt t="49790" x="2252663" y="2538413"/>
          <p14:tracePt t="49807" x="2314575" y="2538413"/>
          <p14:tracePt t="49823" x="2352675" y="2538413"/>
          <p14:tracePt t="49840" x="2381250" y="2547938"/>
          <p14:tracePt t="49857" x="2419350" y="2562225"/>
          <p14:tracePt t="49873" x="2443163" y="2566988"/>
          <p14:tracePt t="49890" x="2457450" y="2571750"/>
          <p14:tracePt t="49906" x="2476500" y="2581275"/>
          <p14:tracePt t="49923" x="2490788" y="2590800"/>
          <p14:tracePt t="49940" x="2495550" y="2595563"/>
          <p14:tracePt t="49956" x="2500313" y="2600325"/>
          <p14:tracePt t="49973" x="2509838" y="2609850"/>
          <p14:tracePt t="49974" x="2509838" y="2614613"/>
          <p14:tracePt t="49990" x="2519363" y="2628900"/>
          <p14:tracePt t="50006" x="2524125" y="2662238"/>
          <p14:tracePt t="50024" x="2528888" y="2690813"/>
          <p14:tracePt t="50042" x="2543175" y="2724150"/>
          <p14:tracePt t="50057" x="2543175" y="2738438"/>
          <p14:tracePt t="50074" x="2543175" y="2752725"/>
          <p14:tracePt t="50091" x="2543175" y="2757488"/>
          <p14:tracePt t="50107" x="2543175" y="2767013"/>
          <p14:tracePt t="50123" x="2538413" y="2776538"/>
          <p14:tracePt t="50140" x="2533650" y="2790825"/>
          <p14:tracePt t="50156" x="2514600" y="2800350"/>
          <p14:tracePt t="50173" x="2457450" y="2838450"/>
          <p14:tracePt t="50190" x="2405063" y="2867025"/>
          <p14:tracePt t="50206" x="2328863" y="2895600"/>
          <p14:tracePt t="50225" x="2247900" y="2924175"/>
          <p14:tracePt t="50240" x="2205038" y="2924175"/>
          <p14:tracePt t="50257" x="2176463" y="2924175"/>
          <p14:tracePt t="50274" x="2143125" y="2914650"/>
          <p14:tracePt t="50291" x="2114550" y="2895600"/>
          <p14:tracePt t="50307" x="2100263" y="2876550"/>
          <p14:tracePt t="50323" x="2076450" y="2824163"/>
          <p14:tracePt t="50340" x="2062163" y="2743200"/>
          <p14:tracePt t="50358" x="2057400" y="2638425"/>
          <p14:tracePt t="50374" x="2062163" y="2595563"/>
          <p14:tracePt t="50391" x="2071688" y="2571750"/>
          <p14:tracePt t="50407" x="2076450" y="2547938"/>
          <p14:tracePt t="50423" x="2100263" y="2528888"/>
          <p14:tracePt t="50441" x="2133600" y="2509838"/>
          <p14:tracePt t="50457" x="2171700" y="2490788"/>
          <p14:tracePt t="50475" x="2233613" y="2476500"/>
          <p14:tracePt t="50491" x="2266950" y="2476500"/>
          <p14:tracePt t="50507" x="2295525" y="2481263"/>
          <p14:tracePt t="50524" x="2324100" y="2486025"/>
          <p14:tracePt t="50541" x="2352675" y="2495550"/>
          <p14:tracePt t="50557" x="2366963" y="2505075"/>
          <p14:tracePt t="50574" x="2376488" y="2519363"/>
          <p14:tracePt t="50590" x="2395538" y="2528888"/>
          <p14:tracePt t="50606" x="2414588" y="2562225"/>
          <p14:tracePt t="50623" x="2428875" y="2586038"/>
          <p14:tracePt t="50640" x="2433638" y="2605088"/>
          <p14:tracePt t="50656" x="2438400" y="2624138"/>
          <p14:tracePt t="50673" x="2443163" y="2638425"/>
          <p14:tracePt t="50690" x="2443163" y="2643188"/>
          <p14:tracePt t="50707" x="2443163" y="2647950"/>
          <p14:tracePt t="50740" x="2443163" y="2657475"/>
          <p14:tracePt t="50757" x="2443163" y="2667000"/>
          <p14:tracePt t="50773" x="2443163" y="2676525"/>
          <p14:tracePt t="50790" x="2433638" y="2686050"/>
          <p14:tracePt t="50806" x="2424113" y="2695575"/>
          <p14:tracePt t="50823" x="2409825" y="2705100"/>
          <p14:tracePt t="50840" x="2400300" y="2709863"/>
          <p14:tracePt t="50857" x="2390775" y="2719388"/>
          <p14:tracePt t="50873" x="2381250" y="2719388"/>
          <p14:tracePt t="50890" x="2376488" y="2719388"/>
          <p14:tracePt t="50906" x="2371725" y="2719388"/>
          <p14:tracePt t="50940" x="2366963" y="2719388"/>
          <p14:tracePt t="50959" x="2362200" y="2719388"/>
          <p14:tracePt t="50996" x="2357438" y="2719388"/>
          <p14:tracePt t="51797" x="2357438" y="2728913"/>
          <p14:tracePt t="51804" x="2362200" y="2747963"/>
          <p14:tracePt t="51811" x="2376488" y="2767013"/>
          <p14:tracePt t="51823" x="2381250" y="2790825"/>
          <p14:tracePt t="51840" x="2409825" y="2871788"/>
          <p14:tracePt t="51856" x="2428875" y="2924175"/>
          <p14:tracePt t="51890" x="2452688" y="2981325"/>
          <p14:tracePt t="51923" x="2471738" y="3019425"/>
          <p14:tracePt t="51940" x="2476500" y="3028950"/>
          <p14:tracePt t="51956" x="2481263" y="3033713"/>
          <p14:tracePt t="51973" x="2490788" y="3043238"/>
          <p14:tracePt t="51990" x="2495550" y="3048000"/>
          <p14:tracePt t="52215" x="2490788" y="3048000"/>
          <p14:tracePt t="52222" x="2486025" y="3048000"/>
          <p14:tracePt t="52237" x="2481263" y="3048000"/>
          <p14:tracePt t="52244" x="2476500" y="3048000"/>
          <p14:tracePt t="52260" x="2471738" y="3048000"/>
          <p14:tracePt t="52290" x="2462213" y="3048000"/>
          <p14:tracePt t="52323" x="2443163" y="3052763"/>
          <p14:tracePt t="52340" x="2419350" y="3062288"/>
          <p14:tracePt t="52356" x="2395538" y="3071813"/>
          <p14:tracePt t="52373" x="2366963" y="3081338"/>
          <p14:tracePt t="52390" x="2328863" y="3086100"/>
          <p14:tracePt t="52406" x="2281238" y="3090863"/>
          <p14:tracePt t="52423" x="2262188" y="3090863"/>
          <p14:tracePt t="52440" x="2243138" y="3090863"/>
          <p14:tracePt t="52457" x="2224088" y="3095625"/>
          <p14:tracePt t="52473" x="2205038" y="3105150"/>
          <p14:tracePt t="52490" x="2190750" y="3105150"/>
          <p14:tracePt t="52507" x="2166938" y="3114675"/>
          <p14:tracePt t="52523" x="2143125" y="3128963"/>
          <p14:tracePt t="52540" x="2119313" y="3133725"/>
          <p14:tracePt t="52556" x="2100263" y="3138488"/>
          <p14:tracePt t="52573" x="2076450" y="3148013"/>
          <p14:tracePt t="52590" x="2033588" y="3162300"/>
          <p14:tracePt t="52606" x="2014538" y="3167063"/>
          <p14:tracePt t="52623" x="1990725" y="3171825"/>
          <p14:tracePt t="52640" x="1971675" y="3171825"/>
          <p14:tracePt t="52656" x="1947863" y="3171825"/>
          <p14:tracePt t="52673" x="1933575" y="3171825"/>
          <p14:tracePt t="52690" x="1919288" y="3171825"/>
          <p14:tracePt t="52706" x="1909763" y="3171825"/>
          <p14:tracePt t="52723" x="1900238" y="3171825"/>
          <p14:tracePt t="52740" x="1895475" y="3171825"/>
          <p14:tracePt t="52757" x="1890713" y="3171825"/>
          <p14:tracePt t="52818" x="1885950" y="3171825"/>
          <p14:tracePt t="52943" x="1881188" y="3171825"/>
          <p14:tracePt t="52986" x="1885950" y="3171825"/>
          <p14:tracePt t="52993" x="1905000" y="3167063"/>
          <p14:tracePt t="53001" x="1928813" y="3167063"/>
          <p14:tracePt t="53009" x="1962150" y="3167063"/>
          <p14:tracePt t="53023" x="2019300" y="3167063"/>
          <p14:tracePt t="53040" x="2100263" y="3171825"/>
          <p14:tracePt t="53056" x="2205038" y="3176588"/>
          <p14:tracePt t="53073" x="2328863" y="3186113"/>
          <p14:tracePt t="53090" x="2486025" y="3195638"/>
          <p14:tracePt t="53106" x="2576513" y="3195638"/>
          <p14:tracePt t="53123" x="2638425" y="3195638"/>
          <p14:tracePt t="53140" x="2747963" y="3186113"/>
          <p14:tracePt t="53156" x="2800350" y="3186113"/>
          <p14:tracePt t="53173" x="2857500" y="3186113"/>
          <p14:tracePt t="53190" x="2909888" y="3186113"/>
          <p14:tracePt t="53206" x="2981325" y="3186113"/>
          <p14:tracePt t="53223" x="3043238" y="3186113"/>
          <p14:tracePt t="53240" x="3114675" y="3195638"/>
          <p14:tracePt t="53257" x="3181350" y="3200400"/>
          <p14:tracePt t="53273" x="3276600" y="3205163"/>
          <p14:tracePt t="53290" x="3328988" y="3205163"/>
          <p14:tracePt t="53306" x="3376613" y="3205163"/>
          <p14:tracePt t="53323" x="3419475" y="3205163"/>
          <p14:tracePt t="53340" x="3486150" y="3205163"/>
          <p14:tracePt t="53356" x="3524250" y="3205163"/>
          <p14:tracePt t="53373" x="3567113" y="3205163"/>
          <p14:tracePt t="53390" x="3633788" y="3205163"/>
          <p14:tracePt t="53406" x="3676650" y="3205163"/>
          <p14:tracePt t="53423" x="3719513" y="3205163"/>
          <p14:tracePt t="53440" x="3752850" y="3205163"/>
          <p14:tracePt t="53456" x="3795713" y="3205163"/>
          <p14:tracePt t="53473" x="3824288" y="3205163"/>
          <p14:tracePt t="53490" x="3843338" y="3205163"/>
          <p14:tracePt t="53506" x="3852863" y="3205163"/>
          <p14:tracePt t="53523" x="3867150" y="3205163"/>
          <p14:tracePt t="53540" x="3871913" y="3205163"/>
          <p14:tracePt t="53556" x="3881438" y="3205163"/>
          <p14:tracePt t="53573" x="3886200" y="3205163"/>
          <p14:tracePt t="53589" x="3890963" y="3205163"/>
          <p14:tracePt t="54198" x="3852863" y="3205163"/>
          <p14:tracePt t="54205" x="3795713" y="3205163"/>
          <p14:tracePt t="54212" x="3729038" y="3195638"/>
          <p14:tracePt t="54223" x="3671888" y="3190875"/>
          <p14:tracePt t="54240" x="3538538" y="3190875"/>
          <p14:tracePt t="54256" x="3300413" y="3171825"/>
          <p14:tracePt t="54273" x="3157538" y="3162300"/>
          <p14:tracePt t="54306" x="2895600" y="3152775"/>
          <p14:tracePt t="54339" x="2628900" y="3152775"/>
          <p14:tracePt t="54356" x="2538413" y="3157538"/>
          <p14:tracePt t="54373" x="2390775" y="3167063"/>
          <p14:tracePt t="54389" x="2276475" y="3167063"/>
          <p14:tracePt t="54406" x="2185988" y="3167063"/>
          <p14:tracePt t="54423" x="2124075" y="3181350"/>
          <p14:tracePt t="54441" x="2047875" y="3186113"/>
          <p14:tracePt t="54457" x="2014538" y="3190875"/>
          <p14:tracePt t="54473" x="1985963" y="3190875"/>
          <p14:tracePt t="54490" x="1976438" y="3190875"/>
          <p14:tracePt t="54506" x="1957388" y="3190875"/>
          <p14:tracePt t="54523" x="1952625" y="3190875"/>
          <p14:tracePt t="54539" x="1947863" y="3190875"/>
          <p14:tracePt t="54573" x="1962150" y="3190875"/>
          <p14:tracePt t="54589" x="2014538" y="3171825"/>
          <p14:tracePt t="54606" x="2128838" y="3148013"/>
          <p14:tracePt t="54623" x="2276475" y="3119438"/>
          <p14:tracePt t="54639" x="2490788" y="3095625"/>
          <p14:tracePt t="54656" x="2628900" y="3086100"/>
          <p14:tracePt t="54673" x="2776538" y="3067050"/>
          <p14:tracePt t="54690" x="2957513" y="3052763"/>
          <p14:tracePt t="54706" x="3067050" y="3052763"/>
          <p14:tracePt t="54723" x="3190875" y="3052763"/>
          <p14:tracePt t="54740" x="3290888" y="3052763"/>
          <p14:tracePt t="54756" x="3395663" y="3052763"/>
          <p14:tracePt t="54773" x="3443288" y="3052763"/>
          <p14:tracePt t="54790" x="3495675" y="3052763"/>
          <p14:tracePt t="54806" x="3543300" y="3052763"/>
          <p14:tracePt t="54823" x="3614738" y="3057525"/>
          <p14:tracePt t="54840" x="3648075" y="3067050"/>
          <p14:tracePt t="54856" x="3690938" y="3071813"/>
          <p14:tracePt t="54873" x="3733800" y="3081338"/>
          <p14:tracePt t="54890" x="3757613" y="3090863"/>
          <p14:tracePt t="54906" x="3771900" y="3095625"/>
          <p14:tracePt t="54923" x="3786188" y="3095625"/>
          <p14:tracePt t="54940" x="3795713" y="3095625"/>
          <p14:tracePt t="54956" x="3805238" y="3095625"/>
          <p14:tracePt t="54973" x="3810000" y="3095625"/>
          <p14:tracePt t="54989" x="3814763" y="3095625"/>
          <p14:tracePt t="54991" x="3819525" y="3095625"/>
          <p14:tracePt t="55008" x="3824288" y="3095625"/>
          <p14:tracePt t="56732" x="3824288" y="3109913"/>
          <p14:tracePt t="56739" x="3824288" y="3143250"/>
          <p14:tracePt t="56746" x="3814763" y="3190875"/>
          <p14:tracePt t="56756" x="3800475" y="3238500"/>
          <p14:tracePt t="56773" x="3781425" y="3352800"/>
          <p14:tracePt t="56789" x="3767138" y="3448050"/>
          <p14:tracePt t="56823" x="3748088" y="3562350"/>
          <p14:tracePt t="56856" x="3719513" y="3690938"/>
          <p14:tracePt t="56873" x="3714750" y="3743325"/>
          <p14:tracePt t="56889" x="3705225" y="3776663"/>
          <p14:tracePt t="56906" x="3695700" y="3810000"/>
          <p14:tracePt t="56923" x="3686175" y="3833813"/>
          <p14:tracePt t="56939" x="3681413" y="3848100"/>
          <p14:tracePt t="56956" x="3671888" y="3857625"/>
          <p14:tracePt t="56973" x="3657600" y="3867150"/>
          <p14:tracePt t="56974" x="3638550" y="3881438"/>
          <p14:tracePt t="56989" x="3586163" y="3895725"/>
          <p14:tracePt t="57006" x="3490913" y="3919538"/>
          <p14:tracePt t="57023" x="3381375" y="3924300"/>
          <p14:tracePt t="57039" x="3243263" y="3924300"/>
          <p14:tracePt t="57056" x="3143250" y="3924300"/>
          <p14:tracePt t="57073" x="3052763" y="3924300"/>
          <p14:tracePt t="57089" x="2981325" y="3924300"/>
          <p14:tracePt t="57106" x="2895600" y="3919538"/>
          <p14:tracePt t="57123" x="2847975" y="3910013"/>
          <p14:tracePt t="57139" x="2800350" y="3900488"/>
          <p14:tracePt t="57156" x="2767013" y="3881438"/>
          <p14:tracePt t="57173" x="2724150" y="3867150"/>
          <p14:tracePt t="57189" x="2700338" y="3857625"/>
          <p14:tracePt t="57206" x="2681288" y="3852863"/>
          <p14:tracePt t="57223" x="2657475" y="3848100"/>
          <p14:tracePt t="57239" x="2624138" y="3848100"/>
          <p14:tracePt t="57256" x="2609850" y="3843338"/>
          <p14:tracePt t="57273" x="2600325" y="3838575"/>
          <p14:tracePt t="57289" x="2581275" y="3838575"/>
          <p14:tracePt t="57306" x="2571750" y="3838575"/>
          <p14:tracePt t="57323" x="2562225" y="3833813"/>
          <p14:tracePt t="57339" x="2557463" y="3833813"/>
          <p14:tracePt t="57356" x="2547938" y="3833813"/>
          <p14:tracePt t="57373" x="2543175" y="3833813"/>
          <p14:tracePt t="57389" x="2533650" y="3833813"/>
          <p14:tracePt t="58457" x="2547938" y="3833813"/>
          <p14:tracePt t="58465" x="2571750" y="3824288"/>
          <p14:tracePt t="58474" x="2590800" y="3824288"/>
          <p14:tracePt t="58489" x="2633663" y="3819525"/>
          <p14:tracePt t="58506" x="2662238" y="3819525"/>
          <p14:tracePt t="58523" x="2700338" y="3805238"/>
          <p14:tracePt t="58539" x="2738438" y="3805238"/>
          <p14:tracePt t="58572" x="2781300" y="3805238"/>
          <p14:tracePt t="58606" x="2828925" y="3805238"/>
          <p14:tracePt t="58623" x="2843213" y="3805238"/>
          <p14:tracePt t="58639" x="2857500" y="3805238"/>
          <p14:tracePt t="58656" x="2881313" y="3795713"/>
          <p14:tracePt t="58672" x="2905125" y="3795713"/>
          <p14:tracePt t="58689" x="2933700" y="3795713"/>
          <p14:tracePt t="58706" x="2967038" y="3795713"/>
          <p14:tracePt t="58723" x="3043238" y="3795713"/>
          <p14:tracePt t="58739" x="3086100" y="3795713"/>
          <p14:tracePt t="58756" x="3133725" y="3795713"/>
          <p14:tracePt t="58773" x="3205163" y="3795713"/>
          <p14:tracePt t="58789" x="3248025" y="3795713"/>
          <p14:tracePt t="58806" x="3290888" y="3795713"/>
          <p14:tracePt t="58823" x="3338513" y="3805238"/>
          <p14:tracePt t="58839" x="3409950" y="3810000"/>
          <p14:tracePt t="58856" x="3452813" y="3810000"/>
          <p14:tracePt t="58872" x="3486150" y="3810000"/>
          <p14:tracePt t="58889" x="3524250" y="3805238"/>
          <p14:tracePt t="58906" x="3571875" y="3790950"/>
          <p14:tracePt t="58922" x="3600450" y="3786188"/>
          <p14:tracePt t="58939" x="3629025" y="3786188"/>
          <p14:tracePt t="58956" x="3652838" y="3781425"/>
          <p14:tracePt t="58972" x="3690938" y="3776663"/>
          <p14:tracePt t="58989" x="3719513" y="3776663"/>
          <p14:tracePt t="59006" x="3743325" y="3767138"/>
          <p14:tracePt t="59023" x="3767138" y="3767138"/>
          <p14:tracePt t="59039" x="3776663" y="3767138"/>
          <p14:tracePt t="59056" x="3781425" y="3767138"/>
          <p14:tracePt t="59072" x="3790950" y="3767138"/>
          <p14:tracePt t="60455" x="3790950" y="3771900"/>
          <p14:tracePt t="60462" x="3786188" y="3786188"/>
          <p14:tracePt t="60472" x="3786188" y="3800475"/>
          <p14:tracePt t="60489" x="3771900" y="3848100"/>
          <p14:tracePt t="60506" x="3748088" y="3976688"/>
          <p14:tracePt t="60522" x="3724275" y="4081463"/>
          <p14:tracePt t="60556" x="3690938" y="4186238"/>
          <p14:tracePt t="60589" x="3667125" y="4238625"/>
          <p14:tracePt t="60606" x="3652838" y="4252913"/>
          <p14:tracePt t="60622" x="3643313" y="4262438"/>
          <p14:tracePt t="60639" x="3624263" y="4271963"/>
          <p14:tracePt t="60656" x="3600450" y="4281488"/>
          <p14:tracePt t="60672" x="3571875" y="4291013"/>
          <p14:tracePt t="60689" x="3543300" y="4291013"/>
          <p14:tracePt t="60706" x="3495675" y="4291013"/>
          <p14:tracePt t="60722" x="3476625" y="4291013"/>
          <p14:tracePt t="60739" x="3452813" y="4291013"/>
          <p14:tracePt t="60756" x="3424238" y="4286250"/>
          <p14:tracePt t="60772" x="3409950" y="4281488"/>
          <p14:tracePt t="60789" x="3400425" y="4281488"/>
          <p14:tracePt t="60806" x="3386138" y="4281488"/>
          <p14:tracePt t="60822" x="3352800" y="4267200"/>
          <p14:tracePt t="60839" x="3333750" y="4267200"/>
          <p14:tracePt t="60856" x="3309938" y="4257675"/>
          <p14:tracePt t="60872" x="3286125" y="4252913"/>
          <p14:tracePt t="60889" x="3267075" y="4238625"/>
          <p14:tracePt t="60906" x="3252788" y="4233863"/>
          <p14:tracePt t="60922" x="3243263" y="4224338"/>
          <p14:tracePt t="60939" x="3233738" y="4219575"/>
          <p14:tracePt t="60956" x="3228975" y="4219575"/>
          <p14:tracePt t="60972" x="3224213" y="4219575"/>
          <p14:tracePt t="60998" x="3219450" y="4219575"/>
          <p14:tracePt t="61366" x="3224213" y="4214813"/>
          <p14:tracePt t="61374" x="3228975" y="4210050"/>
          <p14:tracePt t="61380" x="3233738" y="4210050"/>
          <p14:tracePt t="61389" x="3233738" y="4205288"/>
          <p14:tracePt t="61406" x="3243263" y="4200525"/>
          <p14:tracePt t="61422" x="3248025" y="4200525"/>
          <p14:tracePt t="61718" x="3276600" y="4200525"/>
          <p14:tracePt t="61726" x="3319463" y="4200525"/>
          <p14:tracePt t="61739" x="3367088" y="4200525"/>
          <p14:tracePt t="61756" x="3524250" y="4195763"/>
          <p14:tracePt t="61772" x="3605213" y="4195763"/>
          <p14:tracePt t="61789" x="3686175" y="4195763"/>
          <p14:tracePt t="61806" x="3800475" y="4195763"/>
          <p14:tracePt t="61822" x="3867150" y="4195763"/>
          <p14:tracePt t="61839" x="3938588" y="4195763"/>
          <p14:tracePt t="61856" x="3995738" y="4195763"/>
          <p14:tracePt t="61872" x="4062413" y="4205288"/>
          <p14:tracePt t="61889" x="4105275" y="4205288"/>
          <p14:tracePt t="61906" x="4143375" y="4205288"/>
          <p14:tracePt t="61922" x="4176713" y="4205288"/>
          <p14:tracePt t="61939" x="4229100" y="4205288"/>
          <p14:tracePt t="61956" x="4267200" y="4205288"/>
          <p14:tracePt t="61972" x="4295775" y="4205288"/>
          <p14:tracePt t="61989" x="4314825" y="4205288"/>
          <p14:tracePt t="62006" x="4343400" y="4205288"/>
          <p14:tracePt t="62022" x="4357688" y="4205288"/>
          <p14:tracePt t="62039" x="4371975" y="4205288"/>
          <p14:tracePt t="62056" x="4386263" y="4205288"/>
          <p14:tracePt t="62072" x="4391025" y="4205288"/>
          <p14:tracePt t="62089" x="4400550" y="4205288"/>
          <p14:tracePt t="62159" x="4395788" y="4205288"/>
          <p14:tracePt t="62166" x="4386263" y="4205288"/>
          <p14:tracePt t="62173" x="4367213" y="4205288"/>
          <p14:tracePt t="62189" x="4295775" y="4214813"/>
          <p14:tracePt t="62206" x="4181475" y="4252913"/>
          <p14:tracePt t="62222" x="4019550" y="4276725"/>
          <p14:tracePt t="62239" x="3867150" y="4286250"/>
          <p14:tracePt t="62256" x="3695700" y="4300538"/>
          <p14:tracePt t="62272" x="3600450" y="4291013"/>
          <p14:tracePt t="62290" x="3509963" y="4281488"/>
          <p14:tracePt t="62307" x="3409950" y="4252913"/>
          <p14:tracePt t="62322" x="3357563" y="4233863"/>
          <p14:tracePt t="62339" x="3309938" y="4224338"/>
          <p14:tracePt t="62356" x="3281363" y="4214813"/>
          <p14:tracePt t="62372" x="3238500" y="4214813"/>
          <p14:tracePt t="62389" x="3209925" y="4214813"/>
          <p14:tracePt t="62406" x="3176588" y="4219575"/>
          <p14:tracePt t="62422" x="3157538" y="4219575"/>
          <p14:tracePt t="62439" x="3143250" y="4219575"/>
          <p14:tracePt t="62456" x="3133725" y="4219575"/>
          <p14:tracePt t="62472" x="3128963" y="4219575"/>
          <p14:tracePt t="62505" x="3128963" y="4214813"/>
          <p14:tracePt t="62520" x="3138488" y="4210050"/>
          <p14:tracePt t="62527" x="3143250" y="4205288"/>
          <p14:tracePt t="62539" x="3167063" y="4191000"/>
          <p14:tracePt t="62556" x="3300413" y="4162425"/>
          <p14:tracePt t="62572" x="3409950" y="4152900"/>
          <p14:tracePt t="62589" x="3514725" y="4143375"/>
          <p14:tracePt t="62606" x="3614738" y="4143375"/>
          <p14:tracePt t="62622" x="3762375" y="4143375"/>
          <p14:tracePt t="62639" x="3852863" y="4143375"/>
          <p14:tracePt t="62656" x="3910013" y="4143375"/>
          <p14:tracePt t="62672" x="3976688" y="4143375"/>
          <p14:tracePt t="62689" x="4005263" y="4143375"/>
          <p14:tracePt t="62706" x="4033838" y="4143375"/>
          <p14:tracePt t="62722" x="4071938" y="4143375"/>
          <p14:tracePt t="62739" x="4105275" y="4138613"/>
          <p14:tracePt t="62756" x="4124325" y="4133850"/>
          <p14:tracePt t="62772" x="4133850" y="4133850"/>
          <p14:tracePt t="62789" x="4138613" y="4133850"/>
          <p14:tracePt t="62806" x="4148138" y="4133850"/>
          <p14:tracePt t="62879" x="4143375" y="4133850"/>
          <p14:tracePt t="62886" x="4129088" y="4133850"/>
          <p14:tracePt t="62893" x="4105275" y="4133850"/>
          <p14:tracePt t="62906" x="4052888" y="4133850"/>
          <p14:tracePt t="62922" x="3819525" y="4133850"/>
          <p14:tracePt t="62939" x="3676650" y="4133850"/>
          <p14:tracePt t="62955" x="3543300" y="4133850"/>
          <p14:tracePt t="62972" x="3419475" y="4133850"/>
          <p14:tracePt t="62989" x="3305175" y="4133850"/>
          <p14:tracePt t="63006" x="3262313" y="4133850"/>
          <p14:tracePt t="63022" x="3238500" y="4133850"/>
          <p14:tracePt t="63039" x="3224213" y="4133850"/>
          <p14:tracePt t="63055" x="3214688" y="4133850"/>
          <p14:tracePt t="63072" x="3209925" y="4133850"/>
          <p14:tracePt t="63089" x="3205163" y="4133850"/>
          <p14:tracePt t="63122" x="3219450" y="4133850"/>
          <p14:tracePt t="63140" x="3281363" y="4133850"/>
          <p14:tracePt t="63156" x="3357563" y="4133850"/>
          <p14:tracePt t="63172" x="3495675" y="4124325"/>
          <p14:tracePt t="63189" x="3609975" y="4124325"/>
          <p14:tracePt t="63206" x="3719513" y="4114800"/>
          <p14:tracePt t="63222" x="3810000" y="4114800"/>
          <p14:tracePt t="63239" x="3905250" y="4114800"/>
          <p14:tracePt t="63255" x="3948113" y="4114800"/>
          <p14:tracePt t="63272" x="3986213" y="4114800"/>
          <p14:tracePt t="63289" x="4014788" y="4114800"/>
          <p14:tracePt t="63306" x="4062413" y="4114800"/>
          <p14:tracePt t="63322" x="4090988" y="4114800"/>
          <p14:tracePt t="63339" x="4114800" y="4114800"/>
          <p14:tracePt t="63356" x="4162425" y="4114800"/>
          <p14:tracePt t="63372" x="4186238" y="4114800"/>
          <p14:tracePt t="63389" x="4205288" y="4114800"/>
          <p14:tracePt t="63405" x="4214813" y="4114800"/>
          <p14:tracePt t="63422" x="4224338" y="4114800"/>
          <p14:tracePt t="63467" x="4219575" y="4114800"/>
          <p14:tracePt t="63474" x="4210050" y="4114800"/>
          <p14:tracePt t="63489" x="4143375" y="4114800"/>
          <p14:tracePt t="63506" x="4052888" y="4114800"/>
          <p14:tracePt t="63522" x="3886200" y="4114800"/>
          <p14:tracePt t="63539" x="3629025" y="4114800"/>
          <p14:tracePt t="63556" x="3519488" y="4114800"/>
          <p14:tracePt t="63572" x="3429000" y="4114800"/>
          <p14:tracePt t="63589" x="3357563" y="4114800"/>
          <p14:tracePt t="63606" x="3290888" y="4105275"/>
          <p14:tracePt t="63622" x="3262313" y="4105275"/>
          <p14:tracePt t="63639" x="3252788" y="4105275"/>
          <p14:tracePt t="63655" x="3243263" y="4105275"/>
          <p14:tracePt t="63672" x="3233738" y="4105275"/>
          <p14:tracePt t="63723" x="3238500" y="4105275"/>
          <p14:tracePt t="63731" x="3252788" y="4105275"/>
          <p14:tracePt t="63739" x="3271838" y="4105275"/>
          <p14:tracePt t="63756" x="3319463" y="4105275"/>
          <p14:tracePt t="63772" x="3409950" y="4105275"/>
          <p14:tracePt t="63789" x="3609975" y="4105275"/>
          <p14:tracePt t="63806" x="3719513" y="4105275"/>
          <p14:tracePt t="63822" x="3810000" y="4105275"/>
          <p14:tracePt t="63839" x="3881438" y="4105275"/>
          <p14:tracePt t="63856" x="3971925" y="4105275"/>
          <p14:tracePt t="63872" x="4043363" y="4105275"/>
          <p14:tracePt t="63889" x="4090988" y="4105275"/>
          <p14:tracePt t="63905" x="4129088" y="4100513"/>
          <p14:tracePt t="63922" x="4191000" y="4090988"/>
          <p14:tracePt t="63939" x="4210050" y="4090988"/>
          <p14:tracePt t="63955" x="4224338" y="4090988"/>
          <p14:tracePt t="63972" x="4238625" y="4090988"/>
          <p14:tracePt t="63989" x="4248150" y="4090988"/>
          <p14:tracePt t="64005" x="4252913" y="4090988"/>
          <p14:tracePt t="64022" x="4257675" y="4090988"/>
          <p14:tracePt t="64039" x="4262438" y="4090988"/>
          <p14:tracePt t="64325" x="4267200" y="4090988"/>
          <p14:tracePt t="64333" x="4276725" y="4090988"/>
          <p14:tracePt t="64340" x="4281488" y="4090988"/>
          <p14:tracePt t="64355" x="4300538" y="4090988"/>
          <p14:tracePt t="64372" x="4310063" y="4090988"/>
          <p14:tracePt t="64390" x="4319588" y="4095750"/>
          <p14:tracePt t="64407" x="4333875" y="4095750"/>
          <p14:tracePt t="64422" x="4338638" y="4095750"/>
          <p14:tracePt t="64439" x="4348163" y="4095750"/>
          <p14:tracePt t="64455" x="4352925" y="4095750"/>
          <p14:tracePt t="64472" x="4357688" y="4095750"/>
          <p14:tracePt t="64489" x="4362450" y="4095750"/>
          <p14:tracePt t="65531" x="4338638" y="4105275"/>
          <p14:tracePt t="65538" x="4300538" y="4119563"/>
          <p14:tracePt t="65545" x="4252913" y="4124325"/>
          <p14:tracePt t="65556" x="4195763" y="4143375"/>
          <p14:tracePt t="65572" x="4076700" y="4157663"/>
          <p14:tracePt t="65589" x="3938588" y="4176713"/>
          <p14:tracePt t="65605" x="3871913" y="4176713"/>
          <p14:tracePt t="65639" x="3790950" y="4171950"/>
          <p14:tracePt t="65672" x="3757613" y="4167188"/>
          <p14:tracePt t="65713" x="3762375" y="4167188"/>
          <p14:tracePt t="65722" x="3771900" y="4167188"/>
          <p14:tracePt t="65739" x="3814763" y="4162425"/>
          <p14:tracePt t="65755" x="3881438" y="4162425"/>
          <p14:tracePt t="65772" x="3995738" y="4162425"/>
          <p14:tracePt t="65789" x="4057650" y="4162425"/>
          <p14:tracePt t="65805" x="4100513" y="4162425"/>
          <p14:tracePt t="65822" x="4129088" y="4162425"/>
          <p14:tracePt t="65839" x="4152900" y="4162425"/>
          <p14:tracePt t="65855" x="4157663" y="4162425"/>
          <p14:tracePt t="65872" x="4162425" y="4162425"/>
          <p14:tracePt t="65889" x="4167188" y="4162425"/>
          <p14:tracePt t="65971" x="4171950" y="4162425"/>
          <p14:tracePt t="66161" x="4267200" y="4152900"/>
          <p14:tracePt t="66169" x="4443413" y="4119563"/>
          <p14:tracePt t="66177" x="4586288" y="4110038"/>
          <p14:tracePt t="66189" x="4729163" y="4100513"/>
          <p14:tracePt t="66205" x="5148263" y="4067175"/>
          <p14:tracePt t="66222" x="5372100" y="4067175"/>
          <p14:tracePt t="66255" x="5781675" y="4090988"/>
          <p14:tracePt t="66289" x="6043613" y="4114800"/>
          <p14:tracePt t="66305" x="6105525" y="4129088"/>
          <p14:tracePt t="66322" x="6176963" y="4138613"/>
          <p14:tracePt t="66339" x="6205538" y="4138613"/>
          <p14:tracePt t="66355" x="6224588" y="4152900"/>
          <p14:tracePt t="66372" x="6248400" y="4152900"/>
          <p14:tracePt t="66389" x="6281738" y="4152900"/>
          <p14:tracePt t="66405" x="6300788" y="4152900"/>
          <p14:tracePt t="66422" x="6324600" y="4152900"/>
          <p14:tracePt t="66439" x="6353175" y="4143375"/>
          <p14:tracePt t="66455" x="6415088" y="4124325"/>
          <p14:tracePt t="66472" x="6486525" y="4105275"/>
          <p14:tracePt t="66489" x="6562725" y="4090988"/>
          <p14:tracePt t="66505" x="6624638" y="4067175"/>
          <p14:tracePt t="66522" x="6691313" y="4057650"/>
          <p14:tracePt t="66539" x="6719888" y="4057650"/>
          <p14:tracePt t="66555" x="6738938" y="4057650"/>
          <p14:tracePt t="66572" x="6757988" y="4057650"/>
          <p14:tracePt t="66589" x="6762750" y="4057650"/>
          <p14:tracePt t="66605" x="6767513" y="4057650"/>
          <p14:tracePt t="66622" x="6772275" y="4057650"/>
          <p14:tracePt t="66683" x="6772275" y="4062413"/>
          <p14:tracePt t="66690" x="6772275" y="4067175"/>
          <p14:tracePt t="66698" x="6767513" y="4081463"/>
          <p14:tracePt t="66705" x="6753225" y="4090988"/>
          <p14:tracePt t="66722" x="6715125" y="4124325"/>
          <p14:tracePt t="66739" x="6672263" y="4143375"/>
          <p14:tracePt t="66756" x="6634163" y="4162425"/>
          <p14:tracePt t="66772" x="6586538" y="4181475"/>
          <p14:tracePt t="66789" x="6557963" y="4186238"/>
          <p14:tracePt t="66805" x="6529388" y="4186238"/>
          <p14:tracePt t="66822" x="6481763" y="4162425"/>
          <p14:tracePt t="66839" x="6443663" y="4129088"/>
          <p14:tracePt t="66855" x="6396038" y="4081463"/>
          <p14:tracePt t="66872" x="6343650" y="4038600"/>
          <p14:tracePt t="66889" x="6296025" y="3990975"/>
          <p14:tracePt t="66905" x="6276975" y="3967163"/>
          <p14:tracePt t="66922" x="6262688" y="3943350"/>
          <p14:tracePt t="66939" x="6248400" y="3929063"/>
          <p14:tracePt t="66955" x="6238875" y="3900488"/>
          <p14:tracePt t="66972" x="6238875" y="3881438"/>
          <p14:tracePt t="66989" x="6238875" y="3848100"/>
          <p14:tracePt t="67006" x="6262688" y="3781425"/>
          <p14:tracePt t="67022" x="6291263" y="3743325"/>
          <p14:tracePt t="67039" x="6329363" y="3686175"/>
          <p14:tracePt t="67055" x="6367463" y="3648075"/>
          <p14:tracePt t="67072" x="6453188" y="3595688"/>
          <p14:tracePt t="67089" x="6519863" y="3567113"/>
          <p14:tracePt t="67105" x="6581775" y="3552825"/>
          <p14:tracePt t="67122" x="6638925" y="3552825"/>
          <p14:tracePt t="67138" x="6710363" y="3557588"/>
          <p14:tracePt t="67155" x="6738938" y="3590925"/>
          <p14:tracePt t="67172" x="6772275" y="3619500"/>
          <p14:tracePt t="67189" x="6819900" y="3671888"/>
          <p14:tracePt t="67205" x="6848475" y="3709988"/>
          <p14:tracePt t="67222" x="6862763" y="3738563"/>
          <p14:tracePt t="67239" x="6877050" y="3776663"/>
          <p14:tracePt t="67255" x="6881813" y="3829050"/>
          <p14:tracePt t="67272" x="6881813" y="3871913"/>
          <p14:tracePt t="67289" x="6872288" y="3933825"/>
          <p14:tracePt t="67305" x="6862763" y="3986213"/>
          <p14:tracePt t="67322" x="6834188" y="4048125"/>
          <p14:tracePt t="67339" x="6810375" y="4086225"/>
          <p14:tracePt t="67355" x="6786563" y="4119563"/>
          <p14:tracePt t="67372" x="6748463" y="4148138"/>
          <p14:tracePt t="67388" x="6681788" y="4200525"/>
          <p14:tracePt t="67405" x="6615113" y="4229100"/>
          <p14:tracePt t="67422" x="6553200" y="4252913"/>
          <p14:tracePt t="67440" x="6448425" y="4257675"/>
          <p14:tracePt t="67456" x="6367463" y="4257675"/>
          <p14:tracePt t="67473" x="6253163" y="4238625"/>
          <p14:tracePt t="67478" x="6205538" y="4233863"/>
          <p14:tracePt t="67489" x="6172200" y="4224338"/>
          <p14:tracePt t="67505" x="6076950" y="4181475"/>
          <p14:tracePt t="67522" x="6038850" y="4157663"/>
          <p14:tracePt t="67539" x="6005513" y="4110038"/>
          <p14:tracePt t="67555" x="5976938" y="4038600"/>
          <p14:tracePt t="67572" x="5962650" y="3943350"/>
          <p14:tracePt t="67588" x="5962650" y="3890963"/>
          <p14:tracePt t="67605" x="5981700" y="3838575"/>
          <p14:tracePt t="67622" x="6019800" y="3771900"/>
          <p14:tracePt t="67638" x="6096000" y="3662363"/>
          <p14:tracePt t="67655" x="6157913" y="3609975"/>
          <p14:tracePt t="67672" x="6224588" y="3567113"/>
          <p14:tracePt t="67689" x="6338888" y="3519488"/>
          <p14:tracePt t="67705" x="6429375" y="3519488"/>
          <p14:tracePt t="67722" x="6510338" y="3529013"/>
          <p14:tracePt t="67738" x="6591300" y="3576638"/>
          <p14:tracePt t="67755" x="6653213" y="3614738"/>
          <p14:tracePt t="67772" x="6677025" y="3638550"/>
          <p14:tracePt t="67789" x="6700838" y="3662363"/>
          <p14:tracePt t="67805" x="6719888" y="3700463"/>
          <p14:tracePt t="67822" x="6743700" y="3771900"/>
          <p14:tracePt t="67838" x="6753225" y="3843338"/>
          <p14:tracePt t="67855" x="6753225" y="3900488"/>
          <p14:tracePt t="67872" x="6753225" y="3962400"/>
          <p14:tracePt t="67889" x="6738938" y="3990975"/>
          <p14:tracePt t="67905" x="6729413" y="4019550"/>
          <p14:tracePt t="67922" x="6705600" y="4052888"/>
          <p14:tracePt t="67939" x="6653213" y="4100513"/>
          <p14:tracePt t="67955" x="6615113" y="4133850"/>
          <p14:tracePt t="67972" x="6567488" y="4167188"/>
          <p14:tracePt t="67989" x="6538913" y="4191000"/>
          <p14:tracePt t="67990" x="6519863" y="4205288"/>
          <p14:tracePt t="68005" x="6491288" y="4214813"/>
          <p14:tracePt t="68022" x="6453188" y="4214813"/>
          <p14:tracePt t="68039" x="6438900" y="4214813"/>
          <p14:tracePt t="68055" x="6424613" y="4214813"/>
          <p14:tracePt t="68072" x="6415088" y="4214813"/>
          <p14:tracePt t="68088" x="6410325" y="4214813"/>
          <p14:tracePt t="68174" x="6405563" y="4214813"/>
          <p14:tracePt t="68438" x="6272213" y="4171950"/>
          <p14:tracePt t="68445" x="6043613" y="4086225"/>
          <p14:tracePt t="68455" x="5872163" y="4014788"/>
          <p14:tracePt t="68472" x="5653088" y="3905250"/>
          <p14:tracePt t="68489" x="5462588" y="3810000"/>
          <p14:tracePt t="68505" x="5424488" y="3790950"/>
          <p14:tracePt t="68539" x="5405438" y="3781425"/>
          <p14:tracePt t="68572" x="5443538" y="3767138"/>
          <p14:tracePt t="68590" x="5524500" y="3757613"/>
          <p14:tracePt t="68605" x="5657850" y="3771900"/>
          <p14:tracePt t="68622" x="5900738" y="3852863"/>
          <p14:tracePt t="68638" x="6015038" y="3929063"/>
          <p14:tracePt t="68655" x="6134100" y="4000500"/>
          <p14:tracePt t="68672" x="6219825" y="4048125"/>
          <p14:tracePt t="68688" x="6324600" y="4090988"/>
          <p14:tracePt t="68705" x="6367463" y="4110038"/>
          <p14:tracePt t="68722" x="6400800" y="4124325"/>
          <p14:tracePt t="68738" x="6419850" y="4143375"/>
          <p14:tracePt t="68755" x="6434138" y="4152900"/>
          <p14:tracePt t="68772" x="6438900" y="4157663"/>
          <p14:tracePt t="68788" x="6448425" y="4162425"/>
          <p14:tracePt t="68805" x="6457950" y="4176713"/>
          <p14:tracePt t="68822" x="6457950" y="4191000"/>
          <p14:tracePt t="68838" x="6457950" y="4214813"/>
          <p14:tracePt t="68855" x="6453188" y="4238625"/>
          <p14:tracePt t="68872" x="6386513" y="4281488"/>
          <p14:tracePt t="68888" x="6310313" y="4305300"/>
          <p14:tracePt t="68905" x="6238875" y="4300538"/>
          <p14:tracePt t="68922" x="6196013" y="4281488"/>
          <p14:tracePt t="68938" x="6153150" y="4229100"/>
          <p14:tracePt t="68955" x="6124575" y="4162425"/>
          <p14:tracePt t="68972" x="6124575" y="4081463"/>
          <p14:tracePt t="68988" x="6153150" y="4005263"/>
          <p14:tracePt t="69005" x="6181725" y="3976688"/>
          <p14:tracePt t="69022" x="6253163" y="3952875"/>
          <p14:tracePt t="69038" x="6324600" y="3948113"/>
          <p14:tracePt t="69055" x="6386513" y="3952875"/>
          <p14:tracePt t="69072" x="6415088" y="3967163"/>
          <p14:tracePt t="69088" x="6434138" y="3986213"/>
          <p14:tracePt t="69105" x="6443663" y="3995738"/>
          <p14:tracePt t="69122" x="6453188" y="4014788"/>
          <p14:tracePt t="69138" x="6462713" y="4024313"/>
          <p14:tracePt t="69155" x="6467475" y="4033838"/>
          <p14:tracePt t="69172" x="6477000" y="4043363"/>
          <p14:tracePt t="69188" x="6481763" y="4052888"/>
          <p14:tracePt t="69205" x="6491288" y="4057650"/>
          <p14:tracePt t="69222" x="6496050" y="4062413"/>
          <p14:tracePt t="69238" x="6505575" y="4071938"/>
          <p14:tracePt t="69255" x="6510338" y="4081463"/>
          <p14:tracePt t="69272" x="6519863" y="4086225"/>
          <p14:tracePt t="69288" x="6519863" y="4090988"/>
          <p14:tracePt t="69305" x="6519863" y="4100513"/>
          <p14:tracePt t="69322" x="6515100" y="4110038"/>
          <p14:tracePt t="69338" x="6381750" y="4129088"/>
          <p14:tracePt t="69355" x="5610225" y="4181475"/>
          <p14:tracePt t="69372" x="4910138" y="4271963"/>
          <p14:tracePt t="69389" x="4205288" y="4395788"/>
          <p14:tracePt t="69406" x="3519488" y="4519613"/>
          <p14:tracePt t="69422" x="2828925" y="4610100"/>
          <p14:tracePt t="69439" x="2605088" y="4619625"/>
          <p14:tracePt t="69455" x="2471738" y="4614863"/>
          <p14:tracePt t="69472" x="2400300" y="4600575"/>
          <p14:tracePt t="69488" x="2347913" y="4576763"/>
          <p14:tracePt t="69505" x="2333625" y="4562475"/>
          <p14:tracePt t="69522" x="2314575" y="4548188"/>
          <p14:tracePt t="69538" x="2309813" y="4543425"/>
          <p14:tracePt t="69555" x="2300288" y="4533900"/>
          <p14:tracePt t="69572" x="2295525" y="4529138"/>
          <p14:tracePt t="69588" x="2290763" y="4524375"/>
          <p14:tracePt t="69605" x="2271713" y="4514850"/>
          <p14:tracePt t="69622" x="2262188" y="4510088"/>
          <p14:tracePt t="69638" x="2247900" y="4500563"/>
          <p14:tracePt t="69655" x="2233613" y="4495800"/>
          <p14:tracePt t="69672" x="2224088" y="4491038"/>
          <p14:tracePt t="69943" x="2257425" y="4476750"/>
          <p14:tracePt t="69951" x="2314575" y="4462463"/>
          <p14:tracePt t="69958" x="2371725" y="4452938"/>
          <p14:tracePt t="69972" x="2419350" y="4448175"/>
          <p14:tracePt t="69988" x="2528888" y="4433888"/>
          <p14:tracePt t="70005" x="2619375" y="4424363"/>
          <p14:tracePt t="70022" x="2686050" y="4424363"/>
          <p14:tracePt t="70038" x="2757488" y="4424363"/>
          <p14:tracePt t="70055" x="2790825" y="4429125"/>
          <p14:tracePt t="70072" x="2814638" y="4438650"/>
          <p14:tracePt t="70088" x="2828925" y="4448175"/>
          <p14:tracePt t="70105" x="2838450" y="4448175"/>
          <p14:tracePt t="70122" x="2843213" y="4452938"/>
          <p14:tracePt t="70138" x="2843213" y="4462463"/>
          <p14:tracePt t="70155" x="2843213" y="4476750"/>
          <p14:tracePt t="70172" x="2819400" y="4510088"/>
          <p14:tracePt t="70188" x="2752725" y="4552950"/>
          <p14:tracePt t="70205" x="2657475" y="4586288"/>
          <p14:tracePt t="70222" x="2562225" y="4600575"/>
          <p14:tracePt t="70238" x="2424113" y="4605338"/>
          <p14:tracePt t="70255" x="2347913" y="4576763"/>
          <p14:tracePt t="70272" x="2300288" y="4543425"/>
          <p14:tracePt t="70288" x="2233613" y="4448175"/>
          <p14:tracePt t="70305" x="2209800" y="4391025"/>
          <p14:tracePt t="70322" x="2195513" y="4338638"/>
          <p14:tracePt t="70338" x="2195513" y="4291013"/>
          <p14:tracePt t="70355" x="2228850" y="4219575"/>
          <p14:tracePt t="70372" x="2252663" y="4181475"/>
          <p14:tracePt t="70388" x="2290763" y="4148138"/>
          <p14:tracePt t="70405" x="2343150" y="4138613"/>
          <p14:tracePt t="70422" x="2414588" y="4143375"/>
          <p14:tracePt t="70438" x="2447925" y="4162425"/>
          <p14:tracePt t="70455" x="2495550" y="4191000"/>
          <p14:tracePt t="70472" x="2543175" y="4224338"/>
          <p14:tracePt t="70488" x="2562225" y="4257675"/>
          <p14:tracePt t="70505" x="2581275" y="4276725"/>
          <p14:tracePt t="70522" x="2586038" y="4314825"/>
          <p14:tracePt t="70538" x="2586038" y="4362450"/>
          <p14:tracePt t="70555" x="2576513" y="4395788"/>
          <p14:tracePt t="70572" x="2566988" y="4419600"/>
          <p14:tracePt t="70588" x="2562225" y="4433888"/>
          <p14:tracePt t="70605" x="2557463" y="4448175"/>
          <p14:tracePt t="70622" x="2557463" y="4452938"/>
          <p14:tracePt t="70638" x="2557463" y="4457700"/>
          <p14:tracePt t="70655" x="2557463" y="4462463"/>
          <p14:tracePt t="70707" x="2557463" y="4467225"/>
          <p14:tracePt t="70736" x="2557463" y="4471988"/>
          <p14:tracePt t="70744" x="2562225" y="4481513"/>
          <p14:tracePt t="70755" x="2571750" y="4481513"/>
          <p14:tracePt t="70772" x="2624138" y="4491038"/>
          <p14:tracePt t="70788" x="2752725" y="4510088"/>
          <p14:tracePt t="70805" x="2833688" y="4510088"/>
          <p14:tracePt t="70822" x="2900363" y="4510088"/>
          <p14:tracePt t="70839" x="2971800" y="4505325"/>
          <p14:tracePt t="70855" x="3033713" y="4495800"/>
          <p14:tracePt t="70871" x="3052763" y="4486275"/>
          <p14:tracePt t="70888" x="3067050" y="4486275"/>
          <p14:tracePt t="70905" x="3076575" y="4486275"/>
          <p14:tracePt t="70922" x="3081338" y="4486275"/>
          <p14:tracePt t="70938" x="3095625" y="4486275"/>
          <p14:tracePt t="70955" x="3114675" y="4486275"/>
          <p14:tracePt t="70972" x="3157538" y="4481513"/>
          <p14:tracePt t="70988" x="3190875" y="4476750"/>
          <p14:tracePt t="71005" x="3228975" y="4467225"/>
          <p14:tracePt t="71021" x="3257550" y="4462463"/>
          <p14:tracePt t="71038" x="3281363" y="4462463"/>
          <p14:tracePt t="71055" x="3286125" y="4462463"/>
          <p14:tracePt t="71072" x="3295650" y="4462463"/>
          <p14:tracePt t="71170" x="3290888" y="4462463"/>
          <p14:tracePt t="71177" x="3281363" y="4471988"/>
          <p14:tracePt t="71188" x="3262313" y="4471988"/>
          <p14:tracePt t="71205" x="3205163" y="4471988"/>
          <p14:tracePt t="71221" x="3119438" y="4481513"/>
          <p14:tracePt t="71238" x="3081338" y="4481513"/>
          <p14:tracePt t="71255" x="3062288" y="4481513"/>
          <p14:tracePt t="71271" x="3048000" y="4481513"/>
          <p14:tracePt t="71288" x="3038475" y="4481513"/>
          <p14:tracePt t="71305" x="3033713" y="4481513"/>
          <p14:tracePt t="71361" x="3038475" y="4481513"/>
          <p14:tracePt t="71368" x="3048000" y="4481513"/>
          <p14:tracePt t="71376" x="3062288" y="4481513"/>
          <p14:tracePt t="71388" x="3090863" y="4481513"/>
          <p14:tracePt t="71405" x="3162300" y="4481513"/>
          <p14:tracePt t="71421" x="3214688" y="4481513"/>
          <p14:tracePt t="71438" x="3262313" y="4481513"/>
          <p14:tracePt t="71455" x="3305175" y="4481513"/>
          <p14:tracePt t="71471" x="3348038" y="4481513"/>
          <p14:tracePt t="71488" x="3362325" y="4481513"/>
          <p14:tracePt t="71505" x="3367088" y="4481513"/>
          <p14:tracePt t="71522" x="3376613" y="4481513"/>
          <p14:tracePt t="71538" x="3386138" y="4481513"/>
          <p14:tracePt t="71572" x="3390900" y="4481513"/>
          <p14:tracePt t="71992" x="3467100" y="4457700"/>
          <p14:tracePt t="72000" x="3567113" y="4433888"/>
          <p14:tracePt t="72007" x="3695700" y="4400550"/>
          <p14:tracePt t="72022" x="4052888" y="4319588"/>
          <p14:tracePt t="72038" x="4424363" y="4257675"/>
          <p14:tracePt t="72055" x="4872038" y="4210050"/>
          <p14:tracePt t="72071" x="5133975" y="4167188"/>
          <p14:tracePt t="72105" x="5557838" y="4133850"/>
          <p14:tracePt t="72138" x="5643563" y="4133850"/>
          <p14:tracePt t="72155" x="5662613" y="4133850"/>
          <p14:tracePt t="72171" x="5681663" y="4133850"/>
          <p14:tracePt t="72188" x="5691188" y="4133850"/>
          <p14:tracePt t="72205" x="5705475" y="4133850"/>
          <p14:tracePt t="72221" x="5715000" y="4133850"/>
          <p14:tracePt t="72238" x="5724525" y="4133850"/>
          <p14:tracePt t="72255" x="5729288" y="4133850"/>
          <p14:tracePt t="72271" x="5738813" y="4133850"/>
          <p14:tracePt t="72288" x="5748338" y="4133850"/>
          <p14:tracePt t="72305" x="5762625" y="4133850"/>
          <p14:tracePt t="72321" x="5772150" y="4133850"/>
          <p14:tracePt t="72338" x="5795963" y="4138613"/>
          <p14:tracePt t="72355" x="5805488" y="4148138"/>
          <p14:tracePt t="72371" x="5810250" y="4148138"/>
          <p14:tracePt t="72388" x="5815013" y="4148138"/>
          <p14:tracePt t="72405" x="5815013" y="4152900"/>
          <p14:tracePt t="72421" x="5795963" y="4157663"/>
          <p14:tracePt t="72438" x="5734050" y="4171950"/>
          <p14:tracePt t="72455" x="5529263" y="4195763"/>
          <p14:tracePt t="72471" x="5405438" y="4191000"/>
          <p14:tracePt t="72488" x="5334000" y="4176713"/>
          <p14:tracePt t="72505" x="5286375" y="4138613"/>
          <p14:tracePt t="72521" x="5219700" y="3990975"/>
          <p14:tracePt t="72538" x="5205413" y="3910013"/>
          <p14:tracePt t="72555" x="5214938" y="3824288"/>
          <p14:tracePt t="72571" x="5243513" y="3762375"/>
          <p14:tracePt t="72588" x="5310188" y="3705225"/>
          <p14:tracePt t="72605" x="5372100" y="3690938"/>
          <p14:tracePt t="72621" x="5424488" y="3700463"/>
          <p14:tracePt t="72638" x="5472113" y="3714750"/>
          <p14:tracePt t="72655" x="5481638" y="3733800"/>
          <p14:tracePt t="72671" x="5491163" y="3748088"/>
          <p14:tracePt t="72688" x="5505450" y="3776663"/>
          <p14:tracePt t="72705" x="5495925" y="3852863"/>
          <p14:tracePt t="72721" x="5476875" y="3905250"/>
          <p14:tracePt t="72738" x="5457825" y="3943350"/>
          <p14:tracePt t="72755" x="5453063" y="3957638"/>
          <p14:tracePt t="72771" x="5448300" y="3967163"/>
          <p14:tracePt t="72788" x="5448300" y="3971925"/>
          <p14:tracePt t="72805" x="5448300" y="3981450"/>
          <p14:tracePt t="72822" x="5448300" y="3990975"/>
          <p14:tracePt t="72838" x="5448300" y="3995738"/>
          <p14:tracePt t="72855" x="5438775" y="4010025"/>
          <p14:tracePt t="72871" x="5424488" y="4019550"/>
          <p14:tracePt t="72888" x="5319713" y="4062413"/>
          <p14:tracePt t="72905" x="5172075" y="4114800"/>
          <p14:tracePt t="72921" x="4943475" y="4162425"/>
          <p14:tracePt t="72938" x="4729163" y="4210050"/>
          <p14:tracePt t="72955" x="4424363" y="4300538"/>
          <p14:tracePt t="72971" x="4252913" y="4352925"/>
          <p14:tracePt t="72988" x="4124325" y="4381500"/>
          <p14:tracePt t="73005" x="4043363" y="4386263"/>
          <p14:tracePt t="73021" x="3948113" y="4386263"/>
          <p14:tracePt t="73038" x="3905250" y="4381500"/>
          <p14:tracePt t="73055" x="3876675" y="4376738"/>
          <p14:tracePt t="73072" x="3824288" y="4362450"/>
          <p14:tracePt t="73088" x="3786188" y="4357688"/>
          <p14:tracePt t="73105" x="3748088" y="4357688"/>
          <p14:tracePt t="73121" x="3724275" y="4357688"/>
          <p14:tracePt t="73138" x="3657600" y="4376738"/>
          <p14:tracePt t="73155" x="3605213" y="4395788"/>
          <p14:tracePt t="73171" x="3548063" y="4424363"/>
          <p14:tracePt t="73188" x="3495675" y="4452938"/>
          <p14:tracePt t="73205" x="3429000" y="4486275"/>
          <p14:tracePt t="73221" x="3400425" y="4495800"/>
          <p14:tracePt t="73238" x="3371850" y="4500563"/>
          <p14:tracePt t="73255" x="3348038" y="4500563"/>
          <p14:tracePt t="73271" x="3328988" y="4500563"/>
          <p14:tracePt t="73288" x="3319463" y="4500563"/>
          <p14:tracePt t="73305" x="3314700" y="4500563"/>
          <p14:tracePt t="73321" x="3305175" y="4500563"/>
          <p14:tracePt t="73338" x="3300413" y="4500563"/>
          <p14:tracePt t="74431" x="3309938" y="4491038"/>
          <p14:tracePt t="74439" x="3319463" y="4471988"/>
          <p14:tracePt t="74445" x="3333750" y="4443413"/>
          <p14:tracePt t="74455" x="3357563" y="4414838"/>
          <p14:tracePt t="74472" x="3409950" y="4357688"/>
          <p14:tracePt t="74488" x="3438525" y="4319588"/>
          <p14:tracePt t="74505" x="3481388" y="4276725"/>
          <p14:tracePt t="74538" x="3500438" y="4257675"/>
          <p14:tracePt t="74571" x="3519488" y="4243388"/>
          <p14:tracePt t="74588" x="3519488" y="4238625"/>
          <p14:tracePt t="74605" x="3519488" y="4229100"/>
          <p14:tracePt t="74621" x="3519488" y="4210050"/>
          <p14:tracePt t="74638" x="3514725" y="4186238"/>
          <p14:tracePt t="74654" x="3505200" y="4162425"/>
          <p14:tracePt t="74671" x="3471863" y="4138613"/>
          <p14:tracePt t="74688" x="3419475" y="4114800"/>
          <p14:tracePt t="74705" x="3381375" y="4100513"/>
          <p14:tracePt t="74721" x="3352800" y="4100513"/>
          <p14:tracePt t="74738" x="3338513" y="4100513"/>
          <p14:tracePt t="74755" x="3328988" y="4100513"/>
          <p14:tracePt t="74791" x="3338513" y="4095750"/>
          <p14:tracePt t="74805" x="3419475" y="4090988"/>
          <p14:tracePt t="74822" x="3586163" y="4071938"/>
          <p14:tracePt t="74838" x="3757613" y="4062413"/>
          <p14:tracePt t="74855" x="3933825" y="4052888"/>
          <p14:tracePt t="74871" x="4138613" y="4038600"/>
          <p14:tracePt t="74888" x="4210050" y="4024313"/>
          <p14:tracePt t="74905" x="4267200" y="4024313"/>
          <p14:tracePt t="74921" x="4305300" y="4024313"/>
          <p14:tracePt t="74938" x="4343400" y="4024313"/>
          <p14:tracePt t="74955" x="4352925" y="4024313"/>
          <p14:tracePt t="74971" x="4367213" y="4024313"/>
          <p14:tracePt t="74988" x="4381500" y="4024313"/>
          <p14:tracePt t="75005" x="4386263" y="4024313"/>
          <p14:tracePt t="75021" x="4391025" y="4024313"/>
          <p14:tracePt t="75038" x="4395788" y="4024313"/>
          <p14:tracePt t="75138" x="4400550" y="4024313"/>
          <p14:tracePt t="75146" x="4400550" y="4029075"/>
          <p14:tracePt t="75155" x="4400550" y="4033838"/>
          <p14:tracePt t="75171" x="4400550" y="4062413"/>
          <p14:tracePt t="75188" x="4324350" y="4257675"/>
          <p14:tracePt t="75205" x="4233863" y="4391025"/>
          <p14:tracePt t="75221" x="4076700" y="4581525"/>
          <p14:tracePt t="75238" x="3757613" y="5000625"/>
          <p14:tracePt t="75255" x="3571875" y="5200650"/>
          <p14:tracePt t="75272" x="3333750" y="5472113"/>
          <p14:tracePt t="75288" x="3200400" y="5610225"/>
          <p14:tracePt t="75305" x="3019425" y="5719763"/>
          <p14:tracePt t="75321" x="2919413" y="5753100"/>
          <p14:tracePt t="75338" x="2828925" y="5767388"/>
          <p14:tracePt t="75355" x="2757488" y="5767388"/>
          <p14:tracePt t="75371" x="2681288" y="5748338"/>
          <p14:tracePt t="75388" x="2605088" y="5719763"/>
          <p14:tracePt t="75405" x="2533650" y="5705475"/>
          <p14:tracePt t="75421" x="2424113" y="5681663"/>
          <p14:tracePt t="75438" x="2362200" y="5672138"/>
          <p14:tracePt t="75455" x="2314575" y="5657850"/>
          <p14:tracePt t="75471" x="2262188" y="5648325"/>
          <p14:tracePt t="75473" x="2243138" y="5634038"/>
          <p14:tracePt t="75488" x="2195513" y="5614988"/>
          <p14:tracePt t="75505" x="2162175" y="5581650"/>
          <p14:tracePt t="75521" x="2114550" y="5553075"/>
          <p14:tracePt t="75538" x="2076450" y="5519738"/>
          <p14:tracePt t="75555" x="2009775" y="5472113"/>
          <p14:tracePt t="75571" x="1971675" y="5443538"/>
          <p14:tracePt t="75588" x="1943100" y="5424488"/>
          <p14:tracePt t="75604" x="1909763" y="5400675"/>
          <p14:tracePt t="75621" x="1876425" y="5372100"/>
          <p14:tracePt t="75638" x="1847850" y="5357813"/>
          <p14:tracePt t="75655" x="1819275" y="5353050"/>
          <p14:tracePt t="75671" x="1785938" y="5357813"/>
          <p14:tracePt t="75688" x="1762125" y="5362575"/>
          <p14:tracePt t="75705" x="1738313" y="5372100"/>
          <p14:tracePt t="75721" x="1724025" y="5376863"/>
          <p14:tracePt t="75738" x="1709738" y="5376863"/>
          <p14:tracePt t="75754" x="1704975" y="5376863"/>
          <p14:tracePt t="75771" x="1700213" y="5376863"/>
          <p14:tracePt t="75821" x="1704975" y="5376863"/>
          <p14:tracePt t="75829" x="1714500" y="5367338"/>
          <p14:tracePt t="75838" x="1743075" y="5353050"/>
          <p14:tracePt t="75856" x="1866900" y="5305425"/>
          <p14:tracePt t="75871" x="2028825" y="5262563"/>
          <p14:tracePt t="75888" x="2185988" y="5233988"/>
          <p14:tracePt t="75905" x="2309813" y="5229225"/>
          <p14:tracePt t="75921" x="2466975" y="5229225"/>
          <p14:tracePt t="75938" x="2557463" y="5229225"/>
          <p14:tracePt t="75954" x="2605088" y="5229225"/>
          <p14:tracePt t="75971" x="2647950" y="5229225"/>
          <p14:tracePt t="75972" x="2667000" y="5229225"/>
          <p14:tracePt t="75988" x="2690813" y="5229225"/>
          <p14:tracePt t="76004" x="2700338" y="5229225"/>
          <p14:tracePt t="76021" x="2709863" y="5229225"/>
          <p14:tracePt t="76038" x="2714625" y="5229225"/>
          <p14:tracePt t="76055" x="2719388" y="5229225"/>
          <p14:tracePt t="76105" x="2709863" y="5229225"/>
          <p14:tracePt t="76112" x="2686050" y="5238750"/>
          <p14:tracePt t="76121" x="2638425" y="5257800"/>
          <p14:tracePt t="76138" x="2519363" y="5305425"/>
          <p14:tracePt t="76155" x="2400300" y="5348288"/>
          <p14:tracePt t="76172" x="2162175" y="5395913"/>
          <p14:tracePt t="76188" x="2024063" y="5410200"/>
          <p14:tracePt t="76205" x="1919288" y="5429250"/>
          <p14:tracePt t="76221" x="1852613" y="5429250"/>
          <p14:tracePt t="76238" x="1785938" y="5429250"/>
          <p14:tracePt t="76255" x="1762125" y="5424488"/>
          <p14:tracePt t="76271" x="1743075" y="5419725"/>
          <p14:tracePt t="76288" x="1733550" y="5419725"/>
          <p14:tracePt t="76305" x="1724025" y="5419725"/>
          <p14:tracePt t="76341" x="1728788" y="5419725"/>
          <p14:tracePt t="76355" x="1747838" y="5414963"/>
          <p14:tracePt t="76371" x="1828800" y="5410200"/>
          <p14:tracePt t="76388" x="1962150" y="5391150"/>
          <p14:tracePt t="76405" x="2109788" y="5381625"/>
          <p14:tracePt t="76421" x="2281238" y="5372100"/>
          <p14:tracePt t="76438" x="2390775" y="5372100"/>
          <p14:tracePt t="76455" x="2481263" y="5372100"/>
          <p14:tracePt t="76471" x="2543175" y="5372100"/>
          <p14:tracePt t="76488" x="2600325" y="5372100"/>
          <p14:tracePt t="76505" x="2628900" y="5372100"/>
          <p14:tracePt t="76521" x="2652713" y="5372100"/>
          <p14:tracePt t="76539" x="2676525" y="5372100"/>
          <p14:tracePt t="76555" x="2700338" y="5372100"/>
          <p14:tracePt t="76571" x="2728913" y="5367338"/>
          <p14:tracePt t="76588" x="2757488" y="5367338"/>
          <p14:tracePt t="76605" x="2795588" y="5367338"/>
          <p14:tracePt t="76621" x="2805113" y="5367338"/>
          <p14:tracePt t="76638" x="2814638" y="5367338"/>
          <p14:tracePt t="76654" x="2819400" y="5367338"/>
          <p14:tracePt t="76671" x="2824163" y="5367338"/>
          <p14:tracePt t="76715" x="2828925" y="5367338"/>
          <p14:tracePt t="77173" x="2943225" y="5262563"/>
          <p14:tracePt t="77183" x="3176588" y="5086350"/>
          <p14:tracePt t="77192" x="3614738" y="4748213"/>
          <p14:tracePt t="77222" x="4448175" y="4195763"/>
          <p14:tracePt t="77255" x="5053013" y="3986213"/>
          <p14:tracePt t="77272" x="5200650" y="3962400"/>
          <p14:tracePt t="77288" x="5348288" y="3943350"/>
          <p14:tracePt t="77305" x="5391150" y="3943350"/>
          <p14:tracePt t="77321" x="5429250" y="3943350"/>
          <p14:tracePt t="77338" x="5457825" y="3952875"/>
          <p14:tracePt t="77354" x="5495925" y="3952875"/>
          <p14:tracePt t="77371" x="5519738" y="3952875"/>
          <p14:tracePt t="77388" x="5553075" y="3952875"/>
          <p14:tracePt t="77405" x="5600700" y="3957638"/>
          <p14:tracePt t="77421" x="5629275" y="3957638"/>
          <p14:tracePt t="77438" x="5648325" y="3957638"/>
          <p14:tracePt t="77454" x="5672138" y="3957638"/>
          <p14:tracePt t="77471" x="5710238" y="3957638"/>
          <p14:tracePt t="77488" x="5738813" y="3952875"/>
          <p14:tracePt t="77505" x="5767388" y="3943350"/>
          <p14:tracePt t="77521" x="5791200" y="3943350"/>
          <p14:tracePt t="77538" x="5815013" y="3943350"/>
          <p14:tracePt t="77554" x="5819775" y="3943350"/>
          <p14:tracePt t="77571" x="5829300" y="3943350"/>
          <p14:tracePt t="77588" x="5834063" y="3943350"/>
          <p14:tracePt t="77604" x="5838825" y="3943350"/>
          <p14:tracePt t="77647" x="5838825" y="3938588"/>
          <p14:tracePt t="77655" x="5838825" y="3933825"/>
          <p14:tracePt t="77662" x="5834063" y="3929063"/>
          <p14:tracePt t="77671" x="5824538" y="3919538"/>
          <p14:tracePt t="77688" x="5772150" y="3886200"/>
          <p14:tracePt t="77704" x="5700713" y="3833813"/>
          <p14:tracePt t="77721" x="5614988" y="3781425"/>
          <p14:tracePt t="77738" x="5572125" y="3757613"/>
          <p14:tracePt t="77754" x="5534025" y="3738563"/>
          <p14:tracePt t="77772" x="5495925" y="3719513"/>
          <p14:tracePt t="77788" x="5462588" y="3709988"/>
          <p14:tracePt t="77804" x="5438775" y="3695700"/>
          <p14:tracePt t="77821" x="5405438" y="3690938"/>
          <p14:tracePt t="77838" x="5310188" y="3690938"/>
          <p14:tracePt t="77854" x="5253038" y="3690938"/>
          <p14:tracePt t="77871" x="5167313" y="3705225"/>
          <p14:tracePt t="77888" x="5105400" y="3729038"/>
          <p14:tracePt t="77905" x="5033963" y="3762375"/>
          <p14:tracePt t="77921" x="4995863" y="3771900"/>
          <p14:tracePt t="77938" x="4972050" y="3790950"/>
          <p14:tracePt t="77955" x="4948238" y="3805238"/>
          <p14:tracePt t="77971" x="4929188" y="3833813"/>
          <p14:tracePt t="77988" x="4910138" y="3857625"/>
          <p14:tracePt t="78004" x="4905375" y="3881438"/>
          <p14:tracePt t="78021" x="4900613" y="3905250"/>
          <p14:tracePt t="78038" x="4900613" y="3929063"/>
          <p14:tracePt t="78054" x="4910138" y="3952875"/>
          <p14:tracePt t="78071" x="4929188" y="3981450"/>
          <p14:tracePt t="78088" x="4967288" y="4038600"/>
          <p14:tracePt t="78104" x="5000625" y="4076700"/>
          <p14:tracePt t="78121" x="5024438" y="4100513"/>
          <p14:tracePt t="78138" x="5048250" y="4124325"/>
          <p14:tracePt t="78154" x="5081588" y="4148138"/>
          <p14:tracePt t="78171" x="5114925" y="4157663"/>
          <p14:tracePt t="78188" x="5153025" y="4167188"/>
          <p14:tracePt t="78204" x="5205413" y="4171950"/>
          <p14:tracePt t="78221" x="5314950" y="4171950"/>
          <p14:tracePt t="78238" x="5386388" y="4171950"/>
          <p14:tracePt t="78254" x="5438775" y="4157663"/>
          <p14:tracePt t="78271" x="5519738" y="4129088"/>
          <p14:tracePt t="78288" x="5572125" y="4100513"/>
          <p14:tracePt t="78304" x="5629275" y="4076700"/>
          <p14:tracePt t="78321" x="5667375" y="4048125"/>
          <p14:tracePt t="78338" x="5700713" y="4014788"/>
          <p14:tracePt t="78354" x="5710238" y="4000500"/>
          <p14:tracePt t="78371" x="5729288" y="3976688"/>
          <p14:tracePt t="78388" x="5734050" y="3952875"/>
          <p14:tracePt t="78404" x="5734050" y="3886200"/>
          <p14:tracePt t="78421" x="5715000" y="3838575"/>
          <p14:tracePt t="78438" x="5691188" y="3814763"/>
          <p14:tracePt t="78454" x="5653088" y="3790950"/>
          <p14:tracePt t="78471" x="5610225" y="3762375"/>
          <p14:tracePt t="78488" x="5595938" y="3757613"/>
          <p14:tracePt t="78504" x="5581650" y="3748088"/>
          <p14:tracePt t="78521" x="5572125" y="3738563"/>
          <p14:tracePt t="78538" x="5562600" y="3738563"/>
          <p14:tracePt t="78793" x="5481638" y="3786188"/>
          <p14:tracePt t="78800" x="5286375" y="3890963"/>
          <p14:tracePt t="78809" x="5086350" y="4010025"/>
          <p14:tracePt t="78821" x="4924425" y="4119563"/>
          <p14:tracePt t="78839" x="4486275" y="4429125"/>
          <p14:tracePt t="78855" x="4300538" y="4529138"/>
          <p14:tracePt t="78871" x="4200525" y="4595813"/>
          <p14:tracePt t="78888" x="4133850" y="4643438"/>
          <p14:tracePt t="78904" x="4081463" y="4681538"/>
          <p14:tracePt t="78921" x="4067175" y="4691063"/>
          <p14:tracePt t="78938" x="4057650" y="4695825"/>
          <p14:tracePt t="78955" x="4043363" y="4710113"/>
          <p14:tracePt t="78971" x="4029075" y="4719638"/>
          <p14:tracePt t="78988" x="3995738" y="4743450"/>
          <p14:tracePt t="79004" x="3967163" y="4776788"/>
          <p14:tracePt t="79021" x="3914775" y="4819650"/>
          <p14:tracePt t="79038" x="3886200" y="4843463"/>
          <p14:tracePt t="79054" x="3862388" y="4857750"/>
          <p14:tracePt t="79071" x="3848100" y="4867275"/>
          <p14:tracePt t="79088" x="3833813" y="4876800"/>
          <p14:tracePt t="79104" x="3829050" y="4886325"/>
          <p14:tracePt t="79121" x="3824288" y="4886325"/>
          <p14:tracePt t="79138" x="3814763" y="4895850"/>
          <p14:tracePt t="79154" x="3805238" y="4905375"/>
          <p14:tracePt t="79171" x="3781425" y="4929188"/>
          <p14:tracePt t="79188" x="3743325" y="4986338"/>
          <p14:tracePt t="79205" x="3671888" y="5100638"/>
          <p14:tracePt t="79221" x="3629025" y="5157788"/>
          <p14:tracePt t="79239" x="3595688" y="5205413"/>
          <p14:tracePt t="79254" x="3567113" y="5238750"/>
          <p14:tracePt t="79272" x="3500438" y="5281613"/>
          <p14:tracePt t="79288" x="3462338" y="5305425"/>
          <p14:tracePt t="79304" x="3419475" y="5324475"/>
          <p14:tracePt t="79321" x="3381375" y="5338763"/>
          <p14:tracePt t="79338" x="3328988" y="5353050"/>
          <p14:tracePt t="79354" x="3290888" y="5353050"/>
          <p14:tracePt t="79371" x="3257550" y="5348288"/>
          <p14:tracePt t="79388" x="3209925" y="5338763"/>
          <p14:tracePt t="79404" x="3186113" y="5319713"/>
          <p14:tracePt t="79421" x="3162300" y="5295900"/>
          <p14:tracePt t="79438" x="3143250" y="5233988"/>
          <p14:tracePt t="79455" x="3152775" y="5114925"/>
          <p14:tracePt t="79471" x="3181350" y="5053013"/>
          <p14:tracePt t="79488" x="3219450" y="4986338"/>
          <p14:tracePt t="79504" x="3271838" y="4924425"/>
          <p14:tracePt t="79521" x="3328988" y="4886325"/>
          <p14:tracePt t="79538" x="3362325" y="4881563"/>
          <p14:tracePt t="79554" x="3400425" y="4881563"/>
          <p14:tracePt t="79571" x="3433763" y="4905375"/>
          <p14:tracePt t="79588" x="3457575" y="4924425"/>
          <p14:tracePt t="79604" x="3476625" y="4967288"/>
          <p14:tracePt t="79621" x="3490913" y="5029200"/>
          <p14:tracePt t="79638" x="3486150" y="5105400"/>
          <p14:tracePt t="79654" x="3481388" y="5143500"/>
          <p14:tracePt t="79671" x="3476625" y="5162550"/>
          <p14:tracePt t="79687" x="3467100" y="5181600"/>
          <p14:tracePt t="79704" x="3457575" y="5195888"/>
          <p14:tracePt t="79721" x="3457575" y="5205413"/>
          <p14:tracePt t="79738" x="3457575" y="5210175"/>
          <p14:tracePt t="79754" x="3457575" y="5214938"/>
          <p14:tracePt t="80064" x="3562350" y="5153025"/>
          <p14:tracePt t="80072" x="3695700" y="5062538"/>
          <p14:tracePt t="80078" x="3843338" y="4991100"/>
          <p14:tracePt t="80088" x="4057650" y="4914900"/>
          <p14:tracePt t="80104" x="4400550" y="4805363"/>
          <p14:tracePt t="80121" x="4719638" y="4714875"/>
          <p14:tracePt t="80154" x="5505450" y="4557713"/>
          <p14:tracePt t="80188" x="5967413" y="4481513"/>
          <p14:tracePt t="80205" x="6048375" y="4467225"/>
          <p14:tracePt t="80221" x="6100763" y="4452938"/>
          <p14:tracePt t="80237" x="6138863" y="4443413"/>
          <p14:tracePt t="80254" x="6186488" y="4419600"/>
          <p14:tracePt t="80271" x="6210300" y="4405313"/>
          <p14:tracePt t="80287" x="6234113" y="4395788"/>
          <p14:tracePt t="80304" x="6253163" y="4391025"/>
          <p14:tracePt t="80321" x="6281738" y="4376738"/>
          <p14:tracePt t="80337" x="6296025" y="4371975"/>
          <p14:tracePt t="80354" x="6305550" y="4362450"/>
          <p14:tracePt t="80371" x="6319838" y="4348163"/>
          <p14:tracePt t="80387" x="6343650" y="4333875"/>
          <p14:tracePt t="80404" x="6353175" y="4329113"/>
          <p14:tracePt t="80421" x="6357938" y="4324350"/>
          <p14:tracePt t="80438" x="6362700" y="4314825"/>
          <p14:tracePt t="80483" x="6362700" y="4310063"/>
          <p14:tracePt t="80491" x="6357938" y="4305300"/>
          <p14:tracePt t="80504" x="6315075" y="4295775"/>
          <p14:tracePt t="80521" x="6200775" y="4291013"/>
          <p14:tracePt t="80538" x="6057900" y="4291013"/>
          <p14:tracePt t="80554" x="5943600" y="4291013"/>
          <p14:tracePt t="80571" x="5762625" y="4271963"/>
          <p14:tracePt t="80587" x="5691188" y="4267200"/>
          <p14:tracePt t="80604" x="5629275" y="4252913"/>
          <p14:tracePt t="80621" x="5600700" y="4238625"/>
          <p14:tracePt t="80637" x="5586413" y="4229100"/>
          <p14:tracePt t="80654" x="5581650" y="4229100"/>
          <p14:tracePt t="80671" x="5581650" y="4224338"/>
          <p14:tracePt t="80688" x="5586413" y="4214813"/>
          <p14:tracePt t="80704" x="5624513" y="4195763"/>
          <p14:tracePt t="80721" x="5686425" y="4176713"/>
          <p14:tracePt t="80737" x="5772150" y="4162425"/>
          <p14:tracePt t="80754" x="5953125" y="4138613"/>
          <p14:tracePt t="80771" x="6091238" y="4110038"/>
          <p14:tracePt t="80787" x="6205538" y="4095750"/>
          <p14:tracePt t="80804" x="6310313" y="4076700"/>
          <p14:tracePt t="80821" x="6467475" y="4062413"/>
          <p14:tracePt t="80837" x="6572250" y="4048125"/>
          <p14:tracePt t="80854" x="6643688" y="4038600"/>
          <p14:tracePt t="80871" x="6705600" y="4024313"/>
          <p14:tracePt t="80887" x="6743700" y="4019550"/>
          <p14:tracePt t="80904" x="6777038" y="4010025"/>
          <p14:tracePt t="80921" x="6824663" y="3995738"/>
          <p14:tracePt t="80937" x="6872288" y="3971925"/>
          <p14:tracePt t="80954" x="6900863" y="3952875"/>
          <p14:tracePt t="80971" x="6924675" y="3933825"/>
          <p14:tracePt t="80988" x="6938963" y="3924300"/>
          <p14:tracePt t="80989" x="6943725" y="3914775"/>
          <p14:tracePt t="81004" x="6958013" y="3890963"/>
          <p14:tracePt t="81021" x="6962775" y="3862388"/>
          <p14:tracePt t="81037" x="6953250" y="3810000"/>
          <p14:tracePt t="81055" x="6905625" y="3729038"/>
          <p14:tracePt t="81071" x="6867525" y="3686175"/>
          <p14:tracePt t="81087" x="6819900" y="3652838"/>
          <p14:tracePt t="81104" x="6734175" y="3614738"/>
          <p14:tracePt t="81121" x="6596063" y="3600450"/>
          <p14:tracePt t="81137" x="6524625" y="3600450"/>
          <p14:tracePt t="81154" x="6481763" y="3605213"/>
          <p14:tracePt t="81171" x="6443663" y="3619500"/>
          <p14:tracePt t="81187" x="6396038" y="3643313"/>
          <p14:tracePt t="81204" x="6372225" y="3662363"/>
          <p14:tracePt t="81221" x="6348413" y="3690938"/>
          <p14:tracePt t="81237" x="6315075" y="3724275"/>
          <p14:tracePt t="81254" x="6262688" y="3781425"/>
          <p14:tracePt t="81271" x="6224588" y="3814763"/>
          <p14:tracePt t="81287" x="6200775" y="3843338"/>
          <p14:tracePt t="81304" x="6181725" y="3871913"/>
          <p14:tracePt t="81321" x="6167438" y="3881438"/>
          <p14:tracePt t="81337" x="6157913" y="3886200"/>
          <p14:tracePt t="81354" x="6153150" y="3890963"/>
          <p14:tracePt t="81371" x="6143625" y="3919538"/>
          <p14:tracePt t="81387" x="6138863" y="3948113"/>
          <p14:tracePt t="81404" x="6138863" y="3981450"/>
          <p14:tracePt t="81421" x="6138863" y="4010025"/>
          <p14:tracePt t="81437" x="6138863" y="4062413"/>
          <p14:tracePt t="81454" x="6138863" y="4095750"/>
          <p14:tracePt t="81471" x="6143625" y="4124325"/>
          <p14:tracePt t="81487" x="6157913" y="4138613"/>
          <p14:tracePt t="81504" x="6176963" y="4157663"/>
          <p14:tracePt t="81521" x="6186488" y="4167188"/>
          <p14:tracePt t="81537" x="6196013" y="4176713"/>
          <p14:tracePt t="81554" x="6219825" y="4191000"/>
          <p14:tracePt t="81571" x="6243638" y="4200525"/>
          <p14:tracePt t="81587" x="6272213" y="4205288"/>
          <p14:tracePt t="81604" x="6310313" y="4219575"/>
          <p14:tracePt t="81621" x="6372225" y="4219575"/>
          <p14:tracePt t="81637" x="6415088" y="4219575"/>
          <p14:tracePt t="81654" x="6457950" y="4219575"/>
          <p14:tracePt t="81671" x="6500813" y="4210050"/>
          <p14:tracePt t="81687" x="6553200" y="4200525"/>
          <p14:tracePt t="81704" x="6577013" y="4186238"/>
          <p14:tracePt t="81721" x="6605588" y="4176713"/>
          <p14:tracePt t="81738" x="6634163" y="4152900"/>
          <p14:tracePt t="81754" x="6657975" y="4129088"/>
          <p14:tracePt t="81771" x="6681788" y="4100513"/>
          <p14:tracePt t="81787" x="6691313" y="4071938"/>
          <p14:tracePt t="81804" x="6710363" y="4024313"/>
          <p14:tracePt t="81821" x="6719888" y="3995738"/>
          <p14:tracePt t="81837" x="6719888" y="3967163"/>
          <p14:tracePt t="81854" x="6710363" y="3943350"/>
          <p14:tracePt t="81871" x="6700838" y="3914775"/>
          <p14:tracePt t="81887" x="6686550" y="3900488"/>
          <p14:tracePt t="81904" x="6653213" y="3886200"/>
          <p14:tracePt t="81921" x="6610350" y="3867150"/>
          <p14:tracePt t="81937" x="6538913" y="3848100"/>
          <p14:tracePt t="81954" x="6496050" y="3838575"/>
          <p14:tracePt t="81971" x="6467475" y="3838575"/>
          <p14:tracePt t="81987" x="6424613" y="3838575"/>
          <p14:tracePt t="82004" x="6396038" y="3838575"/>
          <p14:tracePt t="82021" x="6367463" y="3838575"/>
          <p14:tracePt t="82037" x="6329363" y="3843338"/>
          <p14:tracePt t="82054" x="6253163" y="3857625"/>
          <p14:tracePt t="82071" x="6215063" y="3862388"/>
          <p14:tracePt t="82088" x="6167438" y="3876675"/>
          <p14:tracePt t="82104" x="6129338" y="3881438"/>
          <p14:tracePt t="82121" x="6096000" y="3900488"/>
          <p14:tracePt t="82137" x="6072188" y="3905250"/>
          <p14:tracePt t="82154" x="6062663" y="3914775"/>
          <p14:tracePt t="82171" x="6048375" y="3924300"/>
          <p14:tracePt t="82187" x="6043613" y="3933825"/>
          <p14:tracePt t="82204" x="6034088" y="3957638"/>
          <p14:tracePt t="82221" x="6019800" y="3976688"/>
          <p14:tracePt t="82237" x="6010275" y="4052888"/>
          <p14:tracePt t="82254" x="6010275" y="4095750"/>
          <p14:tracePt t="82271" x="6010275" y="4133850"/>
          <p14:tracePt t="82287" x="6010275" y="4152900"/>
          <p14:tracePt t="82304" x="6010275" y="4171950"/>
          <p14:tracePt t="82321" x="6010275" y="4181475"/>
          <p14:tracePt t="82338" x="6015038" y="4186238"/>
          <p14:tracePt t="82354" x="6024563" y="4195763"/>
          <p14:tracePt t="82371" x="6062663" y="4210050"/>
          <p14:tracePt t="82387" x="6110288" y="4224338"/>
          <p14:tracePt t="82404" x="6157913" y="4224338"/>
          <p14:tracePt t="82421" x="6234113" y="4224338"/>
          <p14:tracePt t="82437" x="6276975" y="4224338"/>
          <p14:tracePt t="82454" x="6324600" y="4214813"/>
          <p14:tracePt t="82471" x="6376988" y="4200525"/>
          <p14:tracePt t="82487" x="6448425" y="4181475"/>
          <p14:tracePt t="82504" x="6486525" y="4171950"/>
          <p14:tracePt t="82521" x="6505575" y="4152900"/>
          <p14:tracePt t="82537" x="6529388" y="4138613"/>
          <p14:tracePt t="82554" x="6553200" y="4114800"/>
          <p14:tracePt t="82571" x="6577013" y="4081463"/>
          <p14:tracePt t="82587" x="6586538" y="4052888"/>
          <p14:tracePt t="82604" x="6600825" y="4005263"/>
          <p14:tracePt t="82621" x="6600825" y="3976688"/>
          <p14:tracePt t="82637" x="6600825" y="3957638"/>
          <p14:tracePt t="82654" x="6581775" y="3933825"/>
          <p14:tracePt t="82671" x="6548438" y="3900488"/>
          <p14:tracePt t="82687" x="6510338" y="3881438"/>
          <p14:tracePt t="82704" x="6472238" y="3867150"/>
          <p14:tracePt t="82721" x="6438900" y="3852863"/>
          <p14:tracePt t="82737" x="6400800" y="3848100"/>
          <p14:tracePt t="82754" x="6381750" y="3848100"/>
          <p14:tracePt t="82771" x="6357938" y="3848100"/>
          <p14:tracePt t="82787" x="6338888" y="3848100"/>
          <p14:tracePt t="82804" x="6305550" y="3848100"/>
          <p14:tracePt t="82821" x="6286500" y="3848100"/>
          <p14:tracePt t="82837" x="6267450" y="3848100"/>
          <p14:tracePt t="82854" x="6248400" y="3848100"/>
          <p14:tracePt t="82871" x="6234113" y="3852863"/>
          <p14:tracePt t="82887" x="6229350" y="3862388"/>
          <p14:tracePt t="82904" x="6219825" y="3867150"/>
          <p14:tracePt t="82921" x="6205538" y="3876675"/>
          <p14:tracePt t="82937" x="6196013" y="3890963"/>
          <p14:tracePt t="82954" x="6176963" y="3929063"/>
          <p14:tracePt t="82971" x="6162675" y="3967163"/>
          <p14:tracePt t="82972" x="6157913" y="3981450"/>
          <p14:tracePt t="82987" x="6153150" y="4029075"/>
          <p14:tracePt t="83004" x="6153150" y="4062413"/>
          <p14:tracePt t="83021" x="6153150" y="4090988"/>
          <p14:tracePt t="83038" x="6153150" y="4124325"/>
          <p14:tracePt t="83054" x="6162675" y="4138613"/>
          <p14:tracePt t="83071" x="6167438" y="4148138"/>
          <p14:tracePt t="83087" x="6172200" y="4157663"/>
          <p14:tracePt t="83104" x="6181725" y="4171950"/>
          <p14:tracePt t="83121" x="6191250" y="4181475"/>
          <p14:tracePt t="83137" x="6200775" y="4195763"/>
          <p14:tracePt t="83154" x="6224588" y="4210050"/>
          <p14:tracePt t="83171" x="6267450" y="4229100"/>
          <p14:tracePt t="83187" x="6296025" y="4233863"/>
          <p14:tracePt t="83204" x="6329363" y="4233863"/>
          <p14:tracePt t="83221" x="6367463" y="4224338"/>
          <p14:tracePt t="83237" x="6443663" y="4214813"/>
          <p14:tracePt t="83254" x="6496050" y="4191000"/>
          <p14:tracePt t="83271" x="6534150" y="4171950"/>
          <p14:tracePt t="83287" x="6581775" y="4138613"/>
          <p14:tracePt t="83304" x="6605588" y="4114800"/>
          <p14:tracePt t="83321" x="6615113" y="4090988"/>
          <p14:tracePt t="83337" x="6634163" y="4062413"/>
          <p14:tracePt t="83354" x="6638925" y="4014788"/>
          <p14:tracePt t="83371" x="6634163" y="3986213"/>
          <p14:tracePt t="83388" x="6610350" y="3948113"/>
          <p14:tracePt t="83404" x="6572250" y="3914775"/>
          <p14:tracePt t="83421" x="6467475" y="3867150"/>
          <p14:tracePt t="83437" x="6415088" y="3843338"/>
          <p14:tracePt t="83454" x="6362700" y="3838575"/>
          <p14:tracePt t="83471" x="6324600" y="3838575"/>
          <p14:tracePt t="83487" x="6310313" y="3838575"/>
          <p14:tracePt t="83504" x="6300788" y="3838575"/>
          <p14:tracePt t="83521" x="6296025" y="3838575"/>
          <p14:tracePt t="83537" x="6291263" y="3838575"/>
          <p14:tracePt t="83571" x="6286500" y="3838575"/>
          <p14:tracePt t="83587" x="6281738" y="3843338"/>
          <p14:tracePt t="83604" x="6272213" y="3848100"/>
          <p14:tracePt t="83795" x="6224588" y="3929063"/>
          <p14:tracePt t="83802" x="6162675" y="4057650"/>
          <p14:tracePt t="83809" x="6105525" y="4148138"/>
          <p14:tracePt t="83821" x="6043613" y="4224338"/>
          <p14:tracePt t="83837" x="5900738" y="4391025"/>
          <p14:tracePt t="83854" x="5653088" y="4714875"/>
          <p14:tracePt t="83871" x="5538788" y="4829175"/>
          <p14:tracePt t="83887" x="5405438" y="4933950"/>
          <p14:tracePt t="83904" x="5248275" y="5072063"/>
          <p14:tracePt t="83921" x="5162550" y="5129213"/>
          <p14:tracePt t="83937" x="5072063" y="5176838"/>
          <p14:tracePt t="83954" x="4986338" y="5214938"/>
          <p14:tracePt t="83971" x="4852988" y="5262563"/>
          <p14:tracePt t="83987" x="4776788" y="5295900"/>
          <p14:tracePt t="84004" x="4710113" y="5324475"/>
          <p14:tracePt t="84021" x="4667250" y="5348288"/>
          <p14:tracePt t="84037" x="4605338" y="5372100"/>
          <p14:tracePt t="84054" x="4557713" y="5386388"/>
          <p14:tracePt t="84071" x="4510088" y="5400675"/>
          <p14:tracePt t="84087" x="4457700" y="5405438"/>
          <p14:tracePt t="84104" x="4381500" y="5419725"/>
          <p14:tracePt t="84120" x="4338638" y="5424488"/>
          <p14:tracePt t="84137" x="4295775" y="5424488"/>
          <p14:tracePt t="84154" x="4233863" y="5424488"/>
          <p14:tracePt t="84171" x="4191000" y="5424488"/>
          <p14:tracePt t="84187" x="4143375" y="5424488"/>
          <p14:tracePt t="84204" x="4090988" y="5429250"/>
          <p14:tracePt t="84221" x="4033838" y="5429250"/>
          <p14:tracePt t="84237" x="4005263" y="5429250"/>
          <p14:tracePt t="84254" x="3995738" y="5429250"/>
          <p14:tracePt t="84270" x="3986213" y="5429250"/>
          <p14:tracePt t="84287" x="3981450" y="5429250"/>
          <p14:tracePt t="84320" x="4000500" y="5429250"/>
          <p14:tracePt t="84337" x="4138613" y="5405438"/>
          <p14:tracePt t="84354" x="4314825" y="5381625"/>
          <p14:tracePt t="84371" x="4567238" y="5348288"/>
          <p14:tracePt t="84387" x="4810125" y="5300663"/>
          <p14:tracePt t="84404" x="5300663" y="5233988"/>
          <p14:tracePt t="84421" x="5548313" y="5214938"/>
          <p14:tracePt t="84437" x="5791200" y="5214938"/>
          <p14:tracePt t="84454" x="5981700" y="5214938"/>
          <p14:tracePt t="84471" x="6257925" y="5229225"/>
          <p14:tracePt t="84487" x="6396038" y="5248275"/>
          <p14:tracePt t="84504" x="6500813" y="5253038"/>
          <p14:tracePt t="84521" x="6600825" y="5262563"/>
          <p14:tracePt t="84537" x="6738938" y="5276850"/>
          <p14:tracePt t="84554" x="6834188" y="5286375"/>
          <p14:tracePt t="84571" x="6900863" y="5286375"/>
          <p14:tracePt t="84587" x="6977063" y="5291138"/>
          <p14:tracePt t="84604" x="7024688" y="5291138"/>
          <p14:tracePt t="84621" x="7077075" y="5291138"/>
          <p14:tracePt t="84637" x="7110413" y="5286375"/>
          <p14:tracePt t="84654" x="7172325" y="5272088"/>
          <p14:tracePt t="84671" x="7210425" y="5272088"/>
          <p14:tracePt t="84687" x="7243763" y="5272088"/>
          <p14:tracePt t="84704" x="7267575" y="5272088"/>
          <p14:tracePt t="84720" x="7300913" y="5272088"/>
          <p14:tracePt t="84737" x="7319963" y="5272088"/>
          <p14:tracePt t="84754" x="7334250" y="5267325"/>
          <p14:tracePt t="84771" x="7353300" y="5257800"/>
          <p14:tracePt t="84787" x="7367588" y="5253038"/>
          <p14:tracePt t="84804" x="7377113" y="5248275"/>
          <p14:tracePt t="84821" x="7381875" y="5248275"/>
          <p14:tracePt t="84837" x="7391400" y="5248275"/>
          <p14:tracePt t="84854" x="7396163" y="5248275"/>
          <p14:tracePt t="84918" x="7400925" y="5248275"/>
          <p14:tracePt t="86101" x="7367588" y="5219700"/>
          <p14:tracePt t="86108" x="7296150" y="5167313"/>
          <p14:tracePt t="86121" x="7234238" y="5124450"/>
          <p14:tracePt t="86137" x="7072313" y="4976813"/>
          <p14:tracePt t="86154" x="6948488" y="4800600"/>
          <p14:tracePt t="86170" x="6862763" y="4667250"/>
          <p14:tracePt t="86187" x="6772275" y="4552950"/>
          <p14:tracePt t="86220" x="6553200" y="4214813"/>
          <p14:tracePt t="86254" x="6481763" y="4100513"/>
          <p14:tracePt t="86271" x="6457950" y="4071938"/>
          <p14:tracePt t="86287" x="6448425" y="4057650"/>
          <p14:tracePt t="86304" x="6438900" y="4048125"/>
          <p14:tracePt t="86320" x="6429375" y="4038600"/>
          <p14:tracePt t="86337" x="6419850" y="4029075"/>
          <p14:tracePt t="86354" x="6415088" y="4024313"/>
          <p14:tracePt t="86370" x="6410325" y="4019550"/>
          <p14:tracePt t="86387" x="6410325" y="4014788"/>
          <p14:tracePt t="86420" x="6410325" y="4010025"/>
          <p14:tracePt t="86438" x="6405563" y="4010025"/>
          <p14:tracePt t="86454" x="6396038" y="4010025"/>
          <p14:tracePt t="86470" x="6381750" y="4010025"/>
          <p14:tracePt t="86487" x="6329363" y="4019550"/>
          <p14:tracePt t="86504" x="6229350" y="4048125"/>
          <p14:tracePt t="86520" x="6153150" y="4076700"/>
          <p14:tracePt t="86537" x="6100763" y="4105275"/>
          <p14:tracePt t="86554" x="6062663" y="4105275"/>
          <p14:tracePt t="86570" x="6038850" y="4105275"/>
          <p14:tracePt t="86587" x="6034088" y="4090988"/>
          <p14:tracePt t="86604" x="6029325" y="4038600"/>
          <p14:tracePt t="86620" x="6062663" y="3919538"/>
          <p14:tracePt t="86638" x="6138863" y="3810000"/>
          <p14:tracePt t="86654" x="6186488" y="3767138"/>
          <p14:tracePt t="86670" x="6238875" y="3762375"/>
          <p14:tracePt t="86687" x="6276975" y="3776663"/>
          <p14:tracePt t="86704" x="6319838" y="3843338"/>
          <p14:tracePt t="86721" x="6348413" y="3895725"/>
          <p14:tracePt t="86737" x="6348413" y="3948113"/>
          <p14:tracePt t="86754" x="6348413" y="4033838"/>
          <p14:tracePt t="86770" x="6329363" y="4086225"/>
          <p14:tracePt t="86787" x="6310313" y="4119563"/>
          <p14:tracePt t="86804" x="6291263" y="4138613"/>
          <p14:tracePt t="86820" x="6281738" y="4152900"/>
          <p14:tracePt t="86837" x="6276975" y="4157663"/>
          <p14:tracePt t="86854" x="6276975" y="4162425"/>
          <p14:tracePt t="87055" x="6134100" y="4157663"/>
          <p14:tracePt t="87063" x="5810250" y="4129088"/>
          <p14:tracePt t="87071" x="5481638" y="4086225"/>
          <p14:tracePt t="87087" x="4691063" y="3976688"/>
          <p14:tracePt t="87105" x="3952875" y="3800475"/>
          <p14:tracePt t="87123" x="3157538" y="3471863"/>
          <p14:tracePt t="87138" x="2862263" y="3348038"/>
          <p14:tracePt t="87154" x="2724150" y="3295650"/>
          <p14:tracePt t="87171" x="2671763" y="3276600"/>
          <p14:tracePt t="87188" x="2652713" y="3267075"/>
          <p14:tracePt t="87204" x="2643188" y="3267075"/>
          <p14:tracePt t="87221" x="2638425" y="3267075"/>
          <p14:tracePt t="87329" x="2633663" y="3267075"/>
          <p14:tracePt t="87344" x="2628900" y="3267075"/>
          <p14:tracePt t="87351" x="2624138" y="3267075"/>
          <p14:tracePt t="87359" x="2609850" y="3262313"/>
          <p14:tracePt t="87371" x="2590800" y="3257550"/>
          <p14:tracePt t="87387" x="2538413" y="3243263"/>
          <p14:tracePt t="87404" x="2471738" y="3243263"/>
          <p14:tracePt t="87421" x="2400300" y="3243263"/>
          <p14:tracePt t="87438" x="2276475" y="3243263"/>
          <p14:tracePt t="87454" x="2214563" y="3252788"/>
          <p14:tracePt t="87470" x="2162175" y="3267075"/>
          <p14:tracePt t="87487" x="2119313" y="3271838"/>
          <p14:tracePt t="87490" x="2100263" y="3271838"/>
          <p14:tracePt t="87504" x="2071688" y="3271838"/>
          <p14:tracePt t="87520" x="2047875" y="3271838"/>
          <p14:tracePt t="87537" x="2009775" y="3271838"/>
          <p14:tracePt t="87554" x="1990725" y="3271838"/>
          <p14:tracePt t="87570" x="1957388" y="3271838"/>
          <p14:tracePt t="87587" x="1933575" y="3271838"/>
          <p14:tracePt t="87604" x="1924050" y="3267075"/>
          <p14:tracePt t="87620" x="1905000" y="3262313"/>
          <p14:tracePt t="87637" x="1895475" y="3257550"/>
          <p14:tracePt t="87654" x="1890713" y="3257550"/>
          <p14:tracePt t="87670" x="1885950" y="3257550"/>
          <p14:tracePt t="87687" x="1876425" y="3257550"/>
          <p14:tracePt t="87798" x="1876425" y="3252788"/>
          <p14:tracePt t="87806" x="1881188" y="3252788"/>
          <p14:tracePt t="87812" x="1885950" y="3248025"/>
          <p14:tracePt t="87820" x="1895475" y="3248025"/>
          <p14:tracePt t="87837" x="1924050" y="3248025"/>
          <p14:tracePt t="87854" x="1966913" y="3238500"/>
          <p14:tracePt t="87870" x="2028825" y="3228975"/>
          <p14:tracePt t="87887" x="2076450" y="3214688"/>
          <p14:tracePt t="87904" x="2109788" y="3209925"/>
          <p14:tracePt t="87921" x="2162175" y="3205163"/>
          <p14:tracePt t="87937" x="2276475" y="3205163"/>
          <p14:tracePt t="87954" x="2376488" y="3214688"/>
          <p14:tracePt t="87970" x="2462213" y="3228975"/>
          <p14:tracePt t="87987" x="2533650" y="3233738"/>
          <p14:tracePt t="88004" x="2609850" y="3248025"/>
          <p14:tracePt t="88020" x="2676525" y="3248025"/>
          <p14:tracePt t="88037" x="2743200" y="3248025"/>
          <p14:tracePt t="88054" x="2862263" y="3262313"/>
          <p14:tracePt t="88070" x="2933700" y="3271838"/>
          <p14:tracePt t="88088" x="2995613" y="3286125"/>
          <p14:tracePt t="88105" x="3067050" y="3300413"/>
          <p14:tracePt t="88122" x="3186113" y="3314700"/>
          <p14:tracePt t="88138" x="3233738" y="3314700"/>
          <p14:tracePt t="88154" x="3286125" y="3314700"/>
          <p14:tracePt t="88171" x="3333750" y="3314700"/>
          <p14:tracePt t="88187" x="3409950" y="3305175"/>
          <p14:tracePt t="88204" x="3462338" y="3300413"/>
          <p14:tracePt t="88221" x="3519488" y="3290888"/>
          <p14:tracePt t="88238" x="3590925" y="3281363"/>
          <p14:tracePt t="88254" x="3629025" y="3267075"/>
          <p14:tracePt t="88270" x="3662363" y="3248025"/>
          <p14:tracePt t="88287" x="3686175" y="3233738"/>
          <p14:tracePt t="88304" x="3705225" y="3224213"/>
          <p14:tracePt t="88321" x="3714750" y="3209925"/>
          <p14:tracePt t="88337" x="3709988" y="3190875"/>
          <p14:tracePt t="88354" x="3681413" y="3133725"/>
          <p14:tracePt t="88371" x="3590925" y="3043238"/>
          <p14:tracePt t="88387" x="3490913" y="2986088"/>
          <p14:tracePt t="88404" x="3352800" y="2933700"/>
          <p14:tracePt t="88420" x="3181350" y="2905125"/>
          <p14:tracePt t="88437" x="2995613" y="2905125"/>
          <p14:tracePt t="88453" x="2900363" y="2924175"/>
          <p14:tracePt t="88470" x="2790825" y="2957513"/>
          <p14:tracePt t="88487" x="2690813" y="2995613"/>
          <p14:tracePt t="88504" x="2652713" y="3000375"/>
          <p14:tracePt t="88520" x="2619375" y="3005138"/>
          <p14:tracePt t="88537" x="2590800" y="3019425"/>
          <p14:tracePt t="88554" x="2533650" y="3043238"/>
          <p14:tracePt t="88570" x="2481263" y="3057525"/>
          <p14:tracePt t="88587" x="2395538" y="3086100"/>
          <p14:tracePt t="88604" x="2290763" y="3128963"/>
          <p14:tracePt t="88620" x="2143125" y="3176588"/>
          <p14:tracePt t="88637" x="2081213" y="3195638"/>
          <p14:tracePt t="88654" x="2043113" y="3205163"/>
          <p14:tracePt t="88670" x="2014538" y="3209925"/>
          <p14:tracePt t="88687" x="1995488" y="3209925"/>
          <p14:tracePt t="88703" x="1985963" y="3209925"/>
          <p14:tracePt t="88720" x="1981200" y="3209925"/>
          <p14:tracePt t="88737" x="1971675" y="3214688"/>
          <p14:tracePt t="88753" x="1971675" y="3219450"/>
          <p14:tracePt t="88770" x="1971675" y="3228975"/>
          <p14:tracePt t="88787" x="1971675" y="3233738"/>
          <p14:tracePt t="88804" x="2019300" y="3252788"/>
          <p14:tracePt t="88820" x="2105025" y="3271838"/>
          <p14:tracePt t="88837" x="2219325" y="3290888"/>
          <p14:tracePt t="88854" x="2324100" y="3305175"/>
          <p14:tracePt t="88870" x="2428875" y="3328988"/>
          <p14:tracePt t="88887" x="2514600" y="3333750"/>
          <p14:tracePt t="88904" x="2571750" y="3343275"/>
          <p14:tracePt t="88921" x="2657475" y="3343275"/>
          <p14:tracePt t="88937" x="2705100" y="3343275"/>
          <p14:tracePt t="88954" x="2757488" y="3343275"/>
          <p14:tracePt t="88970" x="2814638" y="3343275"/>
          <p14:tracePt t="88987" x="2914650" y="3343275"/>
          <p14:tracePt t="89003" x="2995613" y="3343275"/>
          <p14:tracePt t="89020" x="3086100" y="3343275"/>
          <p14:tracePt t="89037" x="3157538" y="3333750"/>
          <p14:tracePt t="89053" x="3252788" y="3319463"/>
          <p14:tracePt t="89070" x="3324225" y="3305175"/>
          <p14:tracePt t="89087" x="3409950" y="3286125"/>
          <p14:tracePt t="89104" x="3490913" y="3281363"/>
          <p14:tracePt t="89120" x="3586163" y="3267075"/>
          <p14:tracePt t="89137" x="3624263" y="3262313"/>
          <p14:tracePt t="89154" x="3643313" y="3248025"/>
          <p14:tracePt t="89170" x="3667125" y="3238500"/>
          <p14:tracePt t="89187" x="3671888" y="3233738"/>
          <p14:tracePt t="89204" x="3671888" y="3228975"/>
          <p14:tracePt t="89220" x="3671888" y="3219450"/>
          <p14:tracePt t="89238" x="3624263" y="3171825"/>
          <p14:tracePt t="89254" x="3533775" y="3095625"/>
          <p14:tracePt t="89270" x="3414713" y="3038475"/>
          <p14:tracePt t="89287" x="3276600" y="2995613"/>
          <p14:tracePt t="89304" x="3038475" y="2967038"/>
          <p14:tracePt t="89320" x="2919413" y="2967038"/>
          <p14:tracePt t="89337" x="2814638" y="2976563"/>
          <p14:tracePt t="89354" x="2705100" y="3009900"/>
          <p14:tracePt t="89370" x="2638425" y="3028950"/>
          <p14:tracePt t="89387" x="2586038" y="3043238"/>
          <p14:tracePt t="89404" x="2538413" y="3048000"/>
          <p14:tracePt t="89421" x="2466975" y="3076575"/>
          <p14:tracePt t="89437" x="2414588" y="3095625"/>
          <p14:tracePt t="89454" x="2352675" y="3114675"/>
          <p14:tracePt t="89470" x="2286000" y="3143250"/>
          <p14:tracePt t="89487" x="2195513" y="3186113"/>
          <p14:tracePt t="89504" x="2157413" y="3200400"/>
          <p14:tracePt t="89520" x="2133600" y="3209925"/>
          <p14:tracePt t="89537" x="2119313" y="3214688"/>
          <p14:tracePt t="89553" x="2109788" y="3219450"/>
          <p14:tracePt t="89570" x="2105025" y="3219450"/>
          <p14:tracePt t="89587" x="2100263" y="3224213"/>
          <p14:tracePt t="89604" x="2100263" y="3233738"/>
          <p14:tracePt t="89620" x="2100263" y="3248025"/>
          <p14:tracePt t="89637" x="2100263" y="3252788"/>
          <p14:tracePt t="89653" x="2100263" y="3257550"/>
          <p14:tracePt t="89670" x="2119313" y="3271838"/>
          <p14:tracePt t="89687" x="2171700" y="3286125"/>
          <p14:tracePt t="89703" x="2219325" y="3290888"/>
          <p14:tracePt t="89720" x="2295525" y="3305175"/>
          <p14:tracePt t="89737" x="2447925" y="3338513"/>
          <p14:tracePt t="89753" x="2571750" y="3357563"/>
          <p14:tracePt t="89770" x="2662238" y="3362325"/>
          <p14:tracePt t="89787" x="2790825" y="3371850"/>
          <p14:tracePt t="89803" x="2862263" y="3362325"/>
          <p14:tracePt t="89820" x="2933700" y="3357563"/>
          <p14:tracePt t="89837" x="3005138" y="3343275"/>
          <p14:tracePt t="89854" x="3081338" y="3319463"/>
          <p14:tracePt t="89870" x="3133725" y="3309938"/>
          <p14:tracePt t="89887" x="3186113" y="3290888"/>
          <p14:tracePt t="89903" x="3248025" y="3267075"/>
          <p14:tracePt t="89920" x="3338513" y="3238500"/>
          <p14:tracePt t="89937" x="3381375" y="3228975"/>
          <p14:tracePt t="89954" x="3419475" y="3209925"/>
          <p14:tracePt t="89970" x="3438525" y="3200400"/>
          <p14:tracePt t="89987" x="3452813" y="3190875"/>
          <p14:tracePt t="90003" x="3452813" y="3186113"/>
          <p14:tracePt t="90020" x="3452813" y="3162300"/>
          <p14:tracePt t="90037" x="3400425" y="3109913"/>
          <p14:tracePt t="90053" x="3328988" y="3067050"/>
          <p14:tracePt t="90070" x="3219450" y="3005138"/>
          <p14:tracePt t="90087" x="3081338" y="2962275"/>
          <p14:tracePt t="90104" x="2867025" y="2947988"/>
          <p14:tracePt t="90120" x="2743200" y="2947988"/>
          <p14:tracePt t="90137" x="2605088" y="2976563"/>
          <p14:tracePt t="90153" x="2490788" y="3000375"/>
          <p14:tracePt t="90170" x="2357438" y="3028950"/>
          <p14:tracePt t="90187" x="2305050" y="3052763"/>
          <p14:tracePt t="90204" x="2252663" y="3062288"/>
          <p14:tracePt t="90220" x="2181225" y="3090863"/>
          <p14:tracePt t="90237" x="2138363" y="3109913"/>
          <p14:tracePt t="90253" x="2095500" y="3128963"/>
          <p14:tracePt t="90270" x="2062163" y="3138488"/>
          <p14:tracePt t="90287" x="2028825" y="3152775"/>
          <p14:tracePt t="90303" x="2019300" y="3162300"/>
          <p14:tracePt t="90320" x="2009775" y="3162300"/>
          <p14:tracePt t="90337" x="2005013" y="3171825"/>
          <p14:tracePt t="90354" x="2005013" y="3190875"/>
          <p14:tracePt t="90370" x="2009775" y="3200400"/>
          <p14:tracePt t="90387" x="2028825" y="3214688"/>
          <p14:tracePt t="90404" x="2081213" y="3238500"/>
          <p14:tracePt t="90420" x="2176463" y="3252788"/>
          <p14:tracePt t="90437" x="2266950" y="3252788"/>
          <p14:tracePt t="90454" x="2390775" y="3252788"/>
          <p14:tracePt t="90470" x="2581275" y="3252788"/>
          <p14:tracePt t="90487" x="2705100" y="3252788"/>
          <p14:tracePt t="90503" x="2838450" y="3238500"/>
          <p14:tracePt t="90520" x="2976563" y="3224213"/>
          <p14:tracePt t="90537" x="3138488" y="3171825"/>
          <p14:tracePt t="90553" x="3228975" y="3124200"/>
          <p14:tracePt t="90570" x="3305175" y="3086100"/>
          <p14:tracePt t="90587" x="3352800" y="3067050"/>
          <p14:tracePt t="90603" x="3381375" y="3043238"/>
          <p14:tracePt t="90620" x="3386138" y="3038475"/>
          <p14:tracePt t="90637" x="3381375" y="3019425"/>
          <p14:tracePt t="90654" x="3328988" y="2971800"/>
          <p14:tracePt t="90670" x="3219450" y="2914650"/>
          <p14:tracePt t="90687" x="3028950" y="2881313"/>
          <p14:tracePt t="90703" x="2862263" y="2871788"/>
          <p14:tracePt t="90720" x="2581275" y="2900363"/>
          <p14:tracePt t="90737" x="2424113" y="2938463"/>
          <p14:tracePt t="90753" x="2314575" y="2976563"/>
          <p14:tracePt t="90771" x="2228850" y="3019425"/>
          <p14:tracePt t="90787" x="2143125" y="3057525"/>
          <p14:tracePt t="90804" x="2105025" y="3076575"/>
          <p14:tracePt t="90820" x="2081213" y="3095625"/>
          <p14:tracePt t="90837" x="2062163" y="3109913"/>
          <p14:tracePt t="90854" x="2038350" y="3128963"/>
          <p14:tracePt t="90870" x="2033588" y="3133725"/>
          <p14:tracePt t="90887" x="2028825" y="3138488"/>
          <p14:tracePt t="90904" x="2028825" y="3148013"/>
          <p14:tracePt t="90920" x="2033588" y="3157538"/>
          <p14:tracePt t="90937" x="2043113" y="3162300"/>
          <p14:tracePt t="90954" x="2062163" y="3167063"/>
          <p14:tracePt t="90971" x="2090738" y="3176588"/>
          <p14:tracePt t="90987" x="2114550" y="3176588"/>
          <p14:tracePt t="91004" x="2128838" y="3176588"/>
          <p14:tracePt t="91020" x="2152650" y="3176588"/>
          <p14:tracePt t="91037" x="2171700" y="3176588"/>
          <p14:tracePt t="91053" x="2181225" y="3176588"/>
          <p14:tracePt t="91070" x="2190750" y="3176588"/>
          <p14:tracePt t="91087" x="2195513" y="3176588"/>
          <p14:tracePt t="91103" x="2200275" y="3176588"/>
          <p14:tracePt t="92109" x="2181225" y="3176588"/>
          <p14:tracePt t="92116" x="2162175" y="3176588"/>
          <p14:tracePt t="92123" x="2147888" y="3176588"/>
          <p14:tracePt t="92137" x="2128838" y="3176588"/>
          <p14:tracePt t="92153" x="2081213" y="3176588"/>
          <p14:tracePt t="92170" x="2062163" y="3176588"/>
          <p14:tracePt t="92203" x="2038350" y="3176588"/>
          <p14:tracePt t="92237" x="2024063" y="3176588"/>
          <p14:tracePt t="92253" x="2019300" y="3176588"/>
          <p14:tracePt t="92270" x="2014538" y="3176588"/>
          <p14:tracePt t="92315" x="2019300" y="3176588"/>
          <p14:tracePt t="92322" x="2038350" y="3176588"/>
          <p14:tracePt t="92336" x="2095500" y="3171825"/>
          <p14:tracePt t="92353" x="2157413" y="3171825"/>
          <p14:tracePt t="92370" x="2214563" y="3171825"/>
          <p14:tracePt t="92387" x="2290763" y="3171825"/>
          <p14:tracePt t="92403" x="2338388" y="3171825"/>
          <p14:tracePt t="92420" x="2390775" y="3171825"/>
          <p14:tracePt t="92437" x="2433638" y="3171825"/>
          <p14:tracePt t="92454" x="2509838" y="3176588"/>
          <p14:tracePt t="92470" x="2552700" y="3190875"/>
          <p14:tracePt t="92487" x="2600325" y="3190875"/>
          <p14:tracePt t="92503" x="2652713" y="3190875"/>
          <p14:tracePt t="92520" x="2752725" y="3190875"/>
          <p14:tracePt t="92537" x="2867025" y="3190875"/>
          <p14:tracePt t="92553" x="2957513" y="3190875"/>
          <p14:tracePt t="92570" x="3038475" y="3190875"/>
          <p14:tracePt t="92587" x="3162300" y="3190875"/>
          <p14:tracePt t="92603" x="3252788" y="3186113"/>
          <p14:tracePt t="92620" x="3343275" y="3181350"/>
          <p14:tracePt t="92637" x="3476625" y="3148013"/>
          <p14:tracePt t="92653" x="3557588" y="3133725"/>
          <p14:tracePt t="92670" x="3629025" y="3119438"/>
          <p14:tracePt t="92687" x="3714750" y="3105150"/>
          <p14:tracePt t="92703" x="3800475" y="3090863"/>
          <p14:tracePt t="92720" x="3833813" y="3086100"/>
          <p14:tracePt t="92737" x="3871913" y="3067050"/>
          <p14:tracePt t="92753" x="3900488" y="3057525"/>
          <p14:tracePt t="92770" x="3924300" y="3043238"/>
          <p14:tracePt t="92787" x="3929063" y="3028950"/>
          <p14:tracePt t="92803" x="3929063" y="3014663"/>
          <p14:tracePt t="92820" x="3910013" y="2971800"/>
          <p14:tracePt t="92837" x="3843338" y="2928938"/>
          <p14:tracePt t="92853" x="3743325" y="2890838"/>
          <p14:tracePt t="92870" x="3638550" y="2857500"/>
          <p14:tracePt t="92887" x="3462338" y="2824163"/>
          <p14:tracePt t="92903" x="3338513" y="2814638"/>
          <p14:tracePt t="92920" x="3228975" y="2814638"/>
          <p14:tracePt t="92937" x="3133725" y="2819400"/>
          <p14:tracePt t="92953" x="2919413" y="2852738"/>
          <p14:tracePt t="92970" x="2790825" y="2886075"/>
          <p14:tracePt t="92987" x="2671763" y="2938463"/>
          <p14:tracePt t="93004" x="2505075" y="3014663"/>
          <p14:tracePt t="93020" x="2405063" y="3062288"/>
          <p14:tracePt t="93037" x="2338388" y="3100388"/>
          <p14:tracePt t="93053" x="2295525" y="3119438"/>
          <p14:tracePt t="93070" x="2252663" y="3143250"/>
          <p14:tracePt t="93087" x="2228850" y="3148013"/>
          <p14:tracePt t="93103" x="2209800" y="3162300"/>
          <p14:tracePt t="93120" x="2185988" y="3171825"/>
          <p14:tracePt t="93137" x="2138363" y="3195638"/>
          <p14:tracePt t="93153" x="2090738" y="3214688"/>
          <p14:tracePt t="93170" x="2062163" y="3224213"/>
          <p14:tracePt t="93186" x="2038350" y="3233738"/>
          <p14:tracePt t="93203" x="2028825" y="3233738"/>
          <p14:tracePt t="93220" x="2019300" y="3233738"/>
          <p14:tracePt t="93236" x="2014538" y="3233738"/>
          <p14:tracePt t="93253" x="2009775" y="3233738"/>
          <p14:tracePt t="93287" x="2014538" y="3233738"/>
          <p14:tracePt t="93303" x="2057400" y="3233738"/>
          <p14:tracePt t="93320" x="2228850" y="3224213"/>
          <p14:tracePt t="93337" x="2386013" y="3205163"/>
          <p14:tracePt t="93353" x="2519363" y="3205163"/>
          <p14:tracePt t="93370" x="2705100" y="3195638"/>
          <p14:tracePt t="93386" x="2962275" y="3181350"/>
          <p14:tracePt t="93403" x="3100388" y="3171825"/>
          <p14:tracePt t="93420" x="3224213" y="3162300"/>
          <p14:tracePt t="93437" x="3405188" y="3152775"/>
          <p14:tracePt t="93453" x="3505200" y="3152775"/>
          <p14:tracePt t="93470" x="3586163" y="3152775"/>
          <p14:tracePt t="93486" x="3633788" y="3157538"/>
          <p14:tracePt t="93503" x="3709988" y="3157538"/>
          <p14:tracePt t="93520" x="3729038" y="3157538"/>
          <p14:tracePt t="93536" x="3752850" y="3157538"/>
          <p14:tracePt t="93553" x="3762375" y="3157538"/>
          <p14:tracePt t="93570" x="3771900" y="3157538"/>
          <p14:tracePt t="93805" x="3810000" y="3271838"/>
          <p14:tracePt t="93812" x="3890963" y="3481388"/>
          <p14:tracePt t="93820" x="3948113" y="3624263"/>
          <p14:tracePt t="93836" x="4048125" y="3867150"/>
          <p14:tracePt t="93853" x="4200525" y="4267200"/>
          <p14:tracePt t="93870" x="4314825" y="4576763"/>
          <p14:tracePt t="93903" x="4386263" y="4862513"/>
          <p14:tracePt t="93936" x="4395788" y="4929188"/>
          <p14:tracePt t="93953" x="4395788" y="4933950"/>
          <p14:tracePt t="93970" x="4395788" y="4943475"/>
          <p14:tracePt t="93986" x="4395788" y="4948238"/>
          <p14:tracePt t="93988" x="4395788" y="4953000"/>
          <p14:tracePt t="94040" x="4395788" y="4957763"/>
          <p14:tracePt t="94047" x="4395788" y="4962525"/>
          <p14:tracePt t="94062" x="4395788" y="4972050"/>
          <p14:tracePt t="94070" x="4391025" y="4981575"/>
          <p14:tracePt t="94086" x="4371975" y="5033963"/>
          <p14:tracePt t="94103" x="4329113" y="5153025"/>
          <p14:tracePt t="94120" x="4281488" y="5286375"/>
          <p14:tracePt t="94136" x="4267200" y="5324475"/>
          <p14:tracePt t="94153" x="4257675" y="5353050"/>
          <p14:tracePt t="94170" x="4252913" y="5372100"/>
          <p14:tracePt t="94186" x="4243388" y="5381625"/>
          <p14:tracePt t="94203" x="4238625" y="5386388"/>
          <p14:tracePt t="94220" x="4229100" y="5395913"/>
          <p14:tracePt t="94236" x="4210050" y="5395913"/>
          <p14:tracePt t="94253" x="4176713" y="5395913"/>
          <p14:tracePt t="94270" x="4162425" y="5395913"/>
          <p14:tracePt t="94287" x="4148138" y="5395913"/>
          <p14:tracePt t="94303" x="4138613" y="5395913"/>
          <p14:tracePt t="94320" x="4119563" y="5395913"/>
          <p14:tracePt t="94336" x="4110038" y="5395913"/>
          <p14:tracePt t="94353" x="4095750" y="5395913"/>
          <p14:tracePt t="94370" x="4076700" y="5386388"/>
          <p14:tracePt t="94386" x="4067175" y="5381625"/>
          <p14:tracePt t="94403" x="4057650" y="5376863"/>
          <p14:tracePt t="94420" x="4048125" y="5367338"/>
          <p14:tracePt t="94436" x="4038600" y="5357813"/>
          <p14:tracePt t="94453" x="4033838" y="5357813"/>
          <p14:tracePt t="94470" x="4024313" y="5357813"/>
          <p14:tracePt t="94539" x="4019550" y="5357813"/>
          <p14:tracePt t="94546" x="4014788" y="5357813"/>
          <p14:tracePt t="94774" x="4086225" y="5353050"/>
          <p14:tracePt t="94781" x="4176713" y="5343525"/>
          <p14:tracePt t="94789" x="4252913" y="5343525"/>
          <p14:tracePt t="94803" x="4410075" y="5324475"/>
          <p14:tracePt t="94820" x="4610100" y="5324475"/>
          <p14:tracePt t="94836" x="4767263" y="5324475"/>
          <p14:tracePt t="94853" x="4900613" y="5329238"/>
          <p14:tracePt t="94886" x="5238750" y="5357813"/>
          <p14:tracePt t="94920" x="5391150" y="5372100"/>
          <p14:tracePt t="94936" x="5481638" y="5372100"/>
          <p14:tracePt t="94953" x="5553075" y="5376863"/>
          <p14:tracePt t="94970" x="5610225" y="5376863"/>
          <p14:tracePt t="94987" x="5695950" y="5376863"/>
          <p14:tracePt t="95003" x="5743575" y="5376863"/>
          <p14:tracePt t="95020" x="5781675" y="5376863"/>
          <p14:tracePt t="95036" x="5829300" y="5376863"/>
          <p14:tracePt t="95053" x="5905500" y="5362575"/>
          <p14:tracePt t="95070" x="5976938" y="5362575"/>
          <p14:tracePt t="95086" x="6048375" y="5348288"/>
          <p14:tracePt t="95103" x="6115050" y="5348288"/>
          <p14:tracePt t="95120" x="6200775" y="5334000"/>
          <p14:tracePt t="95136" x="6262688" y="5319713"/>
          <p14:tracePt t="95153" x="6324600" y="5314950"/>
          <p14:tracePt t="95170" x="6386513" y="5305425"/>
          <p14:tracePt t="95186" x="6472238" y="5295900"/>
          <p14:tracePt t="95203" x="6515100" y="5281613"/>
          <p14:tracePt t="95220" x="6543675" y="5281613"/>
          <p14:tracePt t="95237" x="6581775" y="5281613"/>
          <p14:tracePt t="95253" x="6605588" y="5272088"/>
          <p14:tracePt t="95270" x="6638925" y="5262563"/>
          <p14:tracePt t="95286" x="6667500" y="5257800"/>
          <p14:tracePt t="95303" x="6715125" y="5257800"/>
          <p14:tracePt t="95320" x="6753225" y="5257800"/>
          <p14:tracePt t="95337" x="6781800" y="5257800"/>
          <p14:tracePt t="95353" x="6800850" y="5257800"/>
          <p14:tracePt t="95370" x="6838950" y="5257800"/>
          <p14:tracePt t="95386" x="6867525" y="5257800"/>
          <p14:tracePt t="95403" x="6891338" y="5257800"/>
          <p14:tracePt t="95420" x="6929438" y="5267325"/>
          <p14:tracePt t="95436" x="6953250" y="5272088"/>
          <p14:tracePt t="95453" x="6967538" y="5272088"/>
          <p14:tracePt t="95470" x="6977063" y="5272088"/>
          <p14:tracePt t="95486" x="6986588" y="5272088"/>
          <p14:tracePt t="95751" x="7048500" y="5262563"/>
          <p14:tracePt t="95758" x="7115175" y="5253038"/>
          <p14:tracePt t="95770" x="7172325" y="5248275"/>
          <p14:tracePt t="95786" x="7310438" y="5229225"/>
          <p14:tracePt t="95803" x="7491413" y="5238750"/>
          <p14:tracePt t="95836" x="7648575" y="5272088"/>
          <p14:tracePt t="95869" x="7777163" y="5295900"/>
          <p14:tracePt t="95886" x="7824788" y="5310188"/>
          <p14:tracePt t="95903" x="7877175" y="5310188"/>
          <p14:tracePt t="95920" x="7953375" y="5310188"/>
          <p14:tracePt t="95936" x="7996238" y="5305425"/>
          <p14:tracePt t="95953" x="8029575" y="5300663"/>
          <p14:tracePt t="95970" x="8058150" y="5291138"/>
          <p14:tracePt t="95986" x="8105775" y="5276850"/>
          <p14:tracePt t="96003" x="8129588" y="5276850"/>
          <p14:tracePt t="96020" x="8148638" y="5276850"/>
          <p14:tracePt t="96036" x="8167688" y="5276850"/>
          <p14:tracePt t="96053" x="8181975" y="5276850"/>
          <p14:tracePt t="96070" x="8186738" y="5276850"/>
          <p14:tracePt t="96086" x="8196263" y="5276850"/>
          <p14:tracePt t="96992" x="8072438" y="5233988"/>
          <p14:tracePt t="96999" x="7753350" y="5129213"/>
          <p14:tracePt t="97007" x="7386638" y="5000625"/>
          <p14:tracePt t="97022" x="6538913" y="4667250"/>
          <p14:tracePt t="97037" x="5634038" y="4205288"/>
          <p14:tracePt t="97053" x="4914900" y="3886200"/>
          <p14:tracePt t="97087" x="3852863" y="3195638"/>
          <p14:tracePt t="97120" x="3633788" y="3076575"/>
          <p14:tracePt t="97136" x="3614738" y="3067050"/>
          <p14:tracePt t="97153" x="3590925" y="3057525"/>
          <p14:tracePt t="97169" x="3586163" y="3048000"/>
          <p14:tracePt t="97186" x="3581400" y="3048000"/>
          <p14:tracePt t="97203" x="3571875" y="3048000"/>
          <p14:tracePt t="97220" x="3562350" y="3048000"/>
          <p14:tracePt t="97236" x="3548063" y="3048000"/>
          <p14:tracePt t="97253" x="3529013" y="3048000"/>
          <p14:tracePt t="97269" x="3500438" y="3048000"/>
          <p14:tracePt t="97286" x="3424238" y="3048000"/>
          <p14:tracePt t="97303" x="3367088" y="3048000"/>
          <p14:tracePt t="97320" x="3324225" y="3048000"/>
          <p14:tracePt t="97336" x="3286125" y="3043238"/>
          <p14:tracePt t="97353" x="3252788" y="3028950"/>
          <p14:tracePt t="97369" x="3238500" y="3024188"/>
          <p14:tracePt t="97386" x="3233738" y="3014663"/>
          <p14:tracePt t="97403" x="3228975" y="3005138"/>
          <p14:tracePt t="97419" x="3228975" y="3000375"/>
          <p14:tracePt t="97436" x="3238500" y="3000375"/>
          <p14:tracePt t="97453" x="3267075" y="3005138"/>
          <p14:tracePt t="97470" x="3324225" y="3024188"/>
          <p14:tracePt t="97486" x="3357563" y="3038475"/>
          <p14:tracePt t="97503" x="3381375" y="3052763"/>
          <p14:tracePt t="97519" x="3400425" y="3062288"/>
          <p14:tracePt t="97536" x="3409950" y="3086100"/>
          <p14:tracePt t="97553" x="3414713" y="3105150"/>
          <p14:tracePt t="97569" x="3405188" y="3143250"/>
          <p14:tracePt t="97586" x="3367088" y="3209925"/>
          <p14:tracePt t="97603" x="3328988" y="3248025"/>
          <p14:tracePt t="97620" x="3248025" y="3295650"/>
          <p14:tracePt t="97636" x="3181350" y="3338513"/>
          <p14:tracePt t="97653" x="3090863" y="3376613"/>
          <p14:tracePt t="97669" x="3038475" y="3386138"/>
          <p14:tracePt t="97686" x="2990850" y="3386138"/>
          <p14:tracePt t="97703" x="2943225" y="3386138"/>
          <p14:tracePt t="97719" x="2895600" y="3357563"/>
          <p14:tracePt t="97736" x="2867025" y="3324225"/>
          <p14:tracePt t="97753" x="2838450" y="3286125"/>
          <p14:tracePt t="97770" x="2814638" y="3233738"/>
          <p14:tracePt t="97786" x="2800350" y="3171825"/>
          <p14:tracePt t="97803" x="2800350" y="3095625"/>
          <p14:tracePt t="97820" x="2828925" y="2976563"/>
          <p14:tracePt t="97836" x="2886075" y="2852738"/>
          <p14:tracePt t="97853" x="2933700" y="2800350"/>
          <p14:tracePt t="97870" x="2981325" y="2757488"/>
          <p14:tracePt t="97886" x="3038475" y="2733675"/>
          <p14:tracePt t="97903" x="3138488" y="2705100"/>
          <p14:tracePt t="97919" x="3200400" y="2695575"/>
          <p14:tracePt t="97936" x="3271838" y="2705100"/>
          <p14:tracePt t="97953" x="3314700" y="2724150"/>
          <p14:tracePt t="97969" x="3357563" y="2762250"/>
          <p14:tracePt t="97986" x="3381375" y="2795588"/>
          <p14:tracePt t="98003" x="3400425" y="2843213"/>
          <p14:tracePt t="98020" x="3419475" y="2895600"/>
          <p14:tracePt t="98036" x="3419475" y="2919413"/>
          <p14:tracePt t="98053" x="3409950" y="2933700"/>
          <p14:tracePt t="98069" x="3390900" y="2952750"/>
          <p14:tracePt t="98086" x="3338513" y="2976563"/>
          <p14:tracePt t="98103" x="3300413" y="2986088"/>
          <p14:tracePt t="98119" x="3271838" y="3000375"/>
          <p14:tracePt t="98136" x="3248025" y="3000375"/>
          <p14:tracePt t="98153" x="3228975" y="3000375"/>
          <p14:tracePt t="98169" x="3219450" y="3000375"/>
          <p14:tracePt t="98186" x="3214688" y="2995613"/>
          <p14:tracePt t="98203" x="3209925" y="2986088"/>
          <p14:tracePt t="98277" x="3209925" y="2981325"/>
          <p14:tracePt t="98284" x="3209925" y="2976563"/>
          <p14:tracePt t="98321" x="3214688" y="2976563"/>
          <p14:tracePt t="98328" x="3238500" y="2981325"/>
          <p14:tracePt t="98336" x="3267075" y="2995613"/>
          <p14:tracePt t="98353" x="3376613" y="3090863"/>
          <p14:tracePt t="98370" x="3548063" y="3333750"/>
          <p14:tracePt t="98386" x="3700463" y="3600450"/>
          <p14:tracePt t="98403" x="3914775" y="4071938"/>
          <p14:tracePt t="98420" x="3995738" y="4291013"/>
          <p14:tracePt t="98436" x="4086225" y="4567238"/>
          <p14:tracePt t="98453" x="4162425" y="4748213"/>
          <p14:tracePt t="98469" x="4205288" y="4886325"/>
          <p14:tracePt t="98486" x="4238625" y="5048250"/>
          <p14:tracePt t="98503" x="4262438" y="5143500"/>
          <p14:tracePt t="98519" x="4286250" y="5210175"/>
          <p14:tracePt t="98536" x="4291013" y="5238750"/>
          <p14:tracePt t="98553" x="4295775" y="5262563"/>
          <p14:tracePt t="98569" x="4295775" y="5286375"/>
          <p14:tracePt t="98586" x="4295775" y="5305425"/>
          <p14:tracePt t="98603" x="4295775" y="5314950"/>
          <p14:tracePt t="98619" x="4295775" y="5324475"/>
          <p14:tracePt t="98636" x="4295775" y="5353050"/>
          <p14:tracePt t="98653" x="4291013" y="5376863"/>
          <p14:tracePt t="98669" x="4281488" y="5405438"/>
          <p14:tracePt t="98686" x="4271963" y="5419725"/>
          <p14:tracePt t="98703" x="4257675" y="5443538"/>
          <p14:tracePt t="98719" x="4248150" y="5443538"/>
          <p14:tracePt t="98736" x="4233863" y="5443538"/>
          <p14:tracePt t="98753" x="4219575" y="5438775"/>
          <p14:tracePt t="98769" x="4195763" y="5400675"/>
          <p14:tracePt t="98786" x="4186238" y="5386388"/>
          <p14:tracePt t="98803" x="4176713" y="5376863"/>
          <p14:tracePt t="98819" x="4171950" y="5372100"/>
          <p14:tracePt t="98836" x="4167188" y="5362575"/>
          <p14:tracePt t="98853" x="4167188" y="5353050"/>
          <p14:tracePt t="98869" x="4186238" y="5343525"/>
          <p14:tracePt t="98886" x="4276725" y="5314950"/>
          <p14:tracePt t="98903" x="4391025" y="5305425"/>
          <p14:tracePt t="98919" x="4524375" y="5295900"/>
          <p14:tracePt t="98936" x="4638675" y="5295900"/>
          <p14:tracePt t="98953" x="4743450" y="5300663"/>
          <p14:tracePt t="98969" x="4810125" y="5300663"/>
          <p14:tracePt t="98986" x="4862513" y="5300663"/>
          <p14:tracePt t="99003" x="4895850" y="5300663"/>
          <p14:tracePt t="99019" x="4929188" y="5300663"/>
          <p14:tracePt t="99036" x="4938713" y="5300663"/>
          <p14:tracePt t="99053" x="4943475" y="5300663"/>
          <p14:tracePt t="99070" x="4948238" y="5300663"/>
          <p14:tracePt t="99086" x="4957763" y="5300663"/>
          <p14:tracePt t="99467" x="4986338" y="5300663"/>
          <p14:tracePt t="99474" x="5033963" y="5295900"/>
          <p14:tracePt t="99486" x="5081588" y="5286375"/>
          <p14:tracePt t="99503" x="5205413" y="5286375"/>
          <p14:tracePt t="99519" x="5262563" y="5286375"/>
          <p14:tracePt t="99536" x="5310188" y="5295900"/>
          <p14:tracePt t="99569" x="5357813" y="5295900"/>
          <p14:tracePt t="99603" x="5376863" y="5295900"/>
          <p14:tracePt t="99619" x="5391150" y="5305425"/>
          <p14:tracePt t="99636" x="5438775" y="5319713"/>
          <p14:tracePt t="99653" x="5495925" y="5324475"/>
          <p14:tracePt t="99669" x="5567363" y="5329238"/>
          <p14:tracePt t="99686" x="5638800" y="5338763"/>
          <p14:tracePt t="99703" x="5715000" y="5343525"/>
          <p14:tracePt t="99719" x="5762625" y="5343525"/>
          <p14:tracePt t="99736" x="5815013" y="5343525"/>
          <p14:tracePt t="99753" x="5891213" y="5353050"/>
          <p14:tracePt t="99769" x="5934075" y="5357813"/>
          <p14:tracePt t="99786" x="5967413" y="5357813"/>
          <p14:tracePt t="99803" x="5995988" y="5357813"/>
          <p14:tracePt t="99819" x="6029325" y="5357813"/>
          <p14:tracePt t="99836" x="6038850" y="5357813"/>
          <p14:tracePt t="99853" x="6043613" y="5357813"/>
          <p14:tracePt t="99870" x="6048375" y="5357813"/>
          <p14:tracePt t="99886" x="6057900" y="5357813"/>
          <p14:tracePt t="100282" x="6086475" y="5357813"/>
          <p14:tracePt t="100289" x="6134100" y="5348288"/>
          <p14:tracePt t="100303" x="6191250" y="5348288"/>
          <p14:tracePt t="100336" x="6462713" y="5357813"/>
          <p14:tracePt t="100353" x="6577013" y="5367338"/>
          <p14:tracePt t="100386" x="6824663" y="5376863"/>
          <p14:tracePt t="100419" x="6953250" y="5376863"/>
          <p14:tracePt t="100436" x="7043738" y="5376863"/>
          <p14:tracePt t="100453" x="7105650" y="5372100"/>
          <p14:tracePt t="100469" x="7158038" y="5372100"/>
          <p14:tracePt t="100486" x="7205663" y="5372100"/>
          <p14:tracePt t="100488" x="7224713" y="5372100"/>
          <p14:tracePt t="100503" x="7258050" y="5372100"/>
          <p14:tracePt t="100519" x="7286625" y="5372100"/>
          <p14:tracePt t="100536" x="7315200" y="5367338"/>
          <p14:tracePt t="100553" x="7343775" y="5367338"/>
          <p14:tracePt t="100569" x="7386638" y="5367338"/>
          <p14:tracePt t="100586" x="7415213" y="5362575"/>
          <p14:tracePt t="100603" x="7458075" y="5357813"/>
          <p14:tracePt t="100619" x="7510463" y="5353050"/>
          <p14:tracePt t="100636" x="7548563" y="5353050"/>
          <p14:tracePt t="100653" x="7577138" y="5343525"/>
          <p14:tracePt t="100669" x="7605713" y="5338763"/>
          <p14:tracePt t="100686" x="7639050" y="5334000"/>
          <p14:tracePt t="100703" x="7658100" y="5329238"/>
          <p14:tracePt t="100719" x="7681913" y="5324475"/>
          <p14:tracePt t="100736" x="7705725" y="5324475"/>
          <p14:tracePt t="100753" x="7753350" y="5310188"/>
          <p14:tracePt t="100769" x="7772400" y="5305425"/>
          <p14:tracePt t="100786" x="7796213" y="5300663"/>
          <p14:tracePt t="100803" x="7824788" y="5300663"/>
          <p14:tracePt t="100819" x="7834313" y="5300663"/>
          <p14:tracePt t="100836" x="7839075" y="5300663"/>
          <p14:tracePt t="100853" x="7843838" y="5300663"/>
          <p14:tracePt t="100870" x="7848600" y="5300663"/>
          <p14:tracePt t="101289" x="7843838" y="5300663"/>
          <p14:tracePt t="101296" x="7834313" y="5300663"/>
          <p14:tracePt t="101303" x="7824788" y="5305425"/>
          <p14:tracePt t="101320" x="7805738" y="5310188"/>
          <p14:tracePt t="101336" x="7786688" y="5310188"/>
          <p14:tracePt t="101353" x="7762875" y="5310188"/>
          <p14:tracePt t="101386" x="7677150" y="5310188"/>
          <p14:tracePt t="101420" x="7567613" y="5310188"/>
          <p14:tracePt t="101436" x="7515225" y="5310188"/>
          <p14:tracePt t="101453" x="7481888" y="5310188"/>
          <p14:tracePt t="101469" x="7453313" y="5310188"/>
          <p14:tracePt t="101486" x="7410450" y="5300663"/>
          <p14:tracePt t="101503" x="7381875" y="5272088"/>
          <p14:tracePt t="101519" x="7348538" y="5248275"/>
          <p14:tracePt t="101536" x="7315200" y="5195888"/>
          <p14:tracePt t="101553" x="7267575" y="5129213"/>
          <p14:tracePt t="101569" x="7243763" y="5100638"/>
          <p14:tracePt t="101586" x="7234238" y="5067300"/>
          <p14:tracePt t="101602" x="7234238" y="5048250"/>
          <p14:tracePt t="101619" x="7234238" y="5010150"/>
          <p14:tracePt t="101636" x="7253288" y="4962525"/>
          <p14:tracePt t="101652" x="7277100" y="4933950"/>
          <p14:tracePt t="101669" x="7334250" y="4891088"/>
          <p14:tracePt t="101686" x="7381875" y="4872038"/>
          <p14:tracePt t="101702" x="7453313" y="4852988"/>
          <p14:tracePt t="101719" x="7534275" y="4848225"/>
          <p14:tracePt t="101736" x="7643813" y="4862513"/>
          <p14:tracePt t="101753" x="7691438" y="4876800"/>
          <p14:tracePt t="101769" x="7739063" y="4895850"/>
          <p14:tracePt t="101786" x="7767638" y="4910138"/>
          <p14:tracePt t="101803" x="7805738" y="4929188"/>
          <p14:tracePt t="101819" x="7829550" y="4948238"/>
          <p14:tracePt t="101836" x="7848600" y="4967288"/>
          <p14:tracePt t="101853" x="7886700" y="4991100"/>
          <p14:tracePt t="101869" x="7896225" y="5000625"/>
          <p14:tracePt t="101886" x="7910513" y="5014913"/>
          <p14:tracePt t="101903" x="7924800" y="5038725"/>
          <p14:tracePt t="101919" x="7939088" y="5062538"/>
          <p14:tracePt t="101936" x="7943850" y="5100638"/>
          <p14:tracePt t="101953" x="7948613" y="5133975"/>
          <p14:tracePt t="101969" x="7948613" y="5162550"/>
          <p14:tracePt t="101986" x="7943850" y="5205413"/>
          <p14:tracePt t="102003" x="7929563" y="5233988"/>
          <p14:tracePt t="102019" x="7920038" y="5257800"/>
          <p14:tracePt t="102036" x="7905750" y="5272088"/>
          <p14:tracePt t="102052" x="7877175" y="5295900"/>
          <p14:tracePt t="102069" x="7853363" y="5305425"/>
          <p14:tracePt t="102086" x="7829550" y="5319713"/>
          <p14:tracePt t="102102" x="7781925" y="5319713"/>
          <p14:tracePt t="102119" x="7748588" y="5319713"/>
          <p14:tracePt t="102136" x="7696200" y="5319713"/>
          <p14:tracePt t="102152" x="7653338" y="5319713"/>
          <p14:tracePt t="102169" x="7600950" y="5319713"/>
          <p14:tracePt t="102186" x="7581900" y="5319713"/>
          <p14:tracePt t="102202" x="7572375" y="5319713"/>
          <p14:tracePt t="102219" x="7562850" y="5319713"/>
          <p14:tracePt t="102237" x="7553325" y="5319713"/>
          <p14:tracePt t="102252" x="7543800" y="5314950"/>
          <p14:tracePt t="102269" x="7539038" y="5305425"/>
          <p14:tracePt t="102286" x="7534275" y="5305425"/>
          <p14:tracePt t="102303" x="7519988" y="5276850"/>
          <p14:tracePt t="102319" x="7505700" y="5233988"/>
          <p14:tracePt t="102336" x="7500938" y="5181600"/>
          <p14:tracePt t="102352" x="7500938" y="5129213"/>
          <p14:tracePt t="102369" x="7505700" y="5100638"/>
          <p14:tracePt t="102387" x="7515225" y="5076825"/>
          <p14:tracePt t="102403" x="7534275" y="5053013"/>
          <p14:tracePt t="102419" x="7572375" y="5029200"/>
          <p14:tracePt t="102436" x="7615238" y="5010150"/>
          <p14:tracePt t="102453" x="7667625" y="5005388"/>
          <p14:tracePt t="102469" x="7710488" y="5000625"/>
          <p14:tracePt t="102486" x="7767638" y="5000625"/>
          <p14:tracePt t="102502" x="7805738" y="5014913"/>
          <p14:tracePt t="102519" x="7834313" y="5033963"/>
          <p14:tracePt t="102537" x="7872413" y="5048250"/>
          <p14:tracePt t="102553" x="7886700" y="5057775"/>
          <p14:tracePt t="102569" x="7896225" y="5062538"/>
          <p14:tracePt t="102586" x="7905750" y="5081588"/>
          <p14:tracePt t="102602" x="7924800" y="5119688"/>
          <p14:tracePt t="102619" x="7924800" y="5148263"/>
          <p14:tracePt t="102636" x="7924800" y="5172075"/>
          <p14:tracePt t="102652" x="7924800" y="5191125"/>
          <p14:tracePt t="102669" x="7924800" y="5210175"/>
          <p14:tracePt t="102686" x="7920038" y="5219700"/>
          <p14:tracePt t="102702" x="7910513" y="5233988"/>
          <p14:tracePt t="102719" x="7872413" y="5257800"/>
          <p14:tracePt t="102736" x="7820025" y="5276850"/>
          <p14:tracePt t="102752" x="7786688" y="5286375"/>
          <p14:tracePt t="102769" x="7743825" y="5291138"/>
          <p14:tracePt t="102786" x="7700963" y="5295900"/>
          <p14:tracePt t="102803" x="7681913" y="5295900"/>
          <p14:tracePt t="102819" x="7658100" y="5295900"/>
          <p14:tracePt t="102836" x="7639050" y="5295900"/>
          <p14:tracePt t="102852" x="7596188" y="5286375"/>
          <p14:tracePt t="102869" x="7577138" y="5281613"/>
          <p14:tracePt t="102886" x="7548563" y="5272088"/>
          <p14:tracePt t="102903" x="7524750" y="5262563"/>
          <p14:tracePt t="102919" x="7500938" y="5233988"/>
          <p14:tracePt t="102936" x="7481888" y="5205413"/>
          <p14:tracePt t="102952" x="7477125" y="5167313"/>
          <p14:tracePt t="102969" x="7477125" y="5124450"/>
          <p14:tracePt t="102986" x="7486650" y="5091113"/>
          <p14:tracePt t="103003" x="7500938" y="5072063"/>
          <p14:tracePt t="103019" x="7534275" y="5043488"/>
          <p14:tracePt t="103036" x="7624763" y="5010150"/>
          <p14:tracePt t="103052" x="7691438" y="5005388"/>
          <p14:tracePt t="103069" x="7753350" y="5005388"/>
          <p14:tracePt t="103086" x="7796213" y="5010150"/>
          <p14:tracePt t="103102" x="7839075" y="5033963"/>
          <p14:tracePt t="103119" x="7853363" y="5057775"/>
          <p14:tracePt t="103136" x="7877175" y="5091113"/>
          <p14:tracePt t="103153" x="7896225" y="5143500"/>
          <p14:tracePt t="103169" x="7910513" y="5162550"/>
          <p14:tracePt t="103186" x="7910513" y="5186363"/>
          <p14:tracePt t="103203" x="7910513" y="5205413"/>
          <p14:tracePt t="103219" x="7900988" y="5238750"/>
          <p14:tracePt t="103236" x="7881938" y="5262563"/>
          <p14:tracePt t="103252" x="7853363" y="5295900"/>
          <p14:tracePt t="103269" x="7815263" y="5329238"/>
          <p14:tracePt t="103286" x="7710488" y="5386388"/>
          <p14:tracePt t="103302" x="7662863" y="5405438"/>
          <p14:tracePt t="103319" x="7624763" y="5414963"/>
          <p14:tracePt t="103336" x="7581900" y="5414963"/>
          <p14:tracePt t="103353" x="7548563" y="5400675"/>
          <p14:tracePt t="103369" x="7510463" y="5376863"/>
          <p14:tracePt t="103387" x="7467600" y="5343525"/>
          <p14:tracePt t="103404" x="7405688" y="5281613"/>
          <p14:tracePt t="103419" x="7367588" y="5243513"/>
          <p14:tracePt t="103436" x="7348538" y="5205413"/>
          <p14:tracePt t="103452" x="7339013" y="5167313"/>
          <p14:tracePt t="103469" x="7343775" y="5114925"/>
          <p14:tracePt t="103486" x="7362825" y="5081588"/>
          <p14:tracePt t="103503" x="7391400" y="5057775"/>
          <p14:tracePt t="103519" x="7439025" y="5038725"/>
          <p14:tracePt t="103536" x="7534275" y="5024438"/>
          <p14:tracePt t="103553" x="7591425" y="5029200"/>
          <p14:tracePt t="103569" x="7643813" y="5048250"/>
          <p14:tracePt t="103586" x="7715250" y="5110163"/>
          <p14:tracePt t="103602" x="7743825" y="5148263"/>
          <p14:tracePt t="103619" x="7762875" y="5195888"/>
          <p14:tracePt t="103636" x="7777163" y="5224463"/>
          <p14:tracePt t="103652" x="7777163" y="5262563"/>
          <p14:tracePt t="103669" x="7777163" y="5291138"/>
          <p14:tracePt t="103686" x="7758113" y="5319713"/>
          <p14:tracePt t="103702" x="7724775" y="5362575"/>
          <p14:tracePt t="103719" x="7658100" y="5429250"/>
          <p14:tracePt t="103736" x="7596188" y="5472113"/>
          <p14:tracePt t="103752" x="7510463" y="5514975"/>
          <p14:tracePt t="103769" x="7429500" y="5529263"/>
          <p14:tracePt t="103786" x="7353300" y="5524500"/>
          <p14:tracePt t="103802" x="7305675" y="5500688"/>
          <p14:tracePt t="103819" x="7277100" y="5476875"/>
          <p14:tracePt t="103836" x="7239000" y="5405438"/>
          <p14:tracePt t="103852" x="7229475" y="5319713"/>
          <p14:tracePt t="103869" x="7248525" y="5238750"/>
          <p14:tracePt t="103887" x="7324725" y="5129213"/>
          <p14:tracePt t="103902" x="7381875" y="5086350"/>
          <p14:tracePt t="103919" x="7448550" y="5067300"/>
          <p14:tracePt t="103936" x="7491413" y="5057775"/>
          <p14:tracePt t="103952" x="7534275" y="5072063"/>
          <p14:tracePt t="103969" x="7586663" y="5110163"/>
          <p14:tracePt t="103986" x="7610475" y="5133975"/>
          <p14:tracePt t="104003" x="7624763" y="5162550"/>
          <p14:tracePt t="104020" x="7634288" y="5195888"/>
          <p14:tracePt t="104036" x="7629525" y="5219700"/>
          <p14:tracePt t="104053" x="7624763" y="5229225"/>
          <p14:tracePt t="104069" x="7610475" y="5248275"/>
          <p14:tracePt t="104086" x="7543800" y="5281613"/>
          <p14:tracePt t="104102" x="7448550" y="5314950"/>
          <p14:tracePt t="104119" x="7343775" y="5329238"/>
          <p14:tracePt t="104136" x="7277100" y="5329238"/>
          <p14:tracePt t="104152" x="7229475" y="5324475"/>
          <p14:tracePt t="104169" x="7215188" y="5319713"/>
          <p14:tracePt t="104186" x="7210425" y="5314950"/>
          <p14:tracePt t="104202" x="7210425" y="5310188"/>
          <p14:tracePt t="104219" x="7210425" y="5300663"/>
          <p14:tracePt t="105341" x="7158038" y="5305425"/>
          <p14:tracePt t="105349" x="7091363" y="5324475"/>
          <p14:tracePt t="105356" x="7000875" y="5334000"/>
          <p14:tracePt t="105369" x="6900863" y="5343525"/>
          <p14:tracePt t="105386" x="6600825" y="5372100"/>
          <p14:tracePt t="105402" x="6434138" y="5372100"/>
          <p14:tracePt t="105419" x="6267450" y="5367338"/>
          <p14:tracePt t="105454" x="6015038" y="5334000"/>
          <p14:tracePt t="105486" x="5924550" y="5310188"/>
          <p14:tracePt t="105503" x="5895975" y="5295900"/>
          <p14:tracePt t="105519" x="5891213" y="5295900"/>
          <p14:tracePt t="105536" x="5891213" y="5291138"/>
          <p14:tracePt t="105552" x="5891213" y="5286375"/>
          <p14:tracePt t="105569" x="5943600" y="5272088"/>
          <p14:tracePt t="105586" x="6067425" y="5262563"/>
          <p14:tracePt t="105602" x="6200775" y="5253038"/>
          <p14:tracePt t="105619" x="6338888" y="5243513"/>
          <p14:tracePt t="105636" x="6538913" y="5229225"/>
          <p14:tracePt t="105652" x="6662738" y="5229225"/>
          <p14:tracePt t="105669" x="6748463" y="5214938"/>
          <p14:tracePt t="105686" x="6815138" y="5205413"/>
          <p14:tracePt t="105702" x="6915150" y="5191125"/>
          <p14:tracePt t="105719" x="6962775" y="5186363"/>
          <p14:tracePt t="105736" x="7015163" y="5172075"/>
          <p14:tracePt t="105752" x="7091363" y="5162550"/>
          <p14:tracePt t="105769" x="7129463" y="5153025"/>
          <p14:tracePt t="105785" x="7162800" y="5148263"/>
          <p14:tracePt t="105802" x="7200900" y="5148263"/>
          <p14:tracePt t="105819" x="7239000" y="5148263"/>
          <p14:tracePt t="105835" x="7258050" y="5148263"/>
          <p14:tracePt t="105852" x="7277100" y="5148263"/>
          <p14:tracePt t="105869" x="7286625" y="5148263"/>
          <p14:tracePt t="105886" x="7296150" y="5148263"/>
          <p14:tracePt t="105902" x="7300913" y="5148263"/>
          <p14:tracePt t="105936" x="7305675" y="5148263"/>
          <p14:tracePt t="106318" x="7248525" y="5133975"/>
          <p14:tracePt t="106326" x="7143750" y="5095875"/>
          <p14:tracePt t="106336" x="7015163" y="5057775"/>
          <p14:tracePt t="106352" x="6762750" y="4986338"/>
          <p14:tracePt t="106369" x="6224588" y="4852988"/>
          <p14:tracePt t="106386" x="5962650" y="4772025"/>
          <p14:tracePt t="106419" x="5557838" y="4605338"/>
          <p14:tracePt t="106452" x="5429250" y="4505325"/>
          <p14:tracePt t="106469" x="5410200" y="4491038"/>
          <p14:tracePt t="106486" x="5405438" y="4481513"/>
          <p14:tracePt t="106487" x="5405438" y="4471988"/>
          <p14:tracePt t="106502" x="5405438" y="4462463"/>
          <p14:tracePt t="106519" x="5405438" y="4443413"/>
          <p14:tracePt t="106536" x="5405438" y="4438650"/>
          <p14:tracePt t="106552" x="5410200" y="4429125"/>
          <p14:tracePt t="106569" x="5414963" y="4419600"/>
          <p14:tracePt t="106585" x="5414963" y="4414838"/>
          <p14:tracePt t="106602" x="5414963" y="4410075"/>
          <p14:tracePt t="106619" x="5414963" y="4400550"/>
          <p14:tracePt t="106635" x="5414963" y="4391025"/>
          <p14:tracePt t="106652" x="5414963" y="4381500"/>
          <p14:tracePt t="106669" x="5405438" y="4371975"/>
          <p14:tracePt t="106686" x="5395913" y="4352925"/>
          <p14:tracePt t="106702" x="5391150" y="4348163"/>
          <p14:tracePt t="106719" x="5381625" y="4343400"/>
          <p14:tracePt t="106735" x="5372100" y="4343400"/>
          <p14:tracePt t="106752" x="5362575" y="4348163"/>
          <p14:tracePt t="106769" x="5357813" y="4352925"/>
          <p14:tracePt t="106785" x="5348288" y="4367213"/>
          <p14:tracePt t="106802" x="5348288" y="4400550"/>
          <p14:tracePt t="106819" x="5357813" y="4443413"/>
          <p14:tracePt t="106835" x="5367338" y="4491038"/>
          <p14:tracePt t="106852" x="5386388" y="4524375"/>
          <p14:tracePt t="106869" x="5414963" y="4548188"/>
          <p14:tracePt t="106885" x="5453063" y="4567238"/>
          <p14:tracePt t="106902" x="5495925" y="4572000"/>
          <p14:tracePt t="106919" x="5548313" y="4581525"/>
          <p14:tracePt t="106935" x="5614988" y="4576763"/>
          <p14:tracePt t="106952" x="5643563" y="4567238"/>
          <p14:tracePt t="106969" x="5657850" y="4562475"/>
          <p14:tracePt t="106985" x="5672138" y="4557713"/>
          <p14:tracePt t="106987" x="5676900" y="4543425"/>
          <p14:tracePt t="107002" x="5681663" y="4533900"/>
          <p14:tracePt t="107019" x="5681663" y="4519613"/>
          <p14:tracePt t="107035" x="5672138" y="4505325"/>
          <p14:tracePt t="107052" x="5595938" y="4448175"/>
          <p14:tracePt t="107069" x="5500688" y="4410075"/>
          <p14:tracePt t="107085" x="5367338" y="4357688"/>
          <p14:tracePt t="107102" x="5191125" y="4329113"/>
          <p14:tracePt t="107119" x="4933950" y="4324350"/>
          <p14:tracePt t="107135" x="4762500" y="4352925"/>
          <p14:tracePt t="107152" x="4614863" y="4376738"/>
          <p14:tracePt t="107169" x="4500563" y="4395788"/>
          <p14:tracePt t="107186" x="4381500" y="4410075"/>
          <p14:tracePt t="107202" x="4324350" y="4414838"/>
          <p14:tracePt t="107219" x="4262438" y="4414838"/>
          <p14:tracePt t="107236" x="4219575" y="4414838"/>
          <p14:tracePt t="107252" x="4210050" y="4414838"/>
          <p14:tracePt t="107449" x="4105275" y="4414838"/>
          <p14:tracePt t="107456" x="3924300" y="4414838"/>
          <p14:tracePt t="107464" x="3805238" y="4414838"/>
          <p14:tracePt t="107471" x="3652838" y="4414838"/>
          <p14:tracePt t="107485" x="3352800" y="4414838"/>
          <p14:tracePt t="107502" x="3152775" y="4433888"/>
          <p14:tracePt t="107519" x="2976563" y="4452938"/>
          <p14:tracePt t="107536" x="2819400" y="4467225"/>
          <p14:tracePt t="107552" x="2695575" y="4491038"/>
          <p14:tracePt t="107569" x="2647950" y="4495800"/>
          <p14:tracePt t="107585" x="2590800" y="4495800"/>
          <p14:tracePt t="107602" x="2528888" y="4495800"/>
          <p14:tracePt t="107619" x="2438400" y="4495800"/>
          <p14:tracePt t="107635" x="2390775" y="4495800"/>
          <p14:tracePt t="107652" x="2338388" y="4495800"/>
          <p14:tracePt t="107669" x="2286000" y="4491038"/>
          <p14:tracePt t="107685" x="2262188" y="4476750"/>
          <p14:tracePt t="107702" x="2238375" y="4467225"/>
          <p14:tracePt t="107719" x="2214563" y="4452938"/>
          <p14:tracePt t="107736" x="2181225" y="4429125"/>
          <p14:tracePt t="107752" x="2157413" y="4419600"/>
          <p14:tracePt t="107769" x="2128838" y="4410075"/>
          <p14:tracePt t="107785" x="2105025" y="4400550"/>
          <p14:tracePt t="107802" x="2071688" y="4391025"/>
          <p14:tracePt t="107819" x="2052638" y="4386263"/>
          <p14:tracePt t="107836" x="2028825" y="4381500"/>
          <p14:tracePt t="107852" x="2009775" y="4381500"/>
          <p14:tracePt t="107869" x="1962150" y="4381500"/>
          <p14:tracePt t="107885" x="1933575" y="4386263"/>
          <p14:tracePt t="107902" x="1905000" y="4391025"/>
          <p14:tracePt t="107919" x="1857375" y="4405313"/>
          <p14:tracePt t="107935" x="1819275" y="4419600"/>
          <p14:tracePt t="107952" x="1790700" y="4419600"/>
          <p14:tracePt t="107969" x="1752600" y="4414838"/>
          <p14:tracePt t="107985" x="1690688" y="4395788"/>
          <p14:tracePt t="108002" x="1662113" y="4386263"/>
          <p14:tracePt t="108019" x="1638300" y="4362450"/>
          <p14:tracePt t="108035" x="1614488" y="4314825"/>
          <p14:tracePt t="108052" x="1600200" y="4219575"/>
          <p14:tracePt t="108069" x="1600200" y="4167188"/>
          <p14:tracePt t="108085" x="1619250" y="4143375"/>
          <p14:tracePt t="108102" x="1647825" y="4129088"/>
          <p14:tracePt t="108119" x="1738313" y="4129088"/>
          <p14:tracePt t="108135" x="1814513" y="4176713"/>
          <p14:tracePt t="108152" x="1914525" y="4243388"/>
          <p14:tracePt t="108169" x="2043113" y="4324350"/>
          <p14:tracePt t="108185" x="2081213" y="4348163"/>
          <p14:tracePt t="108202" x="2114550" y="4367213"/>
          <p14:tracePt t="108219" x="2128838" y="4381500"/>
          <p14:tracePt t="108235" x="2138363" y="4391025"/>
          <p14:tracePt t="108252" x="2147888" y="4400550"/>
          <p14:tracePt t="108269" x="2152650" y="4400550"/>
          <p14:tracePt t="108285" x="2157413" y="4405313"/>
          <p14:tracePt t="108302" x="2157413" y="4410075"/>
          <p14:tracePt t="108319" x="2166938" y="4414838"/>
          <p14:tracePt t="108335" x="2166938" y="4419600"/>
          <p14:tracePt t="108369" x="2166938" y="4424363"/>
          <p14:tracePt t="108492" x="2171700" y="4424363"/>
          <p14:tracePt t="108499" x="2176463" y="4424363"/>
          <p14:tracePt t="108507" x="2181225" y="4424363"/>
          <p14:tracePt t="108519" x="2185988" y="4424363"/>
          <p14:tracePt t="108536" x="2238375" y="4419600"/>
          <p14:tracePt t="108552" x="2319338" y="4410075"/>
          <p14:tracePt t="108569" x="2433638" y="4410075"/>
          <p14:tracePt t="108585" x="2524125" y="4410075"/>
          <p14:tracePt t="108602" x="2647950" y="4410075"/>
          <p14:tracePt t="108619" x="2728913" y="4405313"/>
          <p14:tracePt t="108635" x="2828925" y="4405313"/>
          <p14:tracePt t="108652" x="2914650" y="4395788"/>
          <p14:tracePt t="108669" x="2995613" y="4391025"/>
          <p14:tracePt t="108685" x="3038475" y="4391025"/>
          <p14:tracePt t="108702" x="3067050" y="4391025"/>
          <p14:tracePt t="108719" x="3095625" y="4391025"/>
          <p14:tracePt t="108735" x="3143250" y="4391025"/>
          <p14:tracePt t="108752" x="3181350" y="4395788"/>
          <p14:tracePt t="108769" x="3209925" y="4395788"/>
          <p14:tracePt t="108785" x="3248025" y="4395788"/>
          <p14:tracePt t="108802" x="3262313" y="4395788"/>
          <p14:tracePt t="108819" x="3276600" y="4395788"/>
          <p14:tracePt t="108835" x="3281363" y="4395788"/>
          <p14:tracePt t="108852" x="3290888" y="4395788"/>
          <p14:tracePt t="108869" x="3295650" y="4395788"/>
          <p14:tracePt t="111151" x="3305175" y="4395788"/>
          <p14:tracePt t="111158" x="3314700" y="4395788"/>
          <p14:tracePt t="111168" x="3328988" y="4395788"/>
          <p14:tracePt t="111185" x="3338513" y="4395788"/>
          <p14:tracePt t="111202" x="3357563" y="4395788"/>
          <p14:tracePt t="111218" x="3367088" y="4395788"/>
          <p14:tracePt t="111252" x="3381375" y="4395788"/>
          <p14:tracePt t="111285" x="3390900" y="4395788"/>
          <p14:tracePt t="111952" x="3390900" y="4400550"/>
          <p14:tracePt t="111958" x="3395663" y="4405313"/>
          <p14:tracePt t="111968" x="3400425" y="4405313"/>
          <p14:tracePt t="111986" x="3400425" y="4410075"/>
          <p14:tracePt t="112004" x="3400425" y="4414838"/>
          <p14:tracePt t="112018" x="3400425" y="4419600"/>
          <p14:tracePt t="112052" x="3400425" y="4433888"/>
          <p14:tracePt t="112085" x="3400425" y="4438650"/>
          <p14:tracePt t="112678" x="3405188" y="4438650"/>
          <p14:tracePt t="112687" x="3409950" y="4438650"/>
          <p14:tracePt t="112693" x="3409950" y="4433888"/>
          <p14:tracePt t="112702" x="3414713" y="4433888"/>
          <p14:tracePt t="112718" x="3419475" y="4429125"/>
          <p14:tracePt t="112774" x="3424238" y="4429125"/>
          <p14:tracePt t="112782" x="3429000" y="4429125"/>
          <p14:tracePt t="112802" x="3443288" y="4429125"/>
          <p14:tracePt t="112818" x="3505200" y="4429125"/>
          <p14:tracePt t="112835" x="3562350" y="4438650"/>
          <p14:tracePt t="112852" x="3633788" y="4443413"/>
          <p14:tracePt t="112868" x="3695700" y="4452938"/>
          <p14:tracePt t="112885" x="3833813" y="4476750"/>
          <p14:tracePt t="112902" x="3929063" y="4491038"/>
          <p14:tracePt t="112918" x="4005263" y="4519613"/>
          <p14:tracePt t="112935" x="4129088" y="4600575"/>
          <p14:tracePt t="112952" x="4233863" y="4695825"/>
          <p14:tracePt t="112968" x="4348163" y="4791075"/>
          <p14:tracePt t="112985" x="4438650" y="4857750"/>
          <p14:tracePt t="112986" x="4486275" y="4891088"/>
          <p14:tracePt t="113002" x="4543425" y="4919663"/>
          <p14:tracePt t="113018" x="4581525" y="4943475"/>
          <p14:tracePt t="113035" x="4610100" y="4962525"/>
          <p14:tracePt t="113052" x="4638675" y="4986338"/>
          <p14:tracePt t="113068" x="4648200" y="4995863"/>
          <p14:tracePt t="113085" x="4667250" y="5010150"/>
          <p14:tracePt t="113102" x="4686300" y="5029200"/>
          <p14:tracePt t="113118" x="4724400" y="5062538"/>
          <p14:tracePt t="113135" x="4748213" y="5081588"/>
          <p14:tracePt t="113152" x="4762500" y="5095875"/>
          <p14:tracePt t="113168" x="4776788" y="5100638"/>
          <p14:tracePt t="113185" x="4805363" y="5124450"/>
          <p14:tracePt t="113202" x="4814888" y="5138738"/>
          <p14:tracePt t="113218" x="4829175" y="5162550"/>
          <p14:tracePt t="113235" x="4829175" y="5176838"/>
          <p14:tracePt t="113429" x="4881563" y="5167313"/>
          <p14:tracePt t="113436" x="4972050" y="5148263"/>
          <p14:tracePt t="113443" x="5038725" y="5138738"/>
          <p14:tracePt t="113452" x="5105400" y="5133975"/>
          <p14:tracePt t="113468" x="5286375" y="5114925"/>
          <p14:tracePt t="113485" x="5495925" y="5105400"/>
          <p14:tracePt t="113486" x="5595938" y="5105400"/>
          <p14:tracePt t="113502" x="5772150" y="5110163"/>
          <p14:tracePt t="113518" x="5986463" y="5119688"/>
          <p14:tracePt t="113535" x="6172200" y="5129213"/>
          <p14:tracePt t="113552" x="6396038" y="5143500"/>
          <p14:tracePt t="113568" x="6510338" y="5143500"/>
          <p14:tracePt t="113585" x="6581775" y="5143500"/>
          <p14:tracePt t="113602" x="6615113" y="5143500"/>
          <p14:tracePt t="113618" x="6629400" y="5143500"/>
          <p14:tracePt t="113825" x="6657975" y="5143500"/>
          <p14:tracePt t="113832" x="6696075" y="5143500"/>
          <p14:tracePt t="113839" x="6743700" y="5133975"/>
          <p14:tracePt t="113852" x="6767513" y="5133975"/>
          <p14:tracePt t="113868" x="6834188" y="5119688"/>
          <p14:tracePt t="113885" x="6862763" y="5119688"/>
          <p14:tracePt t="113902" x="6872288" y="5119688"/>
          <p14:tracePt t="113935" x="6858000" y="5119688"/>
          <p14:tracePt t="113952" x="6686550" y="5095875"/>
          <p14:tracePt t="113968" x="6281738" y="5048250"/>
          <p14:tracePt t="113986" x="5434013" y="4933950"/>
          <p14:tracePt t="114002" x="4914900" y="4791075"/>
          <p14:tracePt t="114019" x="4538663" y="4657725"/>
          <p14:tracePt t="114035" x="4362450" y="4567238"/>
          <p14:tracePt t="114052" x="4243388" y="4486275"/>
          <p14:tracePt t="114068" x="4229100" y="4462463"/>
          <p14:tracePt t="114085" x="4224338" y="4443413"/>
          <p14:tracePt t="114102" x="4229100" y="4424363"/>
          <p14:tracePt t="114118" x="4291013" y="4395788"/>
          <p14:tracePt t="114135" x="4386263" y="4381500"/>
          <p14:tracePt t="114152" x="4495800" y="4381500"/>
          <p14:tracePt t="114168" x="4591050" y="4400550"/>
          <p14:tracePt t="114185" x="4672013" y="4424363"/>
          <p14:tracePt t="114202" x="4710113" y="4438650"/>
          <p14:tracePt t="114219" x="4733925" y="4452938"/>
          <p14:tracePt t="114236" x="4752975" y="4462463"/>
          <p14:tracePt t="114252" x="4762500" y="4471988"/>
          <p14:tracePt t="114268" x="4772025" y="4481513"/>
          <p14:tracePt t="114285" x="4781550" y="4495800"/>
          <p14:tracePt t="114302" x="4819650" y="4538663"/>
          <p14:tracePt t="114318" x="4843463" y="4576763"/>
          <p14:tracePt t="114335" x="4867275" y="4605338"/>
          <p14:tracePt t="114352" x="4891088" y="4643438"/>
          <p14:tracePt t="114368" x="4981575" y="4724400"/>
          <p14:tracePt t="114385" x="5091113" y="4791075"/>
          <p14:tracePt t="114402" x="5276850" y="4867275"/>
          <p14:tracePt t="114418" x="5476875" y="4910138"/>
          <p14:tracePt t="114435" x="5724525" y="4929188"/>
          <p14:tracePt t="114452" x="5891213" y="4948238"/>
          <p14:tracePt t="114468" x="6034088" y="4948238"/>
          <p14:tracePt t="114485" x="6238875" y="4948238"/>
          <p14:tracePt t="114502" x="6381750" y="4948238"/>
          <p14:tracePt t="114518" x="6515100" y="4953000"/>
          <p14:tracePt t="114535" x="6610350" y="4962525"/>
          <p14:tracePt t="114551" x="6715125" y="4976813"/>
          <p14:tracePt t="114568" x="6753225" y="4991100"/>
          <p14:tracePt t="114585" x="6767513" y="4991100"/>
          <p14:tracePt t="114773" x="6834188" y="4991100"/>
          <p14:tracePt t="114780" x="6938963" y="4986338"/>
          <p14:tracePt t="114786" x="7038975" y="4976813"/>
          <p14:tracePt t="114803" x="7191375" y="4976813"/>
          <p14:tracePt t="114819" x="7305675" y="4976813"/>
          <p14:tracePt t="114835" x="7377113" y="4986338"/>
          <p14:tracePt t="114852" x="7453313" y="4991100"/>
          <p14:tracePt t="114868" x="7491413" y="5005388"/>
          <p14:tracePt t="114885" x="7519988" y="5024438"/>
          <p14:tracePt t="114902" x="7543800" y="5033963"/>
          <p14:tracePt t="114918" x="7591425" y="5072063"/>
          <p14:tracePt t="114935" x="7624763" y="5081588"/>
          <p14:tracePt t="114952" x="7653338" y="5105400"/>
          <p14:tracePt t="114968" x="7677150" y="5114925"/>
          <p14:tracePt t="114985" x="7715250" y="5114925"/>
          <p14:tracePt t="115002" x="7743825" y="5114925"/>
          <p14:tracePt t="115018" x="7772400" y="5119688"/>
          <p14:tracePt t="115035" x="7810500" y="5129213"/>
          <p14:tracePt t="115052" x="7858125" y="5153025"/>
          <p14:tracePt t="115068" x="7872413" y="5157788"/>
          <p14:tracePt t="115085" x="7886700" y="5162550"/>
          <p14:tracePt t="115102" x="7896225" y="5172075"/>
          <p14:tracePt t="115118" x="7900988" y="5176838"/>
          <p14:tracePt t="115135" x="7905750" y="5181600"/>
          <p14:tracePt t="115151" x="7915275" y="5191125"/>
          <p14:tracePt t="115168" x="7915275" y="5210175"/>
          <p14:tracePt t="115185" x="7915275" y="5219700"/>
          <p14:tracePt t="115202" x="7915275" y="5238750"/>
          <p14:tracePt t="115218" x="7915275" y="5243513"/>
          <p14:tracePt t="115235" x="7915275" y="5253038"/>
          <p14:tracePt t="115251" x="7915275" y="5262563"/>
          <p14:tracePt t="115285" x="7915275" y="5272088"/>
          <p14:tracePt t="115301" x="7910513" y="5276850"/>
          <p14:tracePt t="115318" x="7900988" y="5281613"/>
          <p14:tracePt t="115335" x="7896225" y="5281613"/>
          <p14:tracePt t="115756" x="7886700" y="5286375"/>
          <p14:tracePt t="115764" x="7881938" y="5295900"/>
          <p14:tracePt t="115771" x="7877175" y="5300663"/>
          <p14:tracePt t="115785" x="7867650" y="5310188"/>
          <p14:tracePt t="115802" x="7858125" y="5314950"/>
          <p14:tracePt t="115818" x="7853363" y="5319713"/>
          <p14:tracePt t="115835" x="7848600" y="5329238"/>
          <p14:tracePt t="115903" x="7843838" y="5329238"/>
          <p14:tracePt t="115918" x="7839075" y="5329238"/>
          <p14:tracePt t="115935" x="7824788" y="5329238"/>
          <p14:tracePt t="115951" x="7810500" y="5329238"/>
          <p14:tracePt t="115968" x="7762875" y="5324475"/>
          <p14:tracePt t="115985" x="7724775" y="5310188"/>
          <p14:tracePt t="116001" x="7686675" y="5291138"/>
          <p14:tracePt t="116018" x="7634288" y="5267325"/>
          <p14:tracePt t="116035" x="7567613" y="5224463"/>
          <p14:tracePt t="116051" x="7529513" y="5186363"/>
          <p14:tracePt t="116068" x="7491413" y="5100638"/>
          <p14:tracePt t="116085" x="7467600" y="5014913"/>
          <p14:tracePt t="116101" x="7472363" y="4938713"/>
          <p14:tracePt t="116118" x="7515225" y="4895850"/>
          <p14:tracePt t="116135" x="7591425" y="4862513"/>
          <p14:tracePt t="116152" x="7710488" y="4843463"/>
          <p14:tracePt t="116168" x="7743825" y="4848225"/>
          <p14:tracePt t="116185" x="7762875" y="4857750"/>
          <p14:tracePt t="116202" x="7767638" y="4876800"/>
          <p14:tracePt t="116218" x="7700963" y="4972050"/>
          <p14:tracePt t="116235" x="7539038" y="5076825"/>
          <p14:tracePt t="116252" x="7234238" y="5186363"/>
          <p14:tracePt t="116268" x="6877050" y="5267325"/>
          <p14:tracePt t="116285" x="6381750" y="5348288"/>
          <p14:tracePt t="116302" x="6167438" y="5386388"/>
          <p14:tracePt t="116319" x="5991225" y="5386388"/>
          <p14:tracePt t="116335" x="5791200" y="5381625"/>
          <p14:tracePt t="116352" x="5695950" y="5372100"/>
          <p14:tracePt t="116368" x="5648325" y="5362575"/>
          <p14:tracePt t="116385" x="5600700" y="5353050"/>
          <p14:tracePt t="116402" x="5543550" y="5343525"/>
          <p14:tracePt t="116418" x="5495925" y="5334000"/>
          <p14:tracePt t="116435" x="5462588" y="5324475"/>
          <p14:tracePt t="116452" x="5410200" y="5319713"/>
          <p14:tracePt t="116468" x="5362575" y="5310188"/>
          <p14:tracePt t="116485" x="5334000" y="5310188"/>
          <p14:tracePt t="116502" x="5319713" y="5310188"/>
          <p14:tracePt t="116518" x="5310188" y="5310188"/>
          <p14:tracePt t="116535" x="5295900" y="5310188"/>
          <p14:tracePt t="116551" x="5281613" y="5310188"/>
          <p14:tracePt t="116568" x="5267325" y="5310188"/>
          <p14:tracePt t="116585" x="5233988" y="5310188"/>
          <p14:tracePt t="116601" x="5219700" y="5310188"/>
          <p14:tracePt t="116618" x="5200650" y="5310188"/>
          <p14:tracePt t="116635" x="5176838" y="5310188"/>
          <p14:tracePt t="116651" x="5124450" y="5305425"/>
          <p14:tracePt t="116668" x="5062538" y="5300663"/>
          <p14:tracePt t="116685" x="4991100" y="5286375"/>
          <p14:tracePt t="116701" x="4914900" y="5262563"/>
          <p14:tracePt t="116718" x="4852988" y="5229225"/>
          <p14:tracePt t="116735" x="4829175" y="5219700"/>
          <p14:tracePt t="116751" x="4805363" y="5200650"/>
          <p14:tracePt t="116769" x="4795838" y="5176838"/>
          <p14:tracePt t="116785" x="4772025" y="5138738"/>
          <p14:tracePt t="116801" x="4757738" y="5100638"/>
          <p14:tracePt t="116818" x="4748213" y="5072063"/>
          <p14:tracePt t="116835" x="4748213" y="5029200"/>
          <p14:tracePt t="116852" x="4752975" y="5000625"/>
          <p14:tracePt t="116868" x="4767263" y="4981575"/>
          <p14:tracePt t="116885" x="4781550" y="4957763"/>
          <p14:tracePt t="116902" x="4819650" y="4933950"/>
          <p14:tracePt t="116918" x="4848225" y="4919663"/>
          <p14:tracePt t="116935" x="4891088" y="4914900"/>
          <p14:tracePt t="116951" x="4933950" y="4914900"/>
          <p14:tracePt t="116968" x="4976813" y="4919663"/>
          <p14:tracePt t="116985" x="4991100" y="4929188"/>
          <p14:tracePt t="117002" x="5005388" y="4938713"/>
          <p14:tracePt t="117018" x="5010150" y="4943475"/>
          <p14:tracePt t="117035" x="5019675" y="4972050"/>
          <p14:tracePt t="117052" x="5029200" y="4981575"/>
          <p14:tracePt t="117068" x="5029200" y="4991100"/>
          <p14:tracePt t="117085" x="5029200" y="5000625"/>
          <p14:tracePt t="117101" x="5029200" y="5010150"/>
          <p14:tracePt t="117135" x="5029200" y="5014913"/>
          <p14:tracePt t="117225" x="5029200" y="5019675"/>
          <p14:tracePt t="117467" x="5048250" y="5033963"/>
          <p14:tracePt t="117474" x="5086350" y="5038725"/>
          <p14:tracePt t="117485" x="5114925" y="5053013"/>
          <p14:tracePt t="117501" x="5167313" y="5072063"/>
          <p14:tracePt t="117518" x="5257800" y="5100638"/>
          <p14:tracePt t="117535" x="5329238" y="5114925"/>
          <p14:tracePt t="117551" x="5424488" y="5138738"/>
          <p14:tracePt t="117568" x="5495925" y="5162550"/>
          <p14:tracePt t="117585" x="5557838" y="5176838"/>
          <p14:tracePt t="117601" x="5581650" y="5186363"/>
          <p14:tracePt t="117618" x="5595938" y="5191125"/>
          <p14:tracePt t="117635" x="5600700" y="5191125"/>
          <p14:tracePt t="117651" x="5610225" y="5191125"/>
          <p14:tracePt t="117724" x="5610225" y="5195888"/>
          <p14:tracePt t="117739" x="5605463" y="5200650"/>
          <p14:tracePt t="117747" x="5595938" y="5205413"/>
          <p14:tracePt t="117754" x="5576888" y="5205413"/>
          <p14:tracePt t="117768" x="5534025" y="5219700"/>
          <p14:tracePt t="117785" x="5486400" y="5224463"/>
          <p14:tracePt t="117801" x="5438775" y="5229225"/>
          <p14:tracePt t="117818" x="5410200" y="5238750"/>
          <p14:tracePt t="117835" x="5376863" y="5238750"/>
          <p14:tracePt t="117851" x="5367338" y="5238750"/>
          <p14:tracePt t="117868" x="5357813" y="5238750"/>
          <p14:tracePt t="117885" x="5353050" y="5238750"/>
          <p14:tracePt t="117901" x="5343525" y="5238750"/>
          <p14:tracePt t="117918" x="5338763" y="5238750"/>
          <p14:tracePt t="118311" x="5410200" y="5233988"/>
          <p14:tracePt t="118319" x="5510213" y="5224463"/>
          <p14:tracePt t="118326" x="5610225" y="5224463"/>
          <p14:tracePt t="118334" x="5700713" y="5210175"/>
          <p14:tracePt t="118351" x="5881688" y="5191125"/>
          <p14:tracePt t="118368" x="6091238" y="5181600"/>
          <p14:tracePt t="118385" x="6343650" y="5181600"/>
          <p14:tracePt t="118401" x="6491288" y="5181600"/>
          <p14:tracePt t="118418" x="6615113" y="5181600"/>
          <p14:tracePt t="118435" x="6715125" y="5181600"/>
          <p14:tracePt t="118451" x="6800850" y="5181600"/>
          <p14:tracePt t="118468" x="6838950" y="5181600"/>
          <p14:tracePt t="118485" x="6867525" y="5181600"/>
          <p14:tracePt t="118501" x="6896100" y="5181600"/>
          <p14:tracePt t="118518" x="6934200" y="5181600"/>
          <p14:tracePt t="118535" x="6967538" y="5181600"/>
          <p14:tracePt t="118551" x="6991350" y="5181600"/>
          <p14:tracePt t="118568" x="7024688" y="5195888"/>
          <p14:tracePt t="118585" x="7034213" y="5195888"/>
          <p14:tracePt t="118601" x="7058025" y="5205413"/>
          <p14:tracePt t="118618" x="7077075" y="5205413"/>
          <p14:tracePt t="118635" x="7105650" y="5214938"/>
          <p14:tracePt t="118651" x="7119938" y="5214938"/>
          <p14:tracePt t="118668" x="7134225" y="5214938"/>
          <p14:tracePt t="118684" x="7138988" y="5214938"/>
          <p14:tracePt t="118701" x="7148513" y="5214938"/>
          <p14:tracePt t="118718" x="7158038" y="5214938"/>
          <p14:tracePt t="119898" x="6972300" y="5200650"/>
          <p14:tracePt t="119905" x="6696075" y="5186363"/>
          <p14:tracePt t="119912" x="6372225" y="5157788"/>
          <p14:tracePt t="119920" x="6024563" y="5114925"/>
          <p14:tracePt t="119935" x="5472113" y="5014913"/>
          <p14:tracePt t="119951" x="4995863" y="4876800"/>
          <p14:tracePt t="119985" x="4438650" y="4681538"/>
          <p14:tracePt t="119986" x="4357688" y="4657725"/>
          <p14:tracePt t="120018" x="4210050" y="4610100"/>
          <p14:tracePt t="120035" x="4157663" y="4595813"/>
          <p14:tracePt t="120051" x="4095750" y="4581525"/>
          <p14:tracePt t="120068" x="4062413" y="4572000"/>
          <p14:tracePt t="120084" x="4010025" y="4552950"/>
          <p14:tracePt t="120101" x="3971925" y="4538663"/>
          <p14:tracePt t="120118" x="3910013" y="4529138"/>
          <p14:tracePt t="120134" x="3871913" y="4524375"/>
          <p14:tracePt t="120151" x="3843338" y="4514850"/>
          <p14:tracePt t="120168" x="3814763" y="4505325"/>
          <p14:tracePt t="120184" x="3767138" y="4491038"/>
          <p14:tracePt t="120201" x="3724275" y="4486275"/>
          <p14:tracePt t="120218" x="3681413" y="4467225"/>
          <p14:tracePt t="120234" x="3643313" y="4457700"/>
          <p14:tracePt t="120251" x="3576638" y="4414838"/>
          <p14:tracePt t="120268" x="3557588" y="4400550"/>
          <p14:tracePt t="120284" x="3533775" y="4395788"/>
          <p14:tracePt t="120301" x="3524250" y="4386263"/>
          <p14:tracePt t="120318" x="3514725" y="4381500"/>
          <p14:tracePt t="120334" x="3505200" y="4381500"/>
          <p14:tracePt t="120351" x="3490913" y="4381500"/>
          <p14:tracePt t="120368" x="3457575" y="4386263"/>
          <p14:tracePt t="120384" x="3429000" y="4405313"/>
          <p14:tracePt t="120401" x="3395663" y="4424363"/>
          <p14:tracePt t="120418" x="3367088" y="4448175"/>
          <p14:tracePt t="120434" x="3305175" y="4476750"/>
          <p14:tracePt t="120451" x="3267075" y="4491038"/>
          <p14:tracePt t="120468" x="3224213" y="4495800"/>
          <p14:tracePt t="120484" x="3195638" y="4495800"/>
          <p14:tracePt t="120485" x="3186113" y="4495800"/>
          <p14:tracePt t="120501" x="3162300" y="4495800"/>
          <p14:tracePt t="120518" x="3138488" y="4486275"/>
          <p14:tracePt t="120534" x="3114675" y="4462463"/>
          <p14:tracePt t="120551" x="3076575" y="4410075"/>
          <p14:tracePt t="120568" x="3062288" y="4376738"/>
          <p14:tracePt t="120584" x="3043238" y="4343400"/>
          <p14:tracePt t="120601" x="3038475" y="4314825"/>
          <p14:tracePt t="120618" x="3038475" y="4281488"/>
          <p14:tracePt t="120634" x="3038475" y="4267200"/>
          <p14:tracePt t="120651" x="3048000" y="4252913"/>
          <p14:tracePt t="120668" x="3086100" y="4229100"/>
          <p14:tracePt t="120684" x="3171825" y="4210050"/>
          <p14:tracePt t="120701" x="3224213" y="4200525"/>
          <p14:tracePt t="120718" x="3262313" y="4200525"/>
          <p14:tracePt t="120734" x="3300413" y="4205288"/>
          <p14:tracePt t="120751" x="3309938" y="4210050"/>
          <p14:tracePt t="120768" x="3314700" y="4219575"/>
          <p14:tracePt t="120784" x="3319463" y="4238625"/>
          <p14:tracePt t="120801" x="3328988" y="4276725"/>
          <p14:tracePt t="120818" x="3324225" y="4305300"/>
          <p14:tracePt t="120834" x="3314700" y="4329113"/>
          <p14:tracePt t="120851" x="3305175" y="4352925"/>
          <p14:tracePt t="120868" x="3281363" y="4371975"/>
          <p14:tracePt t="120884" x="3267075" y="4386263"/>
          <p14:tracePt t="120901" x="3243263" y="4400550"/>
          <p14:tracePt t="120918" x="3228975" y="4405313"/>
          <p14:tracePt t="120934" x="3209925" y="4400550"/>
          <p14:tracePt t="120951" x="3195638" y="4391025"/>
          <p14:tracePt t="120968" x="3176588" y="4371975"/>
          <p14:tracePt t="120984" x="3167063" y="4352925"/>
          <p14:tracePt t="121001" x="3162300" y="4338638"/>
          <p14:tracePt t="121018" x="3162300" y="4329113"/>
          <p14:tracePt t="121034" x="3162300" y="4319588"/>
          <p14:tracePt t="121051" x="3162300" y="4314825"/>
          <p14:tracePt t="121068" x="3167063" y="4314825"/>
          <p14:tracePt t="124605" x="3205163" y="4324350"/>
          <p14:tracePt t="124613" x="3262313" y="4338638"/>
          <p14:tracePt t="124620" x="3324225" y="4357688"/>
          <p14:tracePt t="124635" x="3438525" y="4371975"/>
          <p14:tracePt t="124651" x="3509963" y="4386263"/>
          <p14:tracePt t="124667" x="3576638" y="4414838"/>
          <p14:tracePt t="124684" x="3619500" y="4443413"/>
          <p14:tracePt t="124717" x="3724275" y="4505325"/>
          <p14:tracePt t="124751" x="3762375" y="4533900"/>
          <p14:tracePt t="124767" x="3776663" y="4548188"/>
          <p14:tracePt t="124784" x="3786188" y="4552950"/>
          <p14:tracePt t="124801" x="3795713" y="4562475"/>
          <p14:tracePt t="124818" x="3805238" y="4567238"/>
          <p14:tracePt t="124834" x="3829050" y="4576763"/>
          <p14:tracePt t="124851" x="3848100" y="4586288"/>
          <p14:tracePt t="124867" x="3871913" y="4595813"/>
          <p14:tracePt t="124884" x="3890963" y="4605338"/>
          <p14:tracePt t="124901" x="3905250" y="4614863"/>
          <p14:tracePt t="124917" x="3914775" y="4619625"/>
          <p14:tracePt t="124934" x="3924300" y="4624388"/>
          <p14:tracePt t="124951" x="3938588" y="4629150"/>
          <p14:tracePt t="124967" x="3948113" y="4633913"/>
          <p14:tracePt t="124984" x="3952875" y="4633913"/>
          <p14:tracePt t="125001" x="3957638" y="4633913"/>
          <p14:tracePt t="125017" x="3962400" y="4633913"/>
          <p14:tracePt t="125039" x="3952875" y="4633913"/>
          <p14:tracePt t="125051" x="3933825" y="4633913"/>
          <p14:tracePt t="125068" x="3786188" y="4591050"/>
          <p14:tracePt t="125085" x="3667125" y="4557713"/>
          <p14:tracePt t="125101" x="3562350" y="4524375"/>
          <p14:tracePt t="125118" x="3467100" y="4495800"/>
          <p14:tracePt t="125134" x="3390900" y="4467225"/>
          <p14:tracePt t="125151" x="3367088" y="4448175"/>
          <p14:tracePt t="125168" x="3357563" y="4438650"/>
          <p14:tracePt t="125185" x="3348038" y="4429125"/>
          <p14:tracePt t="125202" x="3338513" y="4410075"/>
          <p14:tracePt t="125218" x="3333750" y="4400550"/>
          <p14:tracePt t="125234" x="3328988" y="4395788"/>
          <p14:tracePt t="125251" x="3319463" y="4381500"/>
          <p14:tracePt t="125267" x="3309938" y="4357688"/>
          <p14:tracePt t="125284" x="3305175" y="4348163"/>
          <p14:tracePt t="125301" x="3300413" y="4338638"/>
          <p14:tracePt t="125318" x="3290888" y="4329113"/>
          <p14:tracePt t="125334" x="3286125" y="4324350"/>
          <p14:tracePt t="125367" x="3281363" y="4324350"/>
          <p14:tracePt t="125422" x="3276600" y="4324350"/>
          <p14:tracePt t="125429" x="3271838" y="4324350"/>
          <p14:tracePt t="125436" x="3271838" y="4329113"/>
          <p14:tracePt t="125451" x="3252788" y="4343400"/>
          <p14:tracePt t="125467" x="3224213" y="4357688"/>
          <p14:tracePt t="125484" x="3186113" y="4376738"/>
          <p14:tracePt t="125501" x="3119438" y="4391025"/>
          <p14:tracePt t="125518" x="3076575" y="4386263"/>
          <p14:tracePt t="125534" x="3052763" y="4376738"/>
          <p14:tracePt t="125551" x="3038475" y="4371975"/>
          <p14:tracePt t="125567" x="3033713" y="4348163"/>
          <p14:tracePt t="125584" x="3033713" y="4324350"/>
          <p14:tracePt t="125601" x="3038475" y="4314825"/>
          <p14:tracePt t="125617" x="3048000" y="4305300"/>
          <p14:tracePt t="125634" x="3067050" y="4291013"/>
          <p14:tracePt t="125651" x="3090863" y="4286250"/>
          <p14:tracePt t="125667" x="3109913" y="4286250"/>
          <p14:tracePt t="125684" x="3162300" y="4286250"/>
          <p14:tracePt t="125701" x="3286125" y="4324350"/>
          <p14:tracePt t="125717" x="3400425" y="4357688"/>
          <p14:tracePt t="125734" x="3495675" y="4371975"/>
          <p14:tracePt t="125751" x="3757613" y="4452938"/>
          <p14:tracePt t="125767" x="3971925" y="4519613"/>
          <p14:tracePt t="125784" x="4324350" y="4624388"/>
          <p14:tracePt t="125801" x="4686300" y="4724400"/>
          <p14:tracePt t="125818" x="5195888" y="4838700"/>
          <p14:tracePt t="125834" x="5448300" y="4852988"/>
          <p14:tracePt t="125851" x="5681663" y="4833938"/>
          <p14:tracePt t="125867" x="5900738" y="4824413"/>
          <p14:tracePt t="125884" x="6143625" y="4824413"/>
          <p14:tracePt t="125901" x="6296025" y="4857750"/>
          <p14:tracePt t="125917" x="6415088" y="4905375"/>
          <p14:tracePt t="125935" x="6524625" y="4953000"/>
          <p14:tracePt t="125951" x="6581775" y="4981575"/>
          <p14:tracePt t="125967" x="6634163" y="4991100"/>
          <p14:tracePt t="125984" x="6686550" y="5014913"/>
          <p14:tracePt t="126001" x="6762750" y="5033963"/>
          <p14:tracePt t="126017" x="6815138" y="5043488"/>
          <p14:tracePt t="126034" x="6858000" y="5053013"/>
          <p14:tracePt t="126051" x="6886575" y="5057775"/>
          <p14:tracePt t="126067" x="6919913" y="5057775"/>
          <p14:tracePt t="126084" x="6938963" y="5057775"/>
          <p14:tracePt t="126101" x="6948488" y="5057775"/>
          <p14:tracePt t="126117" x="6962775" y="5057775"/>
          <p14:tracePt t="126134" x="6972300" y="5057775"/>
          <p14:tracePt t="126151" x="6977063" y="5057775"/>
          <p14:tracePt t="126185" x="6972300" y="5057775"/>
          <p14:tracePt t="126201" x="6881813" y="5072063"/>
          <p14:tracePt t="126218" x="6605588" y="5067300"/>
          <p14:tracePt t="126234" x="6091238" y="5024438"/>
          <p14:tracePt t="126252" x="5214938" y="4881563"/>
          <p14:tracePt t="126268" x="4691063" y="4724400"/>
          <p14:tracePt t="126285" x="4233863" y="4576763"/>
          <p14:tracePt t="126302" x="3833813" y="4438650"/>
          <p14:tracePt t="126317" x="3681413" y="4376738"/>
          <p14:tracePt t="126334" x="3605213" y="4333875"/>
          <p14:tracePt t="126351" x="3557588" y="4314825"/>
          <p14:tracePt t="126367" x="3529013" y="4300538"/>
          <p14:tracePt t="126384" x="3495675" y="4286250"/>
          <p14:tracePt t="126401" x="3471863" y="4276725"/>
          <p14:tracePt t="126417" x="3452813" y="4271963"/>
          <p14:tracePt t="126434" x="3419475" y="4262438"/>
          <p14:tracePt t="126451" x="3395663" y="4252913"/>
          <p14:tracePt t="126467" x="3386138" y="4243388"/>
          <p14:tracePt t="126484" x="3362325" y="4238625"/>
          <p14:tracePt t="126486" x="3352800" y="4233863"/>
          <p14:tracePt t="126501" x="3338513" y="4229100"/>
          <p14:tracePt t="126517" x="3324225" y="4229100"/>
          <p14:tracePt t="126534" x="3319463" y="4229100"/>
          <p14:tracePt t="126551" x="3314700" y="4229100"/>
          <p14:tracePt t="126567" x="3305175" y="4233863"/>
          <p14:tracePt t="126584" x="3305175" y="4248150"/>
          <p14:tracePt t="126601" x="3300413" y="4262438"/>
          <p14:tracePt t="126617" x="3286125" y="4291013"/>
          <p14:tracePt t="126634" x="3281363" y="4300538"/>
          <p14:tracePt t="126651" x="3267075" y="4319588"/>
          <p14:tracePt t="126667" x="3252788" y="4333875"/>
          <p14:tracePt t="126684" x="3224213" y="4352925"/>
          <p14:tracePt t="126700" x="3200400" y="4371975"/>
          <p14:tracePt t="126717" x="3171825" y="4381500"/>
          <p14:tracePt t="126734" x="3133725" y="4400550"/>
          <p14:tracePt t="126751" x="3062288" y="4419600"/>
          <p14:tracePt t="126767" x="3014663" y="4429125"/>
          <p14:tracePt t="126784" x="2967038" y="4424363"/>
          <p14:tracePt t="126801" x="2909888" y="4414838"/>
          <p14:tracePt t="126817" x="2871788" y="4410075"/>
          <p14:tracePt t="126834" x="2843213" y="4400550"/>
          <p14:tracePt t="126851" x="2819400" y="4391025"/>
          <p14:tracePt t="126868" x="2790825" y="4376738"/>
          <p14:tracePt t="126884" x="2781300" y="4357688"/>
          <p14:tracePt t="126901" x="2767013" y="4338638"/>
          <p14:tracePt t="126917" x="2762250" y="4300538"/>
          <p14:tracePt t="126934" x="2752725" y="4248150"/>
          <p14:tracePt t="126951" x="2757488" y="4210050"/>
          <p14:tracePt t="126967" x="2767013" y="4186238"/>
          <p14:tracePt t="126984" x="2786063" y="4167188"/>
          <p14:tracePt t="126985" x="2795588" y="4152900"/>
          <p14:tracePt t="127001" x="2833688" y="4129088"/>
          <p14:tracePt t="127017" x="2895600" y="4100513"/>
          <p14:tracePt t="127034" x="2957513" y="4086225"/>
          <p14:tracePt t="127051" x="3028950" y="4086225"/>
          <p14:tracePt t="127067" x="3062288" y="4086225"/>
          <p14:tracePt t="127084" x="3086100" y="4090988"/>
          <p14:tracePt t="127101" x="3109913" y="4100513"/>
          <p14:tracePt t="127117" x="3124200" y="4110038"/>
          <p14:tracePt t="127134" x="3128963" y="4124325"/>
          <p14:tracePt t="127150" x="3138488" y="4138613"/>
          <p14:tracePt t="127167" x="3143250" y="4167188"/>
          <p14:tracePt t="127184" x="3157538" y="4229100"/>
          <p14:tracePt t="127201" x="3162300" y="4262438"/>
          <p14:tracePt t="127217" x="3171825" y="4295775"/>
          <p14:tracePt t="127234" x="3171825" y="4310063"/>
          <p14:tracePt t="127251" x="3171825" y="4329113"/>
          <p14:tracePt t="127267" x="3171825" y="4333875"/>
          <p14:tracePt t="127284" x="3171825" y="4338638"/>
          <p14:tracePt t="127301" x="3171825" y="4357688"/>
          <p14:tracePt t="127317" x="3171825" y="4362450"/>
          <p14:tracePt t="127334" x="3171825" y="4381500"/>
          <p14:tracePt t="127351" x="3171825" y="4395788"/>
          <p14:tracePt t="127367" x="3167063" y="4414838"/>
          <p14:tracePt t="127384" x="3157538" y="4424363"/>
          <p14:tracePt t="127401" x="3148013" y="4429125"/>
          <p14:tracePt t="127418" x="3138488" y="4433888"/>
          <p14:tracePt t="127434" x="3119438" y="4443413"/>
          <p14:tracePt t="127451" x="3100388" y="4443413"/>
          <p14:tracePt t="127467" x="3076575" y="4443413"/>
          <p14:tracePt t="127484" x="3043238" y="4438650"/>
          <p14:tracePt t="127501" x="3019425" y="4419600"/>
          <p14:tracePt t="127517" x="3005138" y="4410075"/>
          <p14:tracePt t="127534" x="2990850" y="4391025"/>
          <p14:tracePt t="127551" x="2981325" y="4348163"/>
          <p14:tracePt t="127567" x="2990850" y="4300538"/>
          <p14:tracePt t="127584" x="3009900" y="4257675"/>
          <p14:tracePt t="127600" x="3048000" y="4210050"/>
          <p14:tracePt t="127617" x="3090863" y="4167188"/>
          <p14:tracePt t="127634" x="3124200" y="4148138"/>
          <p14:tracePt t="127651" x="3162300" y="4138613"/>
          <p14:tracePt t="127667" x="3214688" y="4143375"/>
          <p14:tracePt t="127684" x="3243263" y="4167188"/>
          <p14:tracePt t="127700" x="3276600" y="4205288"/>
          <p14:tracePt t="127717" x="3295650" y="4243388"/>
          <p14:tracePt t="127734" x="3319463" y="4271963"/>
          <p14:tracePt t="127751" x="3328988" y="4286250"/>
          <p14:tracePt t="127767" x="3357563" y="4300538"/>
          <p14:tracePt t="127784" x="3462338" y="4310063"/>
          <p14:tracePt t="127801" x="3910013" y="4267200"/>
          <p14:tracePt t="127817" x="4291013" y="4181475"/>
          <p14:tracePt t="127834" x="4605338" y="4100513"/>
          <p14:tracePt t="127851" x="4805363" y="4052888"/>
          <p14:tracePt t="127867" x="5033963" y="4019550"/>
          <p14:tracePt t="127884" x="5143500" y="4010025"/>
          <p14:tracePt t="127900" x="5219700" y="4019550"/>
          <p14:tracePt t="127917" x="5281613" y="4052888"/>
          <p14:tracePt t="127934" x="5305425" y="4076700"/>
          <p14:tracePt t="127951" x="5324475" y="4090988"/>
          <p14:tracePt t="127967" x="5338763" y="4110038"/>
          <p14:tracePt t="127984" x="5367338" y="4119563"/>
          <p14:tracePt t="128001" x="5395913" y="4119563"/>
          <p14:tracePt t="128017" x="5438775" y="4110038"/>
          <p14:tracePt t="128034" x="5491163" y="4100513"/>
          <p14:tracePt t="128051" x="5557838" y="4086225"/>
          <p14:tracePt t="128067" x="5581650" y="4076700"/>
          <p14:tracePt t="128084" x="5595938" y="4076700"/>
          <p14:tracePt t="128101" x="5605463" y="4076700"/>
          <p14:tracePt t="128117" x="5614988" y="4076700"/>
          <p14:tracePt t="128134" x="5619750" y="4076700"/>
          <p14:tracePt t="128168" x="5614988" y="4076700"/>
          <p14:tracePt t="128184" x="5567363" y="4095750"/>
          <p14:tracePt t="128200" x="5457825" y="4124325"/>
          <p14:tracePt t="128217" x="5334000" y="4143375"/>
          <p14:tracePt t="128234" x="5148263" y="4114800"/>
          <p14:tracePt t="128250" x="5053013" y="4071938"/>
          <p14:tracePt t="128267" x="4991100" y="4005263"/>
          <p14:tracePt t="128284" x="4929188" y="3933825"/>
          <p14:tracePt t="128300" x="4867275" y="3819525"/>
          <p14:tracePt t="128317" x="4857750" y="3738563"/>
          <p14:tracePt t="128334" x="4857750" y="3695700"/>
          <p14:tracePt t="128351" x="4895850" y="3648075"/>
          <p14:tracePt t="128367" x="4948238" y="3624263"/>
          <p14:tracePt t="128384" x="5038725" y="3624263"/>
          <p14:tracePt t="128401" x="5114925" y="3638550"/>
          <p14:tracePt t="128417" x="5219700" y="3686175"/>
          <p14:tracePt t="128434" x="5272088" y="3709988"/>
          <p14:tracePt t="128451" x="5329238" y="3738563"/>
          <p14:tracePt t="128467" x="5367338" y="3776663"/>
          <p14:tracePt t="128484" x="5419725" y="3843338"/>
          <p14:tracePt t="128501" x="5443538" y="3890963"/>
          <p14:tracePt t="128517" x="5457825" y="3929063"/>
          <p14:tracePt t="128534" x="5462588" y="3957638"/>
          <p14:tracePt t="128550" x="5462588" y="4000500"/>
          <p14:tracePt t="128567" x="5438775" y="4024313"/>
          <p14:tracePt t="128584" x="5410200" y="4052888"/>
          <p14:tracePt t="128601" x="5291138" y="4110038"/>
          <p14:tracePt t="128617" x="5176838" y="4133850"/>
          <p14:tracePt t="128634" x="5062538" y="4143375"/>
          <p14:tracePt t="128650" x="4991100" y="4133850"/>
          <p14:tracePt t="128667" x="4910138" y="4019550"/>
          <p14:tracePt t="128684" x="4867275" y="3890963"/>
          <p14:tracePt t="128700" x="4848225" y="3767138"/>
          <p14:tracePt t="128717" x="4876800" y="3609975"/>
          <p14:tracePt t="128735" x="4976813" y="3476625"/>
          <p14:tracePt t="128750" x="5053013" y="3424238"/>
          <p14:tracePt t="128767" x="5114925" y="3409950"/>
          <p14:tracePt t="128786" x="5195888" y="3429000"/>
          <p14:tracePt t="128801" x="5233988" y="3462338"/>
          <p14:tracePt t="128817" x="5267325" y="3495675"/>
          <p14:tracePt t="128834" x="5286375" y="3524250"/>
          <p14:tracePt t="128851" x="5305425" y="3586163"/>
          <p14:tracePt t="128867" x="5305425" y="3633788"/>
          <p14:tracePt t="128884" x="5295900" y="3681413"/>
          <p14:tracePt t="128900" x="5295900" y="3709988"/>
          <p14:tracePt t="128917" x="5295900" y="3729038"/>
          <p14:tracePt t="128934" x="5295900" y="3733800"/>
          <p14:tracePt t="128951" x="5295900" y="3738563"/>
          <p14:tracePt t="128967" x="5295900" y="3743325"/>
          <p14:tracePt t="129005" x="5295900" y="3748088"/>
          <p14:tracePt t="129027" x="5291138" y="3752850"/>
          <p14:tracePt t="129034" x="5286375" y="3757613"/>
          <p14:tracePt t="129051" x="5281613" y="3771900"/>
          <p14:tracePt t="129067" x="5276850" y="3781425"/>
          <p14:tracePt t="129084" x="5267325" y="3795713"/>
          <p14:tracePt t="129101" x="5257800" y="3814763"/>
          <p14:tracePt t="129117" x="5257800" y="3829050"/>
          <p14:tracePt t="129134" x="5248275" y="3848100"/>
          <p14:tracePt t="129151" x="5243513" y="3862388"/>
          <p14:tracePt t="129167" x="5243513" y="3886200"/>
          <p14:tracePt t="129184" x="5243513" y="3895725"/>
          <p14:tracePt t="129200" x="5243513" y="3905250"/>
          <p14:tracePt t="129217" x="5243513" y="3924300"/>
          <p14:tracePt t="129234" x="5243513" y="3938588"/>
          <p14:tracePt t="129250" x="5248275" y="3967163"/>
          <p14:tracePt t="129267" x="5253038" y="3995738"/>
          <p14:tracePt t="129284" x="5267325" y="4043363"/>
          <p14:tracePt t="129301" x="5276850" y="4067175"/>
          <p14:tracePt t="129317" x="5281613" y="4076700"/>
          <p14:tracePt t="129334" x="5286375" y="4090988"/>
          <p14:tracePt t="129350" x="5286375" y="4100513"/>
          <p14:tracePt t="129367" x="5286375" y="4110038"/>
          <p14:tracePt t="129384" x="5281613" y="4119563"/>
          <p14:tracePt t="129400" x="5272088" y="4124325"/>
          <p14:tracePt t="129417" x="5238750" y="4133850"/>
          <p14:tracePt t="129434" x="5191125" y="4138613"/>
          <p14:tracePt t="129451" x="5119688" y="4124325"/>
          <p14:tracePt t="129467" x="5062538" y="4086225"/>
          <p14:tracePt t="129484" x="5029200" y="4048125"/>
          <p14:tracePt t="129501" x="5019675" y="4019550"/>
          <p14:tracePt t="129517" x="5019675" y="3976688"/>
          <p14:tracePt t="129534" x="5038725" y="3929063"/>
          <p14:tracePt t="129551" x="5067300" y="3895725"/>
          <p14:tracePt t="129567" x="5100638" y="3871913"/>
          <p14:tracePt t="129584" x="5129213" y="3857625"/>
          <p14:tracePt t="129600" x="5143500" y="3848100"/>
          <p14:tracePt t="129617" x="5153025" y="3848100"/>
          <p14:tracePt t="129893" x="5100638" y="3905250"/>
          <p14:tracePt t="129902" x="5019675" y="3990975"/>
          <p14:tracePt t="129908" x="4905375" y="4067175"/>
          <p14:tracePt t="129917" x="4786313" y="4167188"/>
          <p14:tracePt t="129934" x="4567238" y="4333875"/>
          <p14:tracePt t="129951" x="4338638" y="4552950"/>
          <p14:tracePt t="129967" x="4076700" y="4800600"/>
          <p14:tracePt t="130001" x="3890963" y="4957763"/>
          <p14:tracePt t="130034" x="3776663" y="5043488"/>
          <p14:tracePt t="130050" x="3748088" y="5062538"/>
          <p14:tracePt t="130067" x="3724275" y="5081588"/>
          <p14:tracePt t="130084" x="3690938" y="5105400"/>
          <p14:tracePt t="130100" x="3667125" y="5119688"/>
          <p14:tracePt t="130117" x="3643313" y="5143500"/>
          <p14:tracePt t="130134" x="3605213" y="5167313"/>
          <p14:tracePt t="130150" x="3557588" y="5200650"/>
          <p14:tracePt t="130167" x="3538538" y="5210175"/>
          <p14:tracePt t="130184" x="3524250" y="5214938"/>
          <p14:tracePt t="130200" x="3519488" y="5219700"/>
          <p14:tracePt t="130217" x="3509963" y="5219700"/>
          <p14:tracePt t="130250" x="3505200" y="5224463"/>
          <p14:tracePt t="130267" x="3500438" y="5229225"/>
          <p14:tracePt t="130284" x="3490913" y="5243513"/>
          <p14:tracePt t="130300" x="3486150" y="5253038"/>
          <p14:tracePt t="130317" x="3476625" y="5262563"/>
          <p14:tracePt t="130334" x="3467100" y="5281613"/>
          <p14:tracePt t="130350" x="3457575" y="5305425"/>
          <p14:tracePt t="130367" x="3433763" y="5329238"/>
          <p14:tracePt t="130384" x="3409950" y="5353050"/>
          <p14:tracePt t="130400" x="3352800" y="5395913"/>
          <p14:tracePt t="130417" x="3300413" y="5414963"/>
          <p14:tracePt t="130434" x="3248025" y="5419725"/>
          <p14:tracePt t="130450" x="3200400" y="5419725"/>
          <p14:tracePt t="130467" x="3152775" y="5395913"/>
          <p14:tracePt t="130484" x="3119438" y="5372100"/>
          <p14:tracePt t="130500" x="3095625" y="5348288"/>
          <p14:tracePt t="130517" x="3071813" y="5300663"/>
          <p14:tracePt t="130534" x="3067050" y="5262563"/>
          <p14:tracePt t="130550" x="3067050" y="5219700"/>
          <p14:tracePt t="130567" x="3067050" y="5176838"/>
          <p14:tracePt t="130584" x="3090863" y="5129213"/>
          <p14:tracePt t="130600" x="3109913" y="5105400"/>
          <p14:tracePt t="130617" x="3148013" y="5091113"/>
          <p14:tracePt t="130634" x="3190875" y="5081588"/>
          <p14:tracePt t="130650" x="3276600" y="5091113"/>
          <p14:tracePt t="130667" x="3338513" y="5110163"/>
          <p14:tracePt t="130684" x="3386138" y="5143500"/>
          <p14:tracePt t="130700" x="3433763" y="5176838"/>
          <p14:tracePt t="130717" x="3476625" y="5214938"/>
          <p14:tracePt t="130734" x="3495675" y="5229225"/>
          <p14:tracePt t="130750" x="3509963" y="5243513"/>
          <p14:tracePt t="130767" x="3529013" y="5267325"/>
          <p14:tracePt t="130784" x="3538538" y="5291138"/>
          <p14:tracePt t="130800" x="3543300" y="5310188"/>
          <p14:tracePt t="130817" x="3543300" y="5334000"/>
          <p14:tracePt t="130834" x="3543300" y="5367338"/>
          <p14:tracePt t="130850" x="3529013" y="5395913"/>
          <p14:tracePt t="130867" x="3519488" y="5424488"/>
          <p14:tracePt t="130884" x="3500438" y="5457825"/>
          <p14:tracePt t="130901" x="3467100" y="5486400"/>
          <p14:tracePt t="130917" x="3429000" y="5505450"/>
          <p14:tracePt t="130934" x="3390900" y="5510213"/>
          <p14:tracePt t="130950" x="3324225" y="5510213"/>
          <p14:tracePt t="130967" x="3281363" y="5491163"/>
          <p14:tracePt t="130983" x="3238500" y="5453063"/>
          <p14:tracePt t="131000" x="3200400" y="5400675"/>
          <p14:tracePt t="131017" x="3152775" y="5353050"/>
          <p14:tracePt t="131034" x="3133725" y="5310188"/>
          <p14:tracePt t="131050" x="3128963" y="5257800"/>
          <p14:tracePt t="131067" x="3128963" y="5205413"/>
          <p14:tracePt t="131084" x="3157538" y="5138738"/>
          <p14:tracePt t="131100" x="3181350" y="5100638"/>
          <p14:tracePt t="131117" x="3233738" y="5072063"/>
          <p14:tracePt t="131134" x="3290888" y="5043488"/>
          <p14:tracePt t="131150" x="3376613" y="5053013"/>
          <p14:tracePt t="131167" x="3424238" y="5086350"/>
          <p14:tracePt t="131184" x="3471863" y="5119688"/>
          <p14:tracePt t="131200" x="3514725" y="5162550"/>
          <p14:tracePt t="131217" x="3529013" y="5176838"/>
          <p14:tracePt t="131234" x="3543300" y="5195888"/>
          <p14:tracePt t="131250" x="3548063" y="5210175"/>
          <p14:tracePt t="131267" x="3557588" y="5229225"/>
          <p14:tracePt t="131284" x="3567113" y="5243513"/>
          <p14:tracePt t="131300" x="3571875" y="5257800"/>
          <p14:tracePt t="131317" x="3571875" y="5281613"/>
          <p14:tracePt t="131334" x="3571875" y="5319713"/>
          <p14:tracePt t="131350" x="3562350" y="5343525"/>
          <p14:tracePt t="131367" x="3552825" y="5357813"/>
          <p14:tracePt t="131384" x="3529013" y="5372100"/>
          <p14:tracePt t="131400" x="3514725" y="5376863"/>
          <p14:tracePt t="131417" x="3495675" y="5376863"/>
          <p14:tracePt t="131434" x="3471863" y="5376863"/>
          <p14:tracePt t="131450" x="3438525" y="5353050"/>
          <p14:tracePt t="131467" x="3419475" y="5338763"/>
          <p14:tracePt t="131484" x="3405188" y="5329238"/>
          <p14:tracePt t="131500" x="3395663" y="5319713"/>
          <p14:tracePt t="131517" x="3386138" y="5295900"/>
          <p14:tracePt t="131533" x="3381375" y="5286375"/>
          <p14:tracePt t="131550" x="3381375" y="5276850"/>
          <p14:tracePt t="131567" x="3386138" y="5257800"/>
          <p14:tracePt t="131584" x="3395663" y="5243513"/>
          <p14:tracePt t="131600" x="3414713" y="5229225"/>
          <p14:tracePt t="131617" x="3443288" y="5214938"/>
          <p14:tracePt t="131634" x="3490913" y="5205413"/>
          <p14:tracePt t="131650" x="3533775" y="5205413"/>
          <p14:tracePt t="131667" x="3562350" y="5210175"/>
          <p14:tracePt t="131683" x="3600450" y="5219700"/>
          <p14:tracePt t="131700" x="3624263" y="5229225"/>
          <p14:tracePt t="131717" x="3638550" y="5233988"/>
          <p14:tracePt t="131734" x="3648075" y="5243513"/>
          <p14:tracePt t="131750" x="3657600" y="5248275"/>
          <p14:tracePt t="131767" x="3667125" y="5257800"/>
          <p14:tracePt t="131784" x="3676650" y="5262563"/>
          <p14:tracePt t="131800" x="3681413" y="5272088"/>
          <p14:tracePt t="131817" x="3686175" y="5272088"/>
          <p14:tracePt t="131913" x="3681413" y="5276850"/>
          <p14:tracePt t="131920" x="3671888" y="5281613"/>
          <p14:tracePt t="131933" x="3652838" y="5281613"/>
          <p14:tracePt t="131950" x="3557588" y="5286375"/>
          <p14:tracePt t="131967" x="3490913" y="5286375"/>
          <p14:tracePt t="131983" x="3409950" y="5286375"/>
          <p14:tracePt t="132000" x="3348038" y="5272088"/>
          <p14:tracePt t="132017" x="3267075" y="5243513"/>
          <p14:tracePt t="132033" x="3233738" y="5229225"/>
          <p14:tracePt t="132051" x="3209925" y="5195888"/>
          <p14:tracePt t="132067" x="3190875" y="5133975"/>
          <p14:tracePt t="132083" x="3190875" y="5091113"/>
          <p14:tracePt t="132100" x="3190875" y="5057775"/>
          <p14:tracePt t="132117" x="3195638" y="5029200"/>
          <p14:tracePt t="132134" x="3209925" y="5000625"/>
          <p14:tracePt t="132150" x="3219450" y="4986338"/>
          <p14:tracePt t="132167" x="3243263" y="4972050"/>
          <p14:tracePt t="132183" x="3267075" y="4962525"/>
          <p14:tracePt t="132200" x="3314700" y="4948238"/>
          <p14:tracePt t="132217" x="3343275" y="4957763"/>
          <p14:tracePt t="132233" x="3381375" y="4976813"/>
          <p14:tracePt t="132250" x="3414713" y="5010150"/>
          <p14:tracePt t="132267" x="3433763" y="5029200"/>
          <p14:tracePt t="132283" x="3452813" y="5062538"/>
          <p14:tracePt t="132300" x="3467100" y="5100638"/>
          <p14:tracePt t="132317" x="3481388" y="5143500"/>
          <p14:tracePt t="132333" x="3486150" y="5162550"/>
          <p14:tracePt t="132350" x="3486150" y="5176838"/>
          <p14:tracePt t="132367" x="3486150" y="5186363"/>
          <p14:tracePt t="132383" x="3481388" y="5195888"/>
          <p14:tracePt t="132400" x="3476625" y="5195888"/>
          <p14:tracePt t="132552" x="3562350" y="5195888"/>
          <p14:tracePt t="132559" x="3705225" y="5219700"/>
          <p14:tracePt t="132567" x="3895725" y="5243513"/>
          <p14:tracePt t="132584" x="4376738" y="5324475"/>
          <p14:tracePt t="132601" x="4938713" y="5376863"/>
          <p14:tracePt t="132617" x="5476875" y="5434013"/>
          <p14:tracePt t="132634" x="6234113" y="5462588"/>
          <p14:tracePt t="132650" x="6567488" y="5481638"/>
          <p14:tracePt t="132667" x="6767513" y="5510213"/>
          <p14:tracePt t="132684" x="6910388" y="5543550"/>
          <p14:tracePt t="132700" x="6929438" y="5543550"/>
          <p14:tracePt t="132926" x="6962775" y="5534025"/>
          <p14:tracePt t="132934" x="7000875" y="5510213"/>
          <p14:tracePt t="132941" x="7048500" y="5491163"/>
          <p14:tracePt t="132950" x="7077075" y="5486400"/>
          <p14:tracePt t="132967" x="7119938" y="5472113"/>
          <p14:tracePt t="132983" x="7153275" y="5467350"/>
          <p14:tracePt t="132985" x="7167563" y="5462588"/>
          <p14:tracePt t="133000" x="7181850" y="5457825"/>
          <p14:tracePt t="133017" x="7191375" y="5453063"/>
          <p14:tracePt t="133033" x="7196138" y="5453063"/>
          <p14:tracePt t="133050" x="7196138" y="5448300"/>
          <p14:tracePt t="133067" x="7186613" y="5434013"/>
          <p14:tracePt t="133083" x="7124700" y="5405438"/>
          <p14:tracePt t="133100" x="7029450" y="5381625"/>
          <p14:tracePt t="133117" x="6900863" y="5367338"/>
          <p14:tracePt t="133133" x="6819900" y="5367338"/>
          <p14:tracePt t="133150" x="6762750" y="5367338"/>
          <p14:tracePt t="133167" x="6719888" y="5367338"/>
          <p14:tracePt t="133183" x="6686550" y="5367338"/>
          <p14:tracePt t="133200" x="6677025" y="5367338"/>
          <p14:tracePt t="133217" x="6667500" y="5367338"/>
          <p14:tracePt t="133257" x="6672263" y="5362575"/>
          <p14:tracePt t="133267" x="6681788" y="5353050"/>
          <p14:tracePt t="133283" x="6734175" y="5343525"/>
          <p14:tracePt t="133300" x="6805613" y="5329238"/>
          <p14:tracePt t="133317" x="6986588" y="5295900"/>
          <p14:tracePt t="133333" x="7124700" y="5276850"/>
          <p14:tracePt t="133350" x="7248525" y="5267325"/>
          <p14:tracePt t="133367" x="7429500" y="5253038"/>
          <p14:tracePt t="133383" x="7519988" y="5243513"/>
          <p14:tracePt t="133400" x="7615238" y="5238750"/>
          <p14:tracePt t="133417" x="7686675" y="5229225"/>
          <p14:tracePt t="133433" x="7753350" y="5229225"/>
          <p14:tracePt t="133450" x="7796213" y="5229225"/>
          <p14:tracePt t="133467" x="7839075" y="5238750"/>
          <p14:tracePt t="133483" x="7867650" y="5248275"/>
          <p14:tracePt t="133485" x="7877175" y="5248275"/>
          <p14:tracePt t="133500" x="7900988" y="5248275"/>
          <p14:tracePt t="133517" x="7915275" y="5248275"/>
          <p14:tracePt t="133533" x="7920038" y="5248275"/>
          <p14:tracePt t="133550" x="7929563" y="5248275"/>
          <p14:tracePt t="133567" x="7939088" y="5248275"/>
          <p14:tracePt t="135255" x="7853363" y="5295900"/>
          <p14:tracePt t="135262" x="7710488" y="5353050"/>
          <p14:tracePt t="135269" x="7500938" y="5414963"/>
          <p14:tracePt t="135284" x="6991350" y="5614988"/>
          <p14:tracePt t="135300" x="6529388" y="5776913"/>
          <p14:tracePt t="135317" x="6110288" y="5919788"/>
          <p14:tracePt t="135350" x="5514975" y="6062663"/>
          <p14:tracePt t="135384" x="5295900" y="6096000"/>
          <p14:tracePt t="135400" x="5205413" y="6096000"/>
          <p14:tracePt t="135417" x="5091113" y="6086475"/>
          <p14:tracePt t="135433" x="5038725" y="6076950"/>
          <p14:tracePt t="135450" x="4986338" y="6072188"/>
          <p14:tracePt t="135467" x="4957763" y="6067425"/>
          <p14:tracePt t="135483" x="4910138" y="6053138"/>
          <p14:tracePt t="135500" x="4876800" y="6053138"/>
          <p14:tracePt t="135516" x="4833938" y="6053138"/>
          <p14:tracePt t="135533" x="4767263" y="6053138"/>
          <p14:tracePt t="135550" x="4714875" y="6053138"/>
          <p14:tracePt t="135567" x="4662488" y="6062663"/>
          <p14:tracePt t="135583" x="4614863" y="6067425"/>
          <p14:tracePt t="135600" x="4548188" y="6067425"/>
          <p14:tracePt t="135616" x="4495800" y="6067425"/>
          <p14:tracePt t="135633" x="4424363" y="6053138"/>
          <p14:tracePt t="135650" x="4338638" y="6019800"/>
          <p14:tracePt t="135667" x="4229100" y="5953125"/>
          <p14:tracePt t="135683" x="4176713" y="5915025"/>
          <p14:tracePt t="135700" x="4133850" y="5876925"/>
          <p14:tracePt t="135717" x="4105275" y="5853113"/>
          <p14:tracePt t="135733" x="4062413" y="5819775"/>
          <p14:tracePt t="135750" x="4048125" y="5800725"/>
          <p14:tracePt t="135767" x="4029075" y="5786438"/>
          <p14:tracePt t="135783" x="4019550" y="5776913"/>
          <p14:tracePt t="135800" x="4014788" y="5772150"/>
          <p14:tracePt t="135817" x="4014788" y="5767388"/>
          <p14:tracePt t="135833" x="4014788" y="5757863"/>
          <p14:tracePt t="135850" x="4090988" y="5700713"/>
          <p14:tracePt t="135866" x="4271963" y="5629275"/>
          <p14:tracePt t="135883" x="4481513" y="5562600"/>
          <p14:tracePt t="135900" x="4705350" y="5524500"/>
          <p14:tracePt t="135917" x="4995863" y="5491163"/>
          <p14:tracePt t="135933" x="5148263" y="5491163"/>
          <p14:tracePt t="135950" x="5295900" y="5491163"/>
          <p14:tracePt t="135967" x="5462588" y="5491163"/>
          <p14:tracePt t="135983" x="5524500" y="5491163"/>
          <p14:tracePt t="136000" x="5572125" y="5491163"/>
          <p14:tracePt t="136017" x="5610225" y="5476875"/>
          <p14:tracePt t="136033" x="5648325" y="5467350"/>
          <p14:tracePt t="136050" x="5676900" y="5462588"/>
          <p14:tracePt t="136066" x="5715000" y="5443538"/>
          <p14:tracePt t="136083" x="5753100" y="5424488"/>
          <p14:tracePt t="136100" x="5815013" y="5391150"/>
          <p14:tracePt t="136116" x="5843588" y="5376863"/>
          <p14:tracePt t="136133" x="5862638" y="5367338"/>
          <p14:tracePt t="136150" x="5872163" y="5362575"/>
          <p14:tracePt t="136188" x="5872163" y="5357813"/>
          <p14:tracePt t="136202" x="5867400" y="5353050"/>
          <p14:tracePt t="136218" x="5829300" y="5348288"/>
          <p14:tracePt t="136234" x="5757863" y="5334000"/>
          <p14:tracePt t="136250" x="5667375" y="5329238"/>
          <p14:tracePt t="136267" x="5562600" y="5319713"/>
          <p14:tracePt t="136283" x="5448300" y="5305425"/>
          <p14:tracePt t="136300" x="5405438" y="5305425"/>
          <p14:tracePt t="136317" x="5381625" y="5305425"/>
          <p14:tracePt t="136333" x="5362575" y="5305425"/>
          <p14:tracePt t="136350" x="5343525" y="5305425"/>
          <p14:tracePt t="136366" x="5319713" y="5305425"/>
          <p14:tracePt t="136383" x="5286375" y="5305425"/>
          <p14:tracePt t="136400" x="5224463" y="5305425"/>
          <p14:tracePt t="136416" x="5167313" y="5305425"/>
          <p14:tracePt t="136433" x="5110163" y="5305425"/>
          <p14:tracePt t="136450" x="5024438" y="5314950"/>
          <p14:tracePt t="136467" x="4910138" y="5329238"/>
          <p14:tracePt t="136483" x="4833938" y="5343525"/>
          <p14:tracePt t="136500" x="4752975" y="5357813"/>
          <p14:tracePt t="136517" x="4681538" y="5367338"/>
          <p14:tracePt t="136533" x="4595813" y="5367338"/>
          <p14:tracePt t="136550" x="4548188" y="5367338"/>
          <p14:tracePt t="136566" x="4495800" y="5367338"/>
          <p14:tracePt t="136583" x="4448175" y="5367338"/>
          <p14:tracePt t="136600" x="4386263" y="5367338"/>
          <p14:tracePt t="136616" x="4352925" y="5367338"/>
          <p14:tracePt t="136633" x="4324350" y="5367338"/>
          <p14:tracePt t="136650" x="4291013" y="5367338"/>
          <p14:tracePt t="136666" x="4271963" y="5367338"/>
          <p14:tracePt t="136683" x="4248150" y="5367338"/>
          <p14:tracePt t="136700" x="4224338" y="5353050"/>
          <p14:tracePt t="136716" x="4205288" y="5343525"/>
          <p14:tracePt t="136733" x="4191000" y="5338763"/>
          <p14:tracePt t="136750" x="4181475" y="5338763"/>
          <p14:tracePt t="136766" x="4176713" y="5338763"/>
          <p14:tracePt t="136783" x="4167188" y="5338763"/>
          <p14:tracePt t="136800" x="4162425" y="5338763"/>
          <p14:tracePt t="136841" x="4162425" y="5334000"/>
          <p14:tracePt t="136856" x="4167188" y="5329238"/>
          <p14:tracePt t="136866" x="4191000" y="5324475"/>
          <p14:tracePt t="136883" x="4243388" y="5314950"/>
          <p14:tracePt t="136900" x="4395788" y="5291138"/>
          <p14:tracePt t="136916" x="4529138" y="5286375"/>
          <p14:tracePt t="136933" x="4662488" y="5276850"/>
          <p14:tracePt t="136950" x="4767263" y="5276850"/>
          <p14:tracePt t="136966" x="4862513" y="5286375"/>
          <p14:tracePt t="136983" x="4929188" y="5286375"/>
          <p14:tracePt t="137000" x="4995863" y="5286375"/>
          <p14:tracePt t="137016" x="5076825" y="5291138"/>
          <p14:tracePt t="137033" x="5172075" y="5291138"/>
          <p14:tracePt t="137050" x="5219700" y="5291138"/>
          <p14:tracePt t="137066" x="5276850" y="5291138"/>
          <p14:tracePt t="137084" x="5357813" y="5291138"/>
          <p14:tracePt t="137100" x="5481638" y="5291138"/>
          <p14:tracePt t="137117" x="5562600" y="5291138"/>
          <p14:tracePt t="137133" x="5619750" y="5291138"/>
          <p14:tracePt t="137150" x="5705475" y="5291138"/>
          <p14:tracePt t="137166" x="5772150" y="5291138"/>
          <p14:tracePt t="137183" x="5838825" y="5291138"/>
          <p14:tracePt t="137200" x="5919788" y="5291138"/>
          <p14:tracePt t="137217" x="6034088" y="5291138"/>
          <p14:tracePt t="137233" x="6081713" y="5291138"/>
          <p14:tracePt t="137250" x="6138863" y="5291138"/>
          <p14:tracePt t="137267" x="6234113" y="5291138"/>
          <p14:tracePt t="137283" x="6300788" y="5291138"/>
          <p14:tracePt t="137300" x="6367463" y="5300663"/>
          <p14:tracePt t="137317" x="6429375" y="5300663"/>
          <p14:tracePt t="137334" x="6519863" y="5300663"/>
          <p14:tracePt t="137350" x="6581775" y="5305425"/>
          <p14:tracePt t="137366" x="6648450" y="5314950"/>
          <p14:tracePt t="137383" x="6719888" y="5314950"/>
          <p14:tracePt t="137400" x="6800850" y="5314950"/>
          <p14:tracePt t="137416" x="6843713" y="5314950"/>
          <p14:tracePt t="137433" x="6886575" y="5319713"/>
          <p14:tracePt t="137450" x="6929438" y="5324475"/>
          <p14:tracePt t="137467" x="7000875" y="5343525"/>
          <p14:tracePt t="137483" x="7053263" y="5367338"/>
          <p14:tracePt t="137500" x="7105650" y="5376863"/>
          <p14:tracePt t="137516" x="7172325" y="5391150"/>
          <p14:tracePt t="137533" x="7219950" y="5395913"/>
          <p14:tracePt t="137550" x="7253288" y="5405438"/>
          <p14:tracePt t="137566" x="7281863" y="5410200"/>
          <p14:tracePt t="137583" x="7329488" y="5414963"/>
          <p14:tracePt t="137600" x="7362825" y="5414963"/>
          <p14:tracePt t="137616" x="7400925" y="5414963"/>
          <p14:tracePt t="137633" x="7443788" y="5414963"/>
          <p14:tracePt t="137650" x="7491413" y="5414963"/>
          <p14:tracePt t="137666" x="7524750" y="5410200"/>
          <p14:tracePt t="137683" x="7558088" y="5395913"/>
          <p14:tracePt t="137700" x="7605713" y="5386388"/>
          <p14:tracePt t="137716" x="7634288" y="5376863"/>
          <p14:tracePt t="137733" x="7653338" y="5372100"/>
          <p14:tracePt t="137750" x="7677150" y="5362575"/>
          <p14:tracePt t="137766" x="7700963" y="5353050"/>
          <p14:tracePt t="137783" x="7720013" y="5348288"/>
          <p14:tracePt t="137800" x="7739063" y="5343525"/>
          <p14:tracePt t="137816" x="7762875" y="5329238"/>
          <p14:tracePt t="137833" x="7796213" y="5319713"/>
          <p14:tracePt t="137850" x="7805738" y="5314950"/>
          <p14:tracePt t="137866" x="7820025" y="5310188"/>
          <p14:tracePt t="137883" x="7834313" y="5300663"/>
          <p14:tracePt t="137900" x="7848600" y="5300663"/>
          <p14:tracePt t="137916" x="7853363" y="5300663"/>
          <p14:tracePt t="137933" x="7862888" y="5300663"/>
          <p14:tracePt t="137950" x="7872413" y="5300663"/>
          <p14:tracePt t="137966" x="7877175" y="5300663"/>
          <p14:tracePt t="137983" x="7881938" y="5300663"/>
          <p14:tracePt t="138000" x="7891463" y="5300663"/>
          <p14:tracePt t="138017" x="7900988" y="5300663"/>
          <p14:tracePt t="138033" x="7905750" y="5300663"/>
          <p14:tracePt t="138050" x="7910513" y="5300663"/>
          <p14:tracePt t="138479" x="7881938" y="5300663"/>
          <p14:tracePt t="138486" x="7834313" y="5291138"/>
          <p14:tracePt t="138494" x="7786688" y="5281613"/>
          <p14:tracePt t="138502" x="7715250" y="5267325"/>
          <p14:tracePt t="138516" x="7548563" y="5229225"/>
          <p14:tracePt t="138533" x="7377113" y="5195888"/>
          <p14:tracePt t="138567" x="7015163" y="5143500"/>
          <p14:tracePt t="138600" x="6810375" y="5133975"/>
          <p14:tracePt t="138616" x="6729413" y="5124450"/>
          <p14:tracePt t="138633" x="6562725" y="5124450"/>
          <p14:tracePt t="138650" x="6429375" y="5124450"/>
          <p14:tracePt t="138666" x="6300788" y="5138738"/>
          <p14:tracePt t="138683" x="6176963" y="5157788"/>
          <p14:tracePt t="138700" x="5962650" y="5181600"/>
          <p14:tracePt t="138716" x="5848350" y="5195888"/>
          <p14:tracePt t="138733" x="5767388" y="5205413"/>
          <p14:tracePt t="138750" x="5681663" y="5229225"/>
          <p14:tracePt t="138766" x="5553075" y="5253038"/>
          <p14:tracePt t="138783" x="5481638" y="5267325"/>
          <p14:tracePt t="138800" x="5419725" y="5281613"/>
          <p14:tracePt t="138817" x="5357813" y="5281613"/>
          <p14:tracePt t="138833" x="5329238" y="5281613"/>
          <p14:tracePt t="138850" x="5314950" y="5281613"/>
          <p14:tracePt t="138866" x="5300663" y="5281613"/>
          <p14:tracePt t="138883" x="5291138" y="5281613"/>
          <p14:tracePt t="138900" x="5286375" y="5281613"/>
          <p14:tracePt t="138916" x="5276850" y="5281613"/>
          <p14:tracePt t="139111" x="5348288" y="5272088"/>
          <p14:tracePt t="139118" x="5438775" y="5262563"/>
          <p14:tracePt t="139125" x="5548313" y="5243513"/>
          <p14:tracePt t="139133" x="5638800" y="5233988"/>
          <p14:tracePt t="139150" x="5829300" y="5214938"/>
          <p14:tracePt t="139166" x="6057900" y="5205413"/>
          <p14:tracePt t="139183" x="6238875" y="5205413"/>
          <p14:tracePt t="139200" x="6438900" y="5219700"/>
          <p14:tracePt t="139217" x="6553200" y="5233988"/>
          <p14:tracePt t="139234" x="6667500" y="5243513"/>
          <p14:tracePt t="139251" x="6786563" y="5257800"/>
          <p14:tracePt t="139266" x="6834188" y="5272088"/>
          <p14:tracePt t="139283" x="6896100" y="5276850"/>
          <p14:tracePt t="139300" x="6958013" y="5286375"/>
          <p14:tracePt t="139316" x="7048500" y="5286375"/>
          <p14:tracePt t="139333" x="7119938" y="5286375"/>
          <p14:tracePt t="139350" x="7167563" y="5286375"/>
          <p14:tracePt t="139366" x="7219950" y="5291138"/>
          <p14:tracePt t="139383" x="7291388" y="5295900"/>
          <p14:tracePt t="139400" x="7343775" y="5295900"/>
          <p14:tracePt t="139416" x="7391400" y="5295900"/>
          <p14:tracePt t="139433" x="7443788" y="5295900"/>
          <p14:tracePt t="139450" x="7491413" y="5295900"/>
          <p14:tracePt t="139466" x="7519988" y="5295900"/>
          <p14:tracePt t="139483" x="7539038" y="5295900"/>
          <p14:tracePt t="139485" x="7548563" y="5295900"/>
          <p14:tracePt t="139500" x="7562850" y="5295900"/>
          <p14:tracePt t="139516" x="7572375" y="5295900"/>
          <p14:tracePt t="139533" x="7577138" y="5295900"/>
          <p14:tracePt t="139550" x="7581900" y="5295900"/>
          <p14:tracePt t="139566" x="7586663" y="5295900"/>
          <p14:tracePt t="139583" x="7591425" y="5295900"/>
          <p14:tracePt t="140199" x="7567613" y="5295900"/>
          <p14:tracePt t="140206" x="7500938" y="5295900"/>
          <p14:tracePt t="140216" x="7410450" y="5286375"/>
          <p14:tracePt t="140233" x="7200900" y="5267325"/>
          <p14:tracePt t="140250" x="6910388" y="5267325"/>
          <p14:tracePt t="140267" x="6715125" y="5267325"/>
          <p14:tracePt t="140300" x="6443663" y="5295900"/>
          <p14:tracePt t="140333" x="6167438" y="5319713"/>
          <p14:tracePt t="140350" x="6096000" y="5329238"/>
          <p14:tracePt t="140367" x="6015038" y="5329238"/>
          <p14:tracePt t="140383" x="5929313" y="5314950"/>
          <p14:tracePt t="140400" x="5838825" y="5300663"/>
          <p14:tracePt t="140416" x="5743575" y="5267325"/>
          <p14:tracePt t="140433" x="5638800" y="5224463"/>
          <p14:tracePt t="140450" x="5600700" y="5200650"/>
          <p14:tracePt t="140466" x="5576888" y="5176838"/>
          <p14:tracePt t="140483" x="5553075" y="5157788"/>
          <p14:tracePt t="140484" x="5543550" y="5153025"/>
          <p14:tracePt t="140500" x="5534025" y="5148263"/>
          <p14:tracePt t="140516" x="5529263" y="5143500"/>
          <p14:tracePt t="140533" x="5524500" y="5133975"/>
          <p14:tracePt t="140550" x="5519738" y="5133975"/>
          <p14:tracePt t="140583" x="5514975" y="5133975"/>
          <p14:tracePt t="140600" x="5510213" y="5133975"/>
          <p14:tracePt t="140616" x="5500688" y="5138738"/>
          <p14:tracePt t="140633" x="5491163" y="5143500"/>
          <p14:tracePt t="140650" x="5486400" y="5148263"/>
          <p14:tracePt t="140666" x="5476875" y="5153025"/>
          <p14:tracePt t="140683" x="5472113" y="5153025"/>
          <p14:tracePt t="140699" x="5467350" y="5153025"/>
          <p14:tracePt t="140716" x="5462588" y="5153025"/>
          <p14:tracePt t="140733" x="5462588" y="5157788"/>
          <p14:tracePt t="140793" x="5462588" y="5162550"/>
          <p14:tracePt t="140808" x="5462588" y="5167313"/>
          <p14:tracePt t="140815" x="5467350" y="5167313"/>
          <p14:tracePt t="140823" x="5467350" y="5172075"/>
          <p14:tracePt t="140833" x="5472113" y="5176838"/>
          <p14:tracePt t="140850" x="5486400" y="5181600"/>
          <p14:tracePt t="140866" x="5514975" y="5191125"/>
          <p14:tracePt t="140883" x="5534025" y="5195888"/>
          <p14:tracePt t="140900" x="5557838" y="5210175"/>
          <p14:tracePt t="140916" x="5572125" y="5210175"/>
          <p14:tracePt t="140933" x="5605463" y="5219700"/>
          <p14:tracePt t="140950" x="5634038" y="5219700"/>
          <p14:tracePt t="140966" x="5672138" y="5233988"/>
          <p14:tracePt t="140983" x="5729288" y="5233988"/>
          <p14:tracePt t="141001" x="5757863" y="5233988"/>
          <p14:tracePt t="141017" x="5800725" y="5233988"/>
          <p14:tracePt t="141033" x="5843588" y="5233988"/>
          <p14:tracePt t="141050" x="5915025" y="5233988"/>
          <p14:tracePt t="141066" x="6062663" y="5248275"/>
          <p14:tracePt t="141083" x="6172200" y="5248275"/>
          <p14:tracePt t="141099" x="6262688" y="5248275"/>
          <p14:tracePt t="141116" x="6434138" y="5248275"/>
          <p14:tracePt t="141133" x="6543675" y="5248275"/>
          <p14:tracePt t="141150" x="6648450" y="5248275"/>
          <p14:tracePt t="141166" x="6738938" y="5257800"/>
          <p14:tracePt t="141183" x="6896100" y="5272088"/>
          <p14:tracePt t="141199" x="7000875" y="5272088"/>
          <p14:tracePt t="141216" x="7100888" y="5272088"/>
          <p14:tracePt t="141233" x="7205663" y="5272088"/>
          <p14:tracePt t="141249" x="7272338" y="5272088"/>
          <p14:tracePt t="141266" x="7353300" y="5272088"/>
          <p14:tracePt t="141283" x="7400925" y="5272088"/>
          <p14:tracePt t="141300" x="7496175" y="5272088"/>
          <p14:tracePt t="141317" x="7543800" y="5272088"/>
          <p14:tracePt t="141333" x="7596188" y="5272088"/>
          <p14:tracePt t="141349" x="7643813" y="5272088"/>
          <p14:tracePt t="141366" x="7720013" y="5262563"/>
          <p14:tracePt t="141383" x="7777163" y="5257800"/>
          <p14:tracePt t="141400" x="7820025" y="5257800"/>
          <p14:tracePt t="141416" x="7877175" y="5253038"/>
          <p14:tracePt t="141433" x="7905750" y="5248275"/>
          <p14:tracePt t="141449" x="7934325" y="5233988"/>
          <p14:tracePt t="141466" x="7958138" y="5224463"/>
          <p14:tracePt t="141483" x="7977188" y="5214938"/>
          <p14:tracePt t="141499" x="7986713" y="5210175"/>
          <p14:tracePt t="141516" x="7991475" y="5205413"/>
          <p14:tracePt t="141533" x="7996238" y="5195888"/>
          <p14:tracePt t="141551" x="7996238" y="5186363"/>
          <p14:tracePt t="141567" x="7986713" y="5162550"/>
          <p14:tracePt t="141583" x="7934325" y="5119688"/>
          <p14:tracePt t="141600" x="7834313" y="5053013"/>
          <p14:tracePt t="141616" x="7662863" y="4967288"/>
          <p14:tracePt t="141633" x="7534275" y="4924425"/>
          <p14:tracePt t="141649" x="7362825" y="4891088"/>
          <p14:tracePt t="141666" x="7105650" y="4872038"/>
          <p14:tracePt t="141683" x="6910388" y="4862513"/>
          <p14:tracePt t="141699" x="6719888" y="4862513"/>
          <p14:tracePt t="141716" x="6596063" y="4862513"/>
          <p14:tracePt t="141733" x="6438900" y="4862513"/>
          <p14:tracePt t="141750" x="6348413" y="4862513"/>
          <p14:tracePt t="141767" x="6300788" y="4862513"/>
          <p14:tracePt t="141784" x="6243638" y="4862513"/>
          <p14:tracePt t="141800" x="6172200" y="4862513"/>
          <p14:tracePt t="141816" x="6115050" y="4876800"/>
          <p14:tracePt t="141833" x="6019800" y="4900613"/>
          <p14:tracePt t="141850" x="5862638" y="4967288"/>
          <p14:tracePt t="141866" x="5762625" y="5024438"/>
          <p14:tracePt t="141883" x="5681663" y="5081588"/>
          <p14:tracePt t="141900" x="5624513" y="5124450"/>
          <p14:tracePt t="141916" x="5553075" y="5186363"/>
          <p14:tracePt t="141933" x="5534025" y="5205413"/>
          <p14:tracePt t="141950" x="5514975" y="5219700"/>
          <p14:tracePt t="141966" x="5510213" y="5229225"/>
          <p14:tracePt t="141983" x="5500688" y="5238750"/>
          <p14:tracePt t="142000" x="5491163" y="5243513"/>
          <p14:tracePt t="142033" x="5491163" y="5248275"/>
          <p14:tracePt t="142049" x="5491163" y="5257800"/>
          <p14:tracePt t="142066" x="5491163" y="5267325"/>
          <p14:tracePt t="142083" x="5495925" y="5281613"/>
          <p14:tracePt t="142099" x="5505450" y="5295900"/>
          <p14:tracePt t="142116" x="5514975" y="5305425"/>
          <p14:tracePt t="142133" x="5538788" y="5310188"/>
          <p14:tracePt t="142150" x="5567363" y="5314950"/>
          <p14:tracePt t="142166" x="5634038" y="5324475"/>
          <p14:tracePt t="142183" x="5686425" y="5319713"/>
          <p14:tracePt t="142199" x="5734050" y="5314950"/>
          <p14:tracePt t="142216" x="5781675" y="5310188"/>
          <p14:tracePt t="142233" x="5848350" y="5295900"/>
          <p14:tracePt t="142249" x="5915025" y="5295900"/>
          <p14:tracePt t="142266" x="6048375" y="5295900"/>
          <p14:tracePt t="142283" x="6296025" y="5310188"/>
          <p14:tracePt t="142299" x="6400800" y="5324475"/>
          <p14:tracePt t="142316" x="6457950" y="5324475"/>
          <p14:tracePt t="142333" x="6496050" y="5324475"/>
          <p14:tracePt t="142349" x="6510338" y="5324475"/>
          <p14:tracePt t="142366" x="6515100" y="5324475"/>
          <p14:tracePt t="142399" x="6515100" y="5329238"/>
          <p14:tracePt t="142416" x="6467475" y="5338763"/>
          <p14:tracePt t="142433" x="6376988" y="5338763"/>
          <p14:tracePt t="142449" x="6276975" y="5338763"/>
          <p14:tracePt t="142466" x="6196013" y="5338763"/>
          <p14:tracePt t="142483" x="6129338" y="5338763"/>
          <p14:tracePt t="142499" x="6105525" y="5348288"/>
          <p14:tracePt t="142516" x="6086475" y="5353050"/>
          <p14:tracePt t="142533" x="6053138" y="5362575"/>
          <p14:tracePt t="142549" x="6019800" y="5367338"/>
          <p14:tracePt t="142566" x="5986463" y="5381625"/>
          <p14:tracePt t="142583" x="5957888" y="5386388"/>
          <p14:tracePt t="142599" x="5915025" y="5386388"/>
          <p14:tracePt t="142616" x="5900738" y="5386388"/>
          <p14:tracePt t="142633" x="5895975" y="5386388"/>
          <p14:tracePt t="142673" x="5900738" y="5381625"/>
          <p14:tracePt t="142683" x="5919788" y="5376863"/>
          <p14:tracePt t="142699" x="5962650" y="5362575"/>
          <p14:tracePt t="142716" x="6110288" y="5348288"/>
          <p14:tracePt t="142733" x="6243638" y="5348288"/>
          <p14:tracePt t="142749" x="6400800" y="5348288"/>
          <p14:tracePt t="142766" x="6543675" y="5348288"/>
          <p14:tracePt t="142783" x="6767513" y="5338763"/>
          <p14:tracePt t="142799" x="6891338" y="5329238"/>
          <p14:tracePt t="142816" x="6986588" y="5314950"/>
          <p14:tracePt t="142833" x="7067550" y="5310188"/>
          <p14:tracePt t="142849" x="7196138" y="5300663"/>
          <p14:tracePt t="142866" x="7243763" y="5300663"/>
          <p14:tracePt t="142883" x="7300913" y="5300663"/>
          <p14:tracePt t="142899" x="7343775" y="5300663"/>
          <p14:tracePt t="142916" x="7396163" y="5300663"/>
          <p14:tracePt t="142933" x="7429500" y="5295900"/>
          <p14:tracePt t="142949" x="7448550" y="5291138"/>
          <p14:tracePt t="142966" x="7481888" y="5291138"/>
          <p14:tracePt t="142983" x="7496175" y="5291138"/>
          <p14:tracePt t="142999" x="7510463" y="5291138"/>
          <p14:tracePt t="143016" x="7524750" y="5291138"/>
          <p14:tracePt t="143033" x="7539038" y="5291138"/>
          <p14:tracePt t="143049" x="7553325" y="5281613"/>
          <p14:tracePt t="143066" x="7567613" y="5276850"/>
          <p14:tracePt t="143083" x="7581900" y="5272088"/>
          <p14:tracePt t="143099" x="7596188" y="5272088"/>
          <p14:tracePt t="143116" x="7600950" y="5272088"/>
          <p14:tracePt t="143133" x="7605713" y="5272088"/>
          <p14:tracePt t="143149" x="7610475" y="5272088"/>
          <p14:tracePt t="143183" x="7615238" y="5272088"/>
          <p14:tracePt t="143554" x="7643813" y="5262563"/>
          <p14:tracePt t="143562" x="7681913" y="5257800"/>
          <p14:tracePt t="143569" x="7724775" y="5257800"/>
          <p14:tracePt t="143583" x="7777163" y="5257800"/>
          <p14:tracePt t="143599" x="7820025" y="5257800"/>
          <p14:tracePt t="143616" x="7848600" y="5257800"/>
          <p14:tracePt t="143650" x="7872413" y="5257800"/>
          <p14:tracePt t="143683" x="7886700" y="5257800"/>
          <p14:tracePt t="143699" x="7896225" y="5257800"/>
          <p14:tracePt t="143716" x="7929563" y="5253038"/>
          <p14:tracePt t="143733" x="7948613" y="5243513"/>
          <p14:tracePt t="143749" x="7972425" y="5233988"/>
          <p14:tracePt t="143766" x="7996238" y="5229225"/>
          <p14:tracePt t="143783" x="8015288" y="5219700"/>
          <p14:tracePt t="143799" x="8029575" y="5210175"/>
          <p14:tracePt t="143816" x="8034338" y="5205413"/>
          <p14:tracePt t="143833" x="8043863" y="5205413"/>
          <p14:tracePt t="143849" x="8048625" y="5200650"/>
          <p14:tracePt t="143866" x="8048625" y="5195888"/>
          <p14:tracePt t="143883" x="8048625" y="5186363"/>
          <p14:tracePt t="143899" x="8048625" y="5162550"/>
          <p14:tracePt t="143916" x="8043863" y="5138738"/>
          <p14:tracePt t="143933" x="8024813" y="5124450"/>
          <p14:tracePt t="143949" x="8010525" y="5110163"/>
          <p14:tracePt t="143966" x="7967663" y="5091113"/>
          <p14:tracePt t="143982" x="7948613" y="5086350"/>
          <p14:tracePt t="143999" x="7924800" y="5076825"/>
          <p14:tracePt t="144016" x="7905750" y="5076825"/>
          <p14:tracePt t="144033" x="7877175" y="5091113"/>
          <p14:tracePt t="144049" x="7862888" y="5100638"/>
          <p14:tracePt t="144066" x="7839075" y="5133975"/>
          <p14:tracePt t="144083" x="7805738" y="5172075"/>
          <p14:tracePt t="144099" x="7800975" y="5195888"/>
          <p14:tracePt t="144116" x="7791450" y="5200650"/>
          <p14:tracePt t="144133" x="7791450" y="5205413"/>
          <p14:tracePt t="144149" x="7791450" y="5214938"/>
          <p14:tracePt t="144183" x="7796213" y="5219700"/>
          <p14:tracePt t="144199" x="7805738" y="5219700"/>
          <p14:tracePt t="144216" x="7815263" y="5219700"/>
          <p14:tracePt t="144252" x="7810500" y="5219700"/>
          <p14:tracePt t="144266" x="7772400" y="5219700"/>
          <p14:tracePt t="144282" x="7662863" y="5219700"/>
          <p14:tracePt t="144299" x="7477125" y="5229225"/>
          <p14:tracePt t="144316" x="7286625" y="5248275"/>
          <p14:tracePt t="144333" x="6953250" y="5286375"/>
          <p14:tracePt t="144349" x="6796088" y="5305425"/>
          <p14:tracePt t="144366" x="6700838" y="5310188"/>
          <p14:tracePt t="144383" x="6629400" y="5319713"/>
          <p14:tracePt t="144399" x="6538913" y="5319713"/>
          <p14:tracePt t="144416" x="6477000" y="5310188"/>
          <p14:tracePt t="144433" x="6419850" y="5310188"/>
          <p14:tracePt t="144449" x="6357938" y="5310188"/>
          <p14:tracePt t="144466" x="6276975" y="5310188"/>
          <p14:tracePt t="144483" x="6210300" y="5310188"/>
          <p14:tracePt t="144499" x="6148388" y="5310188"/>
          <p14:tracePt t="144516" x="6076950" y="5310188"/>
          <p14:tracePt t="144532" x="6034088" y="5310188"/>
          <p14:tracePt t="144549" x="5995988" y="5310188"/>
          <p14:tracePt t="144566" x="5967413" y="5310188"/>
          <p14:tracePt t="144583" x="5938838" y="5310188"/>
          <p14:tracePt t="144599" x="5929313" y="5310188"/>
          <p14:tracePt t="144616" x="5924550" y="5310188"/>
          <p14:tracePt t="144633" x="5919788" y="5310188"/>
          <p14:tracePt t="144649" x="5919788" y="5305425"/>
          <p14:tracePt t="144666" x="5948363" y="5291138"/>
          <p14:tracePt t="144683" x="6053138" y="5267325"/>
          <p14:tracePt t="144699" x="6305550" y="5224463"/>
          <p14:tracePt t="144716" x="6505575" y="5195888"/>
          <p14:tracePt t="144732" x="6696075" y="5167313"/>
          <p14:tracePt t="144749" x="6905625" y="5143500"/>
          <p14:tracePt t="144766" x="7229475" y="5124450"/>
          <p14:tracePt t="144783" x="7362825" y="5124450"/>
          <p14:tracePt t="144799" x="7496175" y="5124450"/>
          <p14:tracePt t="144816" x="7610475" y="5133975"/>
          <p14:tracePt t="144832" x="7729538" y="5148263"/>
          <p14:tracePt t="144849" x="7772400" y="5153025"/>
          <p14:tracePt t="144866" x="7805738" y="5162550"/>
          <p14:tracePt t="144883" x="7853363" y="5162550"/>
          <p14:tracePt t="144899" x="7881938" y="5162550"/>
          <p14:tracePt t="144916" x="7910513" y="5162550"/>
          <p14:tracePt t="144933" x="7948613" y="5162550"/>
          <p14:tracePt t="144949" x="7996238" y="5153025"/>
          <p14:tracePt t="144966" x="8015288" y="5148263"/>
          <p14:tracePt t="144982" x="8039100" y="5143500"/>
          <p14:tracePt t="144999" x="8053388" y="5143500"/>
          <p14:tracePt t="145016" x="8067675" y="5143500"/>
          <p14:tracePt t="145032" x="8077200" y="5143500"/>
          <p14:tracePt t="145049" x="8086725" y="5143500"/>
          <p14:tracePt t="145066" x="8101013" y="5143500"/>
          <p14:tracePt t="145082" x="8120063" y="5143500"/>
          <p14:tracePt t="145099" x="8124825" y="5143500"/>
          <p14:tracePt t="145116" x="8134350" y="5143500"/>
          <p14:tracePt t="145133" x="8143875" y="5143500"/>
          <p14:tracePt t="146507" x="8067675" y="5119688"/>
          <p14:tracePt t="146514" x="7915275" y="5057775"/>
          <p14:tracePt t="146521" x="7729538" y="4924425"/>
          <p14:tracePt t="146532" x="7543800" y="4776788"/>
          <p14:tracePt t="146549" x="7086600" y="4352925"/>
          <p14:tracePt t="146566" x="6381750" y="3476625"/>
          <p14:tracePt t="146600" x="5700713" y="2438400"/>
          <p14:tracePt t="146633" x="5372100" y="2009775"/>
          <p14:tracePt t="146650" x="5267325" y="1914525"/>
          <p14:tracePt t="146666" x="5186363" y="1843088"/>
          <p14:tracePt t="146682" x="5091113" y="1766888"/>
          <p14:tracePt t="146699" x="5033963" y="1724025"/>
          <p14:tracePt t="146716" x="4976813" y="1695450"/>
          <p14:tracePt t="146732" x="4924425" y="1666875"/>
          <p14:tracePt t="146749" x="4843463" y="1633538"/>
          <p14:tracePt t="146766" x="4791075" y="1614488"/>
          <p14:tracePt t="146782" x="4743450" y="1600200"/>
          <p14:tracePt t="146799" x="4700588" y="1581150"/>
          <p14:tracePt t="146816" x="4610100" y="1557338"/>
          <p14:tracePt t="146832" x="4524375" y="1524000"/>
          <p14:tracePt t="146849" x="4419600" y="1490663"/>
          <p14:tracePt t="146866" x="4310063" y="1466850"/>
          <p14:tracePt t="146882" x="4214813" y="1438275"/>
          <p14:tracePt t="146899" x="4138613" y="1423988"/>
          <p14:tracePt t="146916" x="4062413" y="1385888"/>
          <p14:tracePt t="146932" x="3976688" y="1328738"/>
          <p14:tracePt t="146949" x="3938588" y="1295400"/>
          <p14:tracePt t="146966" x="3900488" y="1271588"/>
          <p14:tracePt t="146982" x="3876675" y="1252538"/>
          <p14:tracePt t="146984" x="3867150" y="1247775"/>
          <p14:tracePt t="146999" x="3848100" y="1238250"/>
          <p14:tracePt t="147016" x="3843338" y="1228725"/>
          <p14:tracePt t="147032" x="3838575" y="1219200"/>
          <p14:tracePt t="147049" x="3838575" y="1204913"/>
          <p14:tracePt t="147066" x="3900488" y="1171575"/>
          <p14:tracePt t="147082" x="4005263" y="1157288"/>
          <p14:tracePt t="147099" x="4152900" y="1147763"/>
          <p14:tracePt t="147116" x="4462463" y="1147763"/>
          <p14:tracePt t="147132" x="4629150" y="1138238"/>
          <p14:tracePt t="147149" x="4805363" y="1128713"/>
          <p14:tracePt t="147166" x="4972050" y="1119188"/>
          <p14:tracePt t="147182" x="5124450" y="1104900"/>
          <p14:tracePt t="147199" x="5205413" y="1081088"/>
          <p14:tracePt t="147216" x="5267325" y="1066800"/>
          <p14:tracePt t="147232" x="5329238" y="1052513"/>
          <p14:tracePt t="147249" x="5400675" y="1033463"/>
          <p14:tracePt t="147266" x="5438775" y="1014413"/>
          <p14:tracePt t="147282" x="5467350" y="995363"/>
          <p14:tracePt t="147299" x="5491163" y="985838"/>
          <p14:tracePt t="147316" x="5510213" y="976313"/>
          <p14:tracePt t="147332" x="5519738" y="962025"/>
          <p14:tracePt t="147349" x="5524500" y="952500"/>
          <p14:tracePt t="147366" x="5534025" y="942975"/>
          <p14:tracePt t="147382" x="5538788" y="938213"/>
          <p14:tracePt t="147586" x="5553075" y="1019175"/>
          <p14:tracePt t="147594" x="5576888" y="1195388"/>
          <p14:tracePt t="147601" x="5605463" y="1495425"/>
          <p14:tracePt t="147616" x="5619750" y="1952625"/>
          <p14:tracePt t="147632" x="5595938" y="2462213"/>
          <p14:tracePt t="147649" x="5505450" y="3162300"/>
          <p14:tracePt t="147666" x="5414963" y="3771900"/>
          <p14:tracePt t="147683" x="5253038" y="4405313"/>
          <p14:tracePt t="147700" x="5143500" y="4752975"/>
          <p14:tracePt t="147716" x="5091113" y="4900613"/>
          <p14:tracePt t="147732" x="5062538" y="4976813"/>
          <p14:tracePt t="147749" x="5038725" y="5024438"/>
          <p14:tracePt t="147766" x="5024438" y="5048250"/>
          <p14:tracePt t="147782" x="5014913" y="5057775"/>
          <p14:tracePt t="147799" x="5005388" y="5072063"/>
          <p14:tracePt t="147816" x="5000625" y="5076825"/>
          <p14:tracePt t="147832" x="4991100" y="5086350"/>
          <p14:tracePt t="148034" x="4953000" y="5133975"/>
          <p14:tracePt t="148042" x="4891088" y="5195888"/>
          <p14:tracePt t="148049" x="4814888" y="5253038"/>
          <p14:tracePt t="148066" x="4681538" y="5357813"/>
          <p14:tracePt t="148083" x="4591050" y="5434013"/>
          <p14:tracePt t="148099" x="4524375" y="5486400"/>
          <p14:tracePt t="148116" x="4471988" y="5529263"/>
          <p14:tracePt t="148132" x="4448175" y="5534025"/>
          <p14:tracePt t="148149" x="4433888" y="5543550"/>
          <p14:tracePt t="148166" x="4405313" y="5548313"/>
          <p14:tracePt t="148182" x="4343400" y="5567363"/>
          <p14:tracePt t="148199" x="4295775" y="5586413"/>
          <p14:tracePt t="148216" x="4252913" y="5610225"/>
          <p14:tracePt t="148232" x="4200525" y="5634038"/>
          <p14:tracePt t="148249" x="4181475" y="5643563"/>
          <p14:tracePt t="148266" x="4157663" y="5653088"/>
          <p14:tracePt t="148282" x="4133850" y="5653088"/>
          <p14:tracePt t="148299" x="4095750" y="5653088"/>
          <p14:tracePt t="148316" x="4062413" y="5653088"/>
          <p14:tracePt t="148332" x="4019550" y="5653088"/>
          <p14:tracePt t="148349" x="3967163" y="5643563"/>
          <p14:tracePt t="148366" x="3900488" y="5634038"/>
          <p14:tracePt t="148382" x="3876675" y="5629275"/>
          <p14:tracePt t="148399" x="3862388" y="5619750"/>
          <p14:tracePt t="148416" x="3848100" y="5619750"/>
          <p14:tracePt t="148432" x="3843338" y="5619750"/>
          <p14:tracePt t="148449" x="3838575" y="5619750"/>
          <p14:tracePt t="148466" x="3833813" y="5619750"/>
          <p14:tracePt t="148563" x="3838575" y="5619750"/>
          <p14:tracePt t="148570" x="3848100" y="5619750"/>
          <p14:tracePt t="148582" x="3862388" y="5619750"/>
          <p14:tracePt t="148599" x="3924300" y="5619750"/>
          <p14:tracePt t="148616" x="4043363" y="5638800"/>
          <p14:tracePt t="148632" x="4110038" y="5648325"/>
          <p14:tracePt t="148649" x="4186238" y="5662613"/>
          <p14:tracePt t="148666" x="4300538" y="5676900"/>
          <p14:tracePt t="148682" x="4371975" y="5681663"/>
          <p14:tracePt t="148699" x="4429125" y="5686425"/>
          <p14:tracePt t="148716" x="4481513" y="5700713"/>
          <p14:tracePt t="148732" x="4567238" y="5715000"/>
          <p14:tracePt t="148749" x="4633913" y="5715000"/>
          <p14:tracePt t="148766" x="4705350" y="5715000"/>
          <p14:tracePt t="148784" x="4776788" y="5710238"/>
          <p14:tracePt t="148800" x="4872038" y="5700713"/>
          <p14:tracePt t="148816" x="4919663" y="5691188"/>
          <p14:tracePt t="148833" x="4991100" y="5676900"/>
          <p14:tracePt t="148850" x="5086350" y="5672138"/>
          <p14:tracePt t="148866" x="5148263" y="5662613"/>
          <p14:tracePt t="148882" x="5205413" y="5657850"/>
          <p14:tracePt t="148899" x="5262563" y="5638800"/>
          <p14:tracePt t="148916" x="5324475" y="5614988"/>
          <p14:tracePt t="148932" x="5357813" y="5595938"/>
          <p14:tracePt t="148949" x="5405438" y="5576888"/>
          <p14:tracePt t="148966" x="5438775" y="5562600"/>
          <p14:tracePt t="148982" x="5486400" y="5553075"/>
          <p14:tracePt t="148999" x="5519738" y="5538788"/>
          <p14:tracePt t="149016" x="5538788" y="5534025"/>
          <p14:tracePt t="149033" x="5572125" y="5524500"/>
          <p14:tracePt t="149049" x="5600700" y="5514975"/>
          <p14:tracePt t="149066" x="5624513" y="5510213"/>
          <p14:tracePt t="149083" x="5638800" y="5510213"/>
          <p14:tracePt t="149099" x="5657850" y="5510213"/>
          <p14:tracePt t="149116" x="5667375" y="5510213"/>
          <p14:tracePt t="149132" x="5672138" y="5510213"/>
          <p14:tracePt t="149149" x="5676900" y="5510213"/>
          <p14:tracePt t="149165" x="5681663" y="5510213"/>
          <p14:tracePt t="151002" x="5681663" y="5514975"/>
          <p14:tracePt t="151010" x="5676900" y="5514975"/>
          <p14:tracePt t="151017" x="5676900" y="5519738"/>
          <p14:tracePt t="151032" x="5667375" y="5529263"/>
          <p14:tracePt t="151049" x="5648325" y="5548313"/>
          <p14:tracePt t="151066" x="5624513" y="5557838"/>
          <p14:tracePt t="151099" x="5553075" y="5600700"/>
          <p14:tracePt t="151132" x="5472113" y="5634038"/>
          <p14:tracePt t="151149" x="5410200" y="5643563"/>
          <p14:tracePt t="151165" x="5367338" y="5648325"/>
          <p14:tracePt t="151182" x="5329238" y="5648325"/>
          <p14:tracePt t="151199" x="5286375" y="5648325"/>
          <p14:tracePt t="151215" x="5233988" y="5648325"/>
          <p14:tracePt t="151232" x="5200650" y="5648325"/>
          <p14:tracePt t="151249" x="5162550" y="5648325"/>
          <p14:tracePt t="151265" x="5100638" y="5648325"/>
          <p14:tracePt t="151282" x="5067300" y="5657850"/>
          <p14:tracePt t="151299" x="5029200" y="5657850"/>
          <p14:tracePt t="151316" x="4995863" y="5657850"/>
          <p14:tracePt t="151332" x="4962525" y="5657850"/>
          <p14:tracePt t="151349" x="4943475" y="5657850"/>
          <p14:tracePt t="151366" x="4919663" y="5657850"/>
          <p14:tracePt t="151382" x="4900613" y="5657850"/>
          <p14:tracePt t="151399" x="4876800" y="5657850"/>
          <p14:tracePt t="151416" x="4862513" y="5657850"/>
          <p14:tracePt t="151432" x="4848225" y="5662613"/>
          <p14:tracePt t="151449" x="4833938" y="5662613"/>
          <p14:tracePt t="151465" x="4824413" y="5667375"/>
          <p14:tracePt t="151482" x="4819650" y="5672138"/>
          <p14:tracePt t="151500" x="4805363" y="5672138"/>
          <p14:tracePt t="151516" x="4786313" y="5681663"/>
          <p14:tracePt t="151532" x="4772025" y="5686425"/>
          <p14:tracePt t="151549" x="4752975" y="5691188"/>
          <p14:tracePt t="151566" x="4738688" y="5695950"/>
          <p14:tracePt t="151582" x="4729163" y="5695950"/>
          <p14:tracePt t="151707" x="4733925" y="5695950"/>
          <p14:tracePt t="151714" x="4748213" y="5686425"/>
          <p14:tracePt t="151721" x="4757738" y="5676900"/>
          <p14:tracePt t="151732" x="4786313" y="5672138"/>
          <p14:tracePt t="151749" x="4829175" y="5648325"/>
          <p14:tracePt t="151765" x="4900613" y="5619750"/>
          <p14:tracePt t="151782" x="4924425" y="5614988"/>
          <p14:tracePt t="151799" x="4943475" y="5610225"/>
          <p14:tracePt t="151815" x="4948238" y="5610225"/>
          <p14:tracePt t="151832" x="4957763" y="5610225"/>
          <p14:tracePt t="151849" x="4962525" y="5610225"/>
          <p14:tracePt t="151882" x="4967288" y="5610225"/>
          <p14:tracePt t="151920" x="4972050" y="5610225"/>
          <p14:tracePt t="151949" x="4976813" y="5610225"/>
          <p14:tracePt t="151956" x="4981575" y="5610225"/>
          <p14:tracePt t="151971" x="4986338" y="5610225"/>
          <p14:tracePt t="151982" x="4991100" y="5610225"/>
          <p14:tracePt t="151999" x="5000625" y="5610225"/>
          <p14:tracePt t="152015" x="5019675" y="5610225"/>
          <p14:tracePt t="152032" x="5029200" y="5610225"/>
          <p14:tracePt t="152049" x="5043488" y="5610225"/>
          <p14:tracePt t="152065" x="5057775" y="5610225"/>
          <p14:tracePt t="152082" x="5091113" y="5595938"/>
          <p14:tracePt t="152099" x="5114925" y="5595938"/>
          <p14:tracePt t="152115" x="5133975" y="5595938"/>
          <p14:tracePt t="152132" x="5162550" y="5595938"/>
          <p14:tracePt t="152149" x="5172075" y="5595938"/>
          <p14:tracePt t="152165" x="5176838" y="5595938"/>
          <p14:tracePt t="152182" x="5186363" y="5595938"/>
          <p14:tracePt t="152486" x="5200650" y="5600700"/>
          <p14:tracePt t="152492" x="5229225" y="5600700"/>
          <p14:tracePt t="152501" x="5243513" y="5605463"/>
          <p14:tracePt t="152515" x="5281613" y="5605463"/>
          <p14:tracePt t="152532" x="5310188" y="5605463"/>
          <p14:tracePt t="152549" x="5343525" y="5605463"/>
          <p14:tracePt t="152565" x="5376863" y="5605463"/>
          <p14:tracePt t="152582" x="5400675" y="5605463"/>
          <p14:tracePt t="152599" x="5419725" y="5605463"/>
          <p14:tracePt t="152615" x="5438775" y="5605463"/>
          <p14:tracePt t="152632" x="5472113" y="5605463"/>
          <p14:tracePt t="152649" x="5495925" y="5605463"/>
          <p14:tracePt t="152665" x="5514975" y="5605463"/>
          <p14:tracePt t="152682" x="5524500" y="5605463"/>
          <p14:tracePt t="152699" x="5548313" y="5605463"/>
          <p14:tracePt t="152715" x="5553075" y="5605463"/>
          <p14:tracePt t="152732" x="5572125" y="5605463"/>
          <p14:tracePt t="152749" x="5586413" y="5605463"/>
          <p14:tracePt t="152765" x="5595938" y="5605463"/>
          <p14:tracePt t="152782" x="5600700" y="5605463"/>
          <p14:tracePt t="152799" x="5605463" y="5605463"/>
          <p14:tracePt t="152815" x="5610225" y="5605463"/>
          <p14:tracePt t="152927" x="5614988" y="5605463"/>
          <p14:tracePt t="152941" x="5619750" y="5605463"/>
          <p14:tracePt t="152948" x="5624513" y="5605463"/>
          <p14:tracePt t="152963" x="5629275" y="5605463"/>
          <p14:tracePt t="152970" x="5634038" y="5605463"/>
          <p14:tracePt t="152985" x="5638800" y="5600700"/>
          <p14:tracePt t="152999" x="5643563" y="5595938"/>
          <p14:tracePt t="153015" x="5653088" y="5591175"/>
          <p14:tracePt t="153032" x="5657850" y="5591175"/>
          <p14:tracePt t="153049" x="5662613" y="5591175"/>
          <p14:tracePt t="153065" x="5667375" y="5591175"/>
          <p14:tracePt t="153162" x="5653088" y="5591175"/>
          <p14:tracePt t="153168" x="5643563" y="5595938"/>
          <p14:tracePt t="153182" x="5591175" y="5610225"/>
          <p14:tracePt t="153199" x="5510213" y="5624513"/>
          <p14:tracePt t="153215" x="5448300" y="5648325"/>
          <p14:tracePt t="153232" x="5372100" y="5662613"/>
          <p14:tracePt t="153249" x="5276850" y="5667375"/>
          <p14:tracePt t="153265" x="5229225" y="5657850"/>
          <p14:tracePt t="153282" x="5176838" y="5653088"/>
          <p14:tracePt t="153298" x="5138738" y="5638800"/>
          <p14:tracePt t="153315" x="5091113" y="5614988"/>
          <p14:tracePt t="153332" x="5076825" y="5600700"/>
          <p14:tracePt t="153348" x="5057775" y="5572125"/>
          <p14:tracePt t="153365" x="5043488" y="5500688"/>
          <p14:tracePt t="153382" x="5053013" y="5381625"/>
          <p14:tracePt t="153399" x="5081588" y="5324475"/>
          <p14:tracePt t="153415" x="5119688" y="5286375"/>
          <p14:tracePt t="153433" x="5186363" y="5243513"/>
          <p14:tracePt t="153449" x="5238750" y="5224463"/>
          <p14:tracePt t="153465" x="5291138" y="5210175"/>
          <p14:tracePt t="153482" x="5324475" y="5210175"/>
          <p14:tracePt t="153499" x="5391150" y="5243513"/>
          <p14:tracePt t="153515" x="5429250" y="5291138"/>
          <p14:tracePt t="153532" x="5476875" y="5376863"/>
          <p14:tracePt t="153549" x="5495925" y="5453063"/>
          <p14:tracePt t="153565" x="5495925" y="5510213"/>
          <p14:tracePt t="153582" x="5495925" y="5548313"/>
          <p14:tracePt t="153599" x="5481638" y="5591175"/>
          <p14:tracePt t="153615" x="5462588" y="5629275"/>
          <p14:tracePt t="153632" x="5443538" y="5662613"/>
          <p14:tracePt t="153649" x="5438775" y="5681663"/>
          <p14:tracePt t="153665" x="5429250" y="5686425"/>
          <p14:tracePt t="153682" x="5429250" y="5695950"/>
          <p14:tracePt t="153698" x="5429250" y="5700713"/>
          <p14:tracePt t="153715" x="5424488" y="5700713"/>
          <p14:tracePt t="153732" x="5414963" y="5700713"/>
          <p14:tracePt t="153748" x="5376863" y="5695950"/>
          <p14:tracePt t="153765" x="5324475" y="5686425"/>
          <p14:tracePt t="153782" x="5272088" y="5676900"/>
          <p14:tracePt t="153799" x="5224463" y="5672138"/>
          <p14:tracePt t="153815" x="5167313" y="5662613"/>
          <p14:tracePt t="153832" x="5153025" y="5648325"/>
          <p14:tracePt t="153849" x="5138738" y="5648325"/>
          <p14:tracePt t="153866" x="5129213" y="5648325"/>
          <p14:tracePt t="153882" x="5124450" y="5648325"/>
          <p14:tracePt t="153899" x="5114925" y="5648325"/>
          <p14:tracePt t="154117" x="5110163" y="5648325"/>
          <p14:tracePt t="154131" x="5105400" y="5648325"/>
          <p14:tracePt t="154138" x="5100638" y="5648325"/>
          <p14:tracePt t="154148" x="5095875" y="5648325"/>
          <p14:tracePt t="154165" x="5086350" y="5648325"/>
          <p14:tracePt t="154182" x="5076825" y="5648325"/>
          <p14:tracePt t="154199" x="5062538" y="5648325"/>
          <p14:tracePt t="154215" x="5053013" y="5648325"/>
          <p14:tracePt t="154232" x="5029200" y="5648325"/>
          <p14:tracePt t="154249" x="5000625" y="5648325"/>
          <p14:tracePt t="154265" x="4976813" y="5643563"/>
          <p14:tracePt t="154282" x="4948238" y="5638800"/>
          <p14:tracePt t="154299" x="4919663" y="5629275"/>
          <p14:tracePt t="154315" x="4910138" y="5619750"/>
          <p14:tracePt t="154332" x="4900613" y="5614988"/>
          <p14:tracePt t="154348" x="4891088" y="5610225"/>
          <p14:tracePt t="154365" x="4881563" y="5595938"/>
          <p14:tracePt t="154382" x="4876800" y="5572125"/>
          <p14:tracePt t="154399" x="4872038" y="5538788"/>
          <p14:tracePt t="154415" x="4872038" y="5500688"/>
          <p14:tracePt t="154432" x="4872038" y="5467350"/>
          <p14:tracePt t="154448" x="4872038" y="5448300"/>
          <p14:tracePt t="154465" x="4872038" y="5429250"/>
          <p14:tracePt t="154484" x="4872038" y="5405438"/>
          <p14:tracePt t="154499" x="4872038" y="5395913"/>
          <p14:tracePt t="154515" x="4876800" y="5386388"/>
          <p14:tracePt t="154532" x="4881563" y="5376863"/>
          <p14:tracePt t="154548" x="4891088" y="5367338"/>
          <p14:tracePt t="154565" x="4905375" y="5362575"/>
          <p14:tracePt t="154582" x="4914900" y="5357813"/>
          <p14:tracePt t="154598" x="4938713" y="5353050"/>
          <p14:tracePt t="154616" x="4957763" y="5353050"/>
          <p14:tracePt t="154632" x="4967288" y="5353050"/>
          <p14:tracePt t="154648" x="4981575" y="5376863"/>
          <p14:tracePt t="154665" x="5000625" y="5405438"/>
          <p14:tracePt t="154682" x="5024438" y="5453063"/>
          <p14:tracePt t="154698" x="5033963" y="5476875"/>
          <p14:tracePt t="154715" x="5038725" y="5500688"/>
          <p14:tracePt t="154732" x="5048250" y="5514975"/>
          <p14:tracePt t="154748" x="5053013" y="5548313"/>
          <p14:tracePt t="154765" x="5057775" y="5562600"/>
          <p14:tracePt t="154782" x="5057775" y="5576888"/>
          <p14:tracePt t="154798" x="5057775" y="5586413"/>
          <p14:tracePt t="154815" x="5057775" y="5595938"/>
          <p14:tracePt t="154832" x="5057775" y="5600700"/>
          <p14:tracePt t="154848" x="5057775" y="5605463"/>
          <p14:tracePt t="154865" x="5057775" y="5614988"/>
          <p14:tracePt t="154882" x="5057775" y="5619750"/>
          <p14:tracePt t="154899" x="5053013" y="5629275"/>
          <p14:tracePt t="154915" x="5048250" y="5634038"/>
          <p14:tracePt t="154932" x="5038725" y="5638800"/>
          <p14:tracePt t="154948" x="5033963" y="5638800"/>
          <p14:tracePt t="154965" x="5024438" y="5638800"/>
          <p14:tracePt t="154982" x="5010150" y="5638800"/>
          <p14:tracePt t="154998" x="4995863" y="5638800"/>
          <p14:tracePt t="155015" x="4991100" y="5638800"/>
          <p14:tracePt t="155032" x="4981575" y="5634038"/>
          <p14:tracePt t="155048" x="4972050" y="5624513"/>
          <p14:tracePt t="155065" x="4967288" y="5619750"/>
          <p14:tracePt t="155082" x="4957763" y="5605463"/>
          <p14:tracePt t="155098" x="4943475" y="5591175"/>
          <p14:tracePt t="155115" x="4933950" y="5557838"/>
          <p14:tracePt t="155132" x="4929188" y="5519738"/>
          <p14:tracePt t="155148" x="4929188" y="5491163"/>
          <p14:tracePt t="155165" x="4929188" y="5438775"/>
          <p14:tracePt t="155182" x="4933950" y="5414963"/>
          <p14:tracePt t="155198" x="4938713" y="5400675"/>
          <p14:tracePt t="155215" x="4953000" y="5386388"/>
          <p14:tracePt t="155232" x="4962525" y="5376863"/>
          <p14:tracePt t="155248" x="4976813" y="5372100"/>
          <p14:tracePt t="155265" x="4991100" y="5372100"/>
          <p14:tracePt t="155282" x="5010150" y="5372100"/>
          <p14:tracePt t="155298" x="5038725" y="5381625"/>
          <p14:tracePt t="155315" x="5053013" y="5391150"/>
          <p14:tracePt t="155332" x="5062538" y="5414963"/>
          <p14:tracePt t="155348" x="5081588" y="5438775"/>
          <p14:tracePt t="155365" x="5100638" y="5472113"/>
          <p14:tracePt t="155382" x="5105400" y="5495925"/>
          <p14:tracePt t="155398" x="5110163" y="5505450"/>
          <p14:tracePt t="155415" x="5114925" y="5524500"/>
          <p14:tracePt t="155432" x="5114925" y="5543550"/>
          <p14:tracePt t="155448" x="5114925" y="5553075"/>
          <p14:tracePt t="155465" x="5114925" y="5567363"/>
          <p14:tracePt t="155482" x="5114925" y="5586413"/>
          <p14:tracePt t="155498" x="5114925" y="5591175"/>
          <p14:tracePt t="155515" x="5110163" y="5600700"/>
          <p14:tracePt t="155532" x="5105400" y="5614988"/>
          <p14:tracePt t="155548" x="5095875" y="5629275"/>
          <p14:tracePt t="155565" x="5086350" y="5638800"/>
          <p14:tracePt t="155582" x="5081588" y="5643563"/>
          <p14:tracePt t="155599" x="5076825" y="5653088"/>
          <p14:tracePt t="155615" x="5067300" y="5657850"/>
          <p14:tracePt t="155632" x="5057775" y="5657850"/>
          <p14:tracePt t="155648" x="5043488" y="5657850"/>
          <p14:tracePt t="155665" x="5024438" y="5657850"/>
          <p14:tracePt t="155682" x="5010150" y="5648325"/>
          <p14:tracePt t="155698" x="4986338" y="5643563"/>
          <p14:tracePt t="155715" x="4976813" y="5638800"/>
          <p14:tracePt t="155732" x="4957763" y="5629275"/>
          <p14:tracePt t="155748" x="4948238" y="5619750"/>
          <p14:tracePt t="155765" x="4929188" y="5595938"/>
          <p14:tracePt t="155782" x="4919663" y="5576888"/>
          <p14:tracePt t="155799" x="4905375" y="5529263"/>
          <p14:tracePt t="155815" x="4905375" y="5491163"/>
          <p14:tracePt t="155832" x="4905375" y="5462588"/>
          <p14:tracePt t="155848" x="4910138" y="5424488"/>
          <p14:tracePt t="155865" x="4919663" y="5400675"/>
          <p14:tracePt t="155882" x="4924425" y="5386388"/>
          <p14:tracePt t="155898" x="4929188" y="5372100"/>
          <p14:tracePt t="155915" x="4938713" y="5353050"/>
          <p14:tracePt t="155932" x="4948238" y="5343525"/>
          <p14:tracePt t="155948" x="4957763" y="5334000"/>
          <p14:tracePt t="155965" x="4981575" y="5329238"/>
          <p14:tracePt t="155982" x="5005388" y="5324475"/>
          <p14:tracePt t="155998" x="5029200" y="5324475"/>
          <p14:tracePt t="156015" x="5043488" y="5324475"/>
          <p14:tracePt t="156032" x="5057775" y="5324475"/>
          <p14:tracePt t="156048" x="5076825" y="5334000"/>
          <p14:tracePt t="156065" x="5091113" y="5348288"/>
          <p14:tracePt t="156082" x="5105400" y="5386388"/>
          <p14:tracePt t="156098" x="5124450" y="5448300"/>
          <p14:tracePt t="156115" x="5129213" y="5481638"/>
          <p14:tracePt t="156132" x="5129213" y="5505450"/>
          <p14:tracePt t="156148" x="5129213" y="5524500"/>
          <p14:tracePt t="156165" x="5129213" y="5553075"/>
          <p14:tracePt t="156182" x="5129213" y="5567363"/>
          <p14:tracePt t="156198" x="5124450" y="5576888"/>
          <p14:tracePt t="156215" x="5119688" y="5586413"/>
          <p14:tracePt t="156232" x="5114925" y="5595938"/>
          <p14:tracePt t="156248" x="5114925" y="5600700"/>
          <p14:tracePt t="156265" x="5114925" y="5610225"/>
          <p14:tracePt t="156789" x="5119688" y="5610225"/>
          <p14:tracePt t="156796" x="5138738" y="5610225"/>
          <p14:tracePt t="156804" x="5157788" y="5610225"/>
          <p14:tracePt t="156815" x="5167313" y="5610225"/>
          <p14:tracePt t="156832" x="5191125" y="5610225"/>
          <p14:tracePt t="156848" x="5219700" y="5610225"/>
          <p14:tracePt t="156882" x="5253038" y="5610225"/>
          <p14:tracePt t="156915" x="5267325" y="5610225"/>
          <p14:tracePt t="157303" x="5286375" y="5610225"/>
          <p14:tracePt t="157311" x="5305425" y="5610225"/>
          <p14:tracePt t="157318" x="5324475" y="5610225"/>
          <p14:tracePt t="157332" x="5348288" y="5610225"/>
          <p14:tracePt t="157348" x="5395913" y="5610225"/>
          <p14:tracePt t="157365" x="5429250" y="5610225"/>
          <p14:tracePt t="157382" x="5457825" y="5610225"/>
          <p14:tracePt t="157415" x="5534025" y="5610225"/>
          <p14:tracePt t="157448" x="5595938" y="5610225"/>
          <p14:tracePt t="157465" x="5638800" y="5610225"/>
          <p14:tracePt t="157481" x="5657850" y="5614988"/>
          <p14:tracePt t="157498" x="5681663" y="5614988"/>
          <p14:tracePt t="157515" x="5691188" y="5614988"/>
          <p14:tracePt t="157532" x="5710238" y="5614988"/>
          <p14:tracePt t="157548" x="5724525" y="5614988"/>
          <p14:tracePt t="157565" x="5729288" y="5614988"/>
          <p14:tracePt t="157582" x="5738813" y="5614988"/>
          <p14:tracePt t="157598" x="5748338" y="5614988"/>
          <p14:tracePt t="157615" x="5753100" y="5614988"/>
          <p14:tracePt t="158221" x="5762625" y="5614988"/>
          <p14:tracePt t="158229" x="5767388" y="5610225"/>
          <p14:tracePt t="158236" x="5776913" y="5610225"/>
          <p14:tracePt t="158248" x="5791200" y="5605463"/>
          <p14:tracePt t="158265" x="5824538" y="5595938"/>
          <p14:tracePt t="158281" x="5843588" y="5586413"/>
          <p14:tracePt t="158315" x="5876925" y="5572125"/>
          <p14:tracePt t="158348" x="5910263" y="5557838"/>
          <p14:tracePt t="158365" x="5919788" y="5553075"/>
          <p14:tracePt t="158381" x="5934075" y="5543550"/>
          <p14:tracePt t="158398" x="5953125" y="5534025"/>
          <p14:tracePt t="158415" x="5962650" y="5529263"/>
          <p14:tracePt t="158431" x="5967413" y="5524500"/>
          <p14:tracePt t="158448" x="5976938" y="5519738"/>
          <p14:tracePt t="158465" x="5986463" y="5519738"/>
          <p14:tracePt t="158481" x="5991225" y="5519738"/>
          <p14:tracePt t="158498" x="5995988" y="5519738"/>
          <p14:tracePt t="158544" x="5995988" y="5524500"/>
          <p14:tracePt t="158552" x="5991225" y="5529263"/>
          <p14:tracePt t="158566" x="5981700" y="5538788"/>
          <p14:tracePt t="158581" x="5957888" y="5548313"/>
          <p14:tracePt t="158598" x="5934075" y="5567363"/>
          <p14:tracePt t="158615" x="5915025" y="5572125"/>
          <p14:tracePt t="158632" x="5895975" y="5576888"/>
          <p14:tracePt t="158648" x="5872163" y="5581650"/>
          <p14:tracePt t="158665" x="5853113" y="5581650"/>
          <p14:tracePt t="158682" x="5834063" y="5581650"/>
          <p14:tracePt t="158698" x="5810250" y="5572125"/>
          <p14:tracePt t="158715" x="5800725" y="5557838"/>
          <p14:tracePt t="158731" x="5781675" y="5534025"/>
          <p14:tracePt t="158748" x="5762625" y="5495925"/>
          <p14:tracePt t="158765" x="5748338" y="5419725"/>
          <p14:tracePt t="158781" x="5743575" y="5386388"/>
          <p14:tracePt t="158798" x="5743575" y="5362575"/>
          <p14:tracePt t="158815" x="5743575" y="5353050"/>
          <p14:tracePt t="158831" x="5748338" y="5334000"/>
          <p14:tracePt t="158848" x="5753100" y="5324475"/>
          <p14:tracePt t="158865" x="5762625" y="5314950"/>
          <p14:tracePt t="158882" x="5805488" y="5295900"/>
          <p14:tracePt t="158898" x="5848350" y="5291138"/>
          <p14:tracePt t="158915" x="5881688" y="5291138"/>
          <p14:tracePt t="158931" x="5905500" y="5295900"/>
          <p14:tracePt t="158948" x="5948363" y="5334000"/>
          <p14:tracePt t="158965" x="5967413" y="5362575"/>
          <p14:tracePt t="158981" x="5986463" y="5395913"/>
          <p14:tracePt t="158998" x="5995988" y="5429250"/>
          <p14:tracePt t="159015" x="6000750" y="5476875"/>
          <p14:tracePt t="159031" x="6000750" y="5500688"/>
          <p14:tracePt t="159048" x="6000750" y="5519738"/>
          <p14:tracePt t="159065" x="5995988" y="5548313"/>
          <p14:tracePt t="159081" x="5967413" y="5600700"/>
          <p14:tracePt t="159098" x="5948363" y="5638800"/>
          <p14:tracePt t="159115" x="5929313" y="5648325"/>
          <p14:tracePt t="159131" x="5915025" y="5667375"/>
          <p14:tracePt t="159148" x="5910263" y="5672138"/>
          <p14:tracePt t="159165" x="5905500" y="5676900"/>
          <p14:tracePt t="159181" x="5895975" y="5676900"/>
          <p14:tracePt t="159198" x="5876925" y="5662613"/>
          <p14:tracePt t="159215" x="5862638" y="5638800"/>
          <p14:tracePt t="159231" x="5843588" y="5610225"/>
          <p14:tracePt t="159248" x="5829300" y="5572125"/>
          <p14:tracePt t="159265" x="5815013" y="5505450"/>
          <p14:tracePt t="159282" x="5819775" y="5467350"/>
          <p14:tracePt t="159298" x="5824538" y="5438775"/>
          <p14:tracePt t="159315" x="5834063" y="5424488"/>
          <p14:tracePt t="159331" x="5857875" y="5400675"/>
          <p14:tracePt t="159348" x="5881688" y="5391150"/>
          <p14:tracePt t="159365" x="5915025" y="5386388"/>
          <p14:tracePt t="159381" x="5948363" y="5391150"/>
          <p14:tracePt t="159398" x="5972175" y="5410200"/>
          <p14:tracePt t="159415" x="5991225" y="5434013"/>
          <p14:tracePt t="159431" x="6005513" y="5462588"/>
          <p14:tracePt t="159448" x="6024563" y="5524500"/>
          <p14:tracePt t="159465" x="6034088" y="5562600"/>
          <p14:tracePt t="159481" x="6038850" y="5591175"/>
          <p14:tracePt t="159498" x="6034088" y="5624513"/>
          <p14:tracePt t="159515" x="6015038" y="5686425"/>
          <p14:tracePt t="159531" x="6000750" y="5724525"/>
          <p14:tracePt t="159548" x="5986463" y="5748338"/>
          <p14:tracePt t="159565" x="5967413" y="5767388"/>
          <p14:tracePt t="159581" x="5943600" y="5772150"/>
          <p14:tracePt t="159598" x="5924550" y="5772150"/>
          <p14:tracePt t="159615" x="5886450" y="5767388"/>
          <p14:tracePt t="159631" x="5838825" y="5729288"/>
          <p14:tracePt t="159648" x="5810250" y="5700713"/>
          <p14:tracePt t="159665" x="5786438" y="5676900"/>
          <p14:tracePt t="159681" x="5776913" y="5653088"/>
          <p14:tracePt t="159698" x="5753100" y="5619750"/>
          <p14:tracePt t="159715" x="5748338" y="5591175"/>
          <p14:tracePt t="159731" x="5748338" y="5567363"/>
          <p14:tracePt t="159748" x="5748338" y="5514975"/>
          <p14:tracePt t="159765" x="5767388" y="5491163"/>
          <p14:tracePt t="159781" x="5781675" y="5476875"/>
          <p14:tracePt t="159798" x="5805488" y="5462588"/>
          <p14:tracePt t="159815" x="5867400" y="5472113"/>
          <p14:tracePt t="159831" x="5905500" y="5491163"/>
          <p14:tracePt t="159848" x="5934075" y="5514975"/>
          <p14:tracePt t="159865" x="5948363" y="5529263"/>
          <p14:tracePt t="159881" x="5972175" y="5576888"/>
          <p14:tracePt t="159898" x="5972175" y="5629275"/>
          <p14:tracePt t="159915" x="5972175" y="5681663"/>
          <p14:tracePt t="159931" x="5953125" y="5743575"/>
          <p14:tracePt t="159948" x="5910263" y="5810250"/>
          <p14:tracePt t="159965" x="5895975" y="5834063"/>
          <p14:tracePt t="159981" x="5876925" y="5853113"/>
          <p14:tracePt t="159998" x="5867400" y="5867400"/>
          <p14:tracePt t="160015" x="5862638" y="5867400"/>
          <p14:tracePt t="160031" x="5857875" y="5872163"/>
          <p14:tracePt t="160065" x="5857875" y="5876925"/>
          <p14:tracePt t="160081" x="5853113" y="5876925"/>
          <p14:tracePt t="160579" x="5829300" y="5872163"/>
          <p14:tracePt t="160586" x="5800725" y="5848350"/>
          <p14:tracePt t="160598" x="5772150" y="5829300"/>
          <p14:tracePt t="160615" x="5715000" y="5791200"/>
          <p14:tracePt t="160631" x="5610225" y="5743575"/>
          <p14:tracePt t="160648" x="5543550" y="5695950"/>
          <p14:tracePt t="160681" x="5376863" y="5624513"/>
          <p14:tracePt t="160715" x="5195888" y="5562600"/>
          <p14:tracePt t="160731" x="5100638" y="5529263"/>
          <p14:tracePt t="160748" x="4972050" y="5514975"/>
          <p14:tracePt t="160765" x="4886325" y="5495925"/>
          <p14:tracePt t="160781" x="4805363" y="5491163"/>
          <p14:tracePt t="160798" x="4714875" y="5491163"/>
          <p14:tracePt t="160815" x="4591050" y="5481638"/>
          <p14:tracePt t="160831" x="4529138" y="5476875"/>
          <p14:tracePt t="160848" x="4476750" y="5476875"/>
          <p14:tracePt t="160865" x="4410075" y="5476875"/>
          <p14:tracePt t="160881" x="4362450" y="5476875"/>
          <p14:tracePt t="160898" x="4291013" y="5481638"/>
          <p14:tracePt t="160915" x="4229100" y="5491163"/>
          <p14:tracePt t="160931" x="4143375" y="5505450"/>
          <p14:tracePt t="160948" x="4105275" y="5514975"/>
          <p14:tracePt t="160965" x="4071938" y="5524500"/>
          <p14:tracePt t="160981" x="4048125" y="5538788"/>
          <p14:tracePt t="160983" x="4029075" y="5543550"/>
          <p14:tracePt t="160998" x="4005263" y="5557838"/>
          <p14:tracePt t="161015" x="3981450" y="5567363"/>
          <p14:tracePt t="161031" x="3967163" y="5572125"/>
          <p14:tracePt t="161048" x="3948113" y="5586413"/>
          <p14:tracePt t="161065" x="3933825" y="5595938"/>
          <p14:tracePt t="161081" x="3919538" y="5595938"/>
          <p14:tracePt t="161098" x="3914775" y="5595938"/>
          <p14:tracePt t="161115" x="3905250" y="5595938"/>
          <p14:tracePt t="161131" x="3900488" y="5595938"/>
          <p14:tracePt t="161148" x="3895725" y="5595938"/>
          <p14:tracePt t="161622" x="3900488" y="5591175"/>
          <p14:tracePt t="161681" x="3900488" y="5586413"/>
          <p14:tracePt t="161710" x="3900488" y="5581650"/>
          <p14:tracePt t="161741" x="3900488" y="5576888"/>
          <p14:tracePt t="161748" x="3900488" y="5572125"/>
          <p14:tracePt t="161781" x="3919538" y="5548313"/>
          <p14:tracePt t="161798" x="3943350" y="5514975"/>
          <p14:tracePt t="161815" x="3986213" y="5481638"/>
          <p14:tracePt t="161831" x="4052888" y="5443538"/>
          <p14:tracePt t="161848" x="4129088" y="5414963"/>
          <p14:tracePt t="161864" x="4243388" y="5405438"/>
          <p14:tracePt t="161881" x="4348163" y="5419725"/>
          <p14:tracePt t="161898" x="4467225" y="5453063"/>
          <p14:tracePt t="161915" x="4595813" y="5505450"/>
          <p14:tracePt t="161931" x="4733925" y="5605463"/>
          <p14:tracePt t="161948" x="4795838" y="5653088"/>
          <p14:tracePt t="161964" x="4833938" y="5695950"/>
          <p14:tracePt t="161983" x="4872038" y="5738813"/>
          <p14:tracePt t="161999" x="4881563" y="5753100"/>
          <p14:tracePt t="162015" x="4886325" y="5762625"/>
          <p14:tracePt t="162032" x="4891088" y="5767388"/>
          <p14:tracePt t="162049" x="4891088" y="5772150"/>
          <p14:tracePt t="162087" x="4891088" y="5767388"/>
          <p14:tracePt t="162096" x="4900613" y="5748338"/>
          <p14:tracePt t="162105" x="4910138" y="5710238"/>
          <p14:tracePt t="162116" x="4933950" y="5619750"/>
          <p14:tracePt t="162132" x="4948238" y="5514975"/>
          <p14:tracePt t="162148" x="4972050" y="5419725"/>
          <p14:tracePt t="162166" x="4991100" y="5319713"/>
          <p14:tracePt t="162182" x="5000625" y="5286375"/>
          <p14:tracePt t="162198" x="5010150" y="5248275"/>
          <p14:tracePt t="162215" x="5024438" y="5224463"/>
          <p14:tracePt t="162232" x="5048250" y="5191125"/>
          <p14:tracePt t="162248" x="5062538" y="5172075"/>
          <p14:tracePt t="162265" x="5072063" y="5157788"/>
          <p14:tracePt t="162281" x="5091113" y="5148263"/>
          <p14:tracePt t="162298" x="5105400" y="5124450"/>
          <p14:tracePt t="162315" x="5114925" y="5119688"/>
          <p14:tracePt t="162331" x="5119688" y="5119688"/>
          <p14:tracePt t="162349" x="5129213" y="5110163"/>
          <p14:tracePt t="162365" x="5129213" y="5105400"/>
          <p14:tracePt t="162398" x="5129213" y="5100638"/>
          <p14:tracePt t="162415" x="5129213" y="5086350"/>
          <p14:tracePt t="162431" x="5124450" y="5067300"/>
          <p14:tracePt t="162448" x="5119688" y="5057775"/>
          <p14:tracePt t="162465" x="5110163" y="5053013"/>
          <p14:tracePt t="162481" x="5110163" y="5048250"/>
          <p14:tracePt t="162701" x="5057775" y="5048250"/>
          <p14:tracePt t="162709" x="5000625" y="5048250"/>
          <p14:tracePt t="162716" x="4957763" y="5048250"/>
          <p14:tracePt t="162731" x="4876800" y="5048250"/>
          <p14:tracePt t="162748" x="4810125" y="5048250"/>
          <p14:tracePt t="162765" x="4757738" y="5048250"/>
          <p14:tracePt t="162781" x="4710113" y="5048250"/>
          <p14:tracePt t="162798" x="4638675" y="5048250"/>
          <p14:tracePt t="162815" x="4595813" y="5053013"/>
          <p14:tracePt t="162831" x="4562475" y="5057775"/>
          <p14:tracePt t="162848" x="4491038" y="5072063"/>
          <p14:tracePt t="162864" x="4443413" y="5081588"/>
          <p14:tracePt t="162881" x="4391025" y="5091113"/>
          <p14:tracePt t="162898" x="4338638" y="5095875"/>
          <p14:tracePt t="162915" x="4276725" y="5110163"/>
          <p14:tracePt t="162931" x="4257675" y="5119688"/>
          <p14:tracePt t="162948" x="4238625" y="5124450"/>
          <p14:tracePt t="162967" x="4229100" y="5124450"/>
          <p14:tracePt t="162981" x="4224338" y="5129213"/>
          <p14:tracePt t="162998" x="4219575" y="5138738"/>
          <p14:tracePt t="163015" x="4219575" y="5153025"/>
          <p14:tracePt t="163032" x="4238625" y="5200650"/>
          <p14:tracePt t="163048" x="4281488" y="5248275"/>
          <p14:tracePt t="163066" x="4348163" y="5295900"/>
          <p14:tracePt t="163081" x="4429125" y="5348288"/>
          <p14:tracePt t="163098" x="4586288" y="5405438"/>
          <p14:tracePt t="163114" x="4700588" y="5424488"/>
          <p14:tracePt t="163131" x="4791075" y="5429250"/>
          <p14:tracePt t="163148" x="4881563" y="5429250"/>
          <p14:tracePt t="163164" x="5038725" y="5429250"/>
          <p14:tracePt t="163181" x="5157788" y="5410200"/>
          <p14:tracePt t="163198" x="5229225" y="5391150"/>
          <p14:tracePt t="163214" x="5281613" y="5367338"/>
          <p14:tracePt t="163231" x="5300663" y="5353050"/>
          <p14:tracePt t="163249" x="5314950" y="5338763"/>
          <p14:tracePt t="163265" x="5314950" y="5314950"/>
          <p14:tracePt t="163282" x="5281613" y="5262563"/>
          <p14:tracePt t="163298" x="5219700" y="5210175"/>
          <p14:tracePt t="163315" x="5143500" y="5162550"/>
          <p14:tracePt t="163331" x="5067300" y="5124450"/>
          <p14:tracePt t="163348" x="4981575" y="5091113"/>
          <p14:tracePt t="163365" x="4962525" y="5086350"/>
          <p14:tracePt t="163381" x="4953000" y="5081588"/>
          <p14:tracePt t="163398" x="4948238" y="5081588"/>
          <p14:tracePt t="163414" x="4943475" y="5081588"/>
          <p14:tracePt t="163448" x="4933950" y="5081588"/>
          <p14:tracePt t="163465" x="4910138" y="5086350"/>
          <p14:tracePt t="163481" x="4805363" y="5181600"/>
          <p14:tracePt t="163498" x="4700588" y="5305425"/>
          <p14:tracePt t="163514" x="4595813" y="5400675"/>
          <p14:tracePt t="163532" x="4433888" y="5510213"/>
          <p14:tracePt t="163548" x="4333875" y="5557838"/>
          <p14:tracePt t="163564" x="4281488" y="5591175"/>
          <p14:tracePt t="163581" x="4229100" y="5605463"/>
          <p14:tracePt t="163598" x="4186238" y="5629275"/>
          <p14:tracePt t="163614" x="4162425" y="5634038"/>
          <p14:tracePt t="163631" x="4143375" y="5643563"/>
          <p14:tracePt t="163648" x="4129088" y="5653088"/>
          <p14:tracePt t="163664" x="4095750" y="5662613"/>
          <p14:tracePt t="163681" x="4071938" y="5667375"/>
          <p14:tracePt t="163698" x="4048125" y="5672138"/>
          <p14:tracePt t="163715" x="4033838" y="5676900"/>
          <p14:tracePt t="163731" x="4029075" y="5676900"/>
          <p14:tracePt t="163748" x="4019550" y="5681663"/>
          <p14:tracePt t="163765" x="4010025" y="5691188"/>
          <p14:tracePt t="163781" x="3990975" y="5715000"/>
          <p14:tracePt t="163798" x="3957638" y="5738813"/>
          <p14:tracePt t="163815" x="3929063" y="5762625"/>
          <p14:tracePt t="163831" x="3890963" y="5791200"/>
          <p14:tracePt t="163848" x="3843338" y="5800725"/>
          <p14:tracePt t="163865" x="3819525" y="5800725"/>
          <p14:tracePt t="163881" x="3795713" y="5795963"/>
          <p14:tracePt t="163898" x="3771900" y="5757863"/>
          <p14:tracePt t="163914" x="3733800" y="5681663"/>
          <p14:tracePt t="163931" x="3719513" y="5638800"/>
          <p14:tracePt t="163948" x="3709988" y="5600700"/>
          <p14:tracePt t="163964" x="3700463" y="5548313"/>
          <p14:tracePt t="163981" x="3705225" y="5510213"/>
          <p14:tracePt t="163998" x="3709988" y="5481638"/>
          <p14:tracePt t="164014" x="3714750" y="5467350"/>
          <p14:tracePt t="164031" x="3724275" y="5462588"/>
          <p14:tracePt t="164048" x="3738563" y="5462588"/>
          <p14:tracePt t="164065" x="3757613" y="5481638"/>
          <p14:tracePt t="164082" x="3790950" y="5514975"/>
          <p14:tracePt t="164098" x="3814763" y="5538788"/>
          <p14:tracePt t="164114" x="3838575" y="5572125"/>
          <p14:tracePt t="164132" x="3857625" y="5614988"/>
          <p14:tracePt t="164150" x="3876675" y="5662613"/>
          <p14:tracePt t="164164" x="3876675" y="5700713"/>
          <p14:tracePt t="164182" x="3876675" y="5719763"/>
          <p14:tracePt t="164199" x="3876675" y="5738813"/>
          <p14:tracePt t="164215" x="3876675" y="5748338"/>
          <p14:tracePt t="164232" x="3876675" y="5757863"/>
          <p14:tracePt t="164249" x="3876675" y="5762625"/>
          <p14:tracePt t="164266" x="3876675" y="5767388"/>
          <p14:tracePt t="166117" x="3881438" y="5762625"/>
          <p14:tracePt t="166124" x="3886200" y="5743575"/>
          <p14:tracePt t="166132" x="3886200" y="5734050"/>
          <p14:tracePt t="166148" x="3895725" y="5724525"/>
          <p14:tracePt t="166164" x="3895725" y="5715000"/>
          <p14:tracePt t="166181" x="3895725" y="5705475"/>
          <p14:tracePt t="166198" x="3895725" y="5695950"/>
          <p14:tracePt t="166231" x="3881438" y="5686425"/>
          <p14:tracePt t="166265" x="3762375" y="5686425"/>
          <p14:tracePt t="166282" x="3676650" y="5700713"/>
          <p14:tracePt t="166298" x="3590925" y="5729288"/>
          <p14:tracePt t="166315" x="3419475" y="5772150"/>
          <p14:tracePt t="166331" x="3314700" y="5781675"/>
          <p14:tracePt t="166348" x="3248025" y="5781675"/>
          <p14:tracePt t="166364" x="3195638" y="5781675"/>
          <p14:tracePt t="166381" x="3119438" y="5757863"/>
          <p14:tracePt t="166398" x="3043238" y="5743575"/>
          <p14:tracePt t="166414" x="2962275" y="5719763"/>
          <p14:tracePt t="166431" x="2867025" y="5695950"/>
          <p14:tracePt t="166448" x="2771775" y="5681663"/>
          <p14:tracePt t="166464" x="2719388" y="5672138"/>
          <p14:tracePt t="166481" x="2671763" y="5662613"/>
          <p14:tracePt t="166498" x="2619375" y="5657850"/>
          <p14:tracePt t="166514" x="2543175" y="5657850"/>
          <p14:tracePt t="166531" x="2500313" y="5648325"/>
          <p14:tracePt t="166548" x="2457450" y="5643563"/>
          <p14:tracePt t="166565" x="2409825" y="5634038"/>
          <p14:tracePt t="166581" x="2376488" y="5619750"/>
          <p14:tracePt t="166597" x="2343150" y="5614988"/>
          <p14:tracePt t="166614" x="2309813" y="5610225"/>
          <p14:tracePt t="166631" x="2257425" y="5600700"/>
          <p14:tracePt t="166647" x="2214563" y="5600700"/>
          <p14:tracePt t="166664" x="2176463" y="5600700"/>
          <p14:tracePt t="166681" x="2143125" y="5600700"/>
          <p14:tracePt t="166697" x="2085975" y="5595938"/>
          <p14:tracePt t="166714" x="2066925" y="5595938"/>
          <p14:tracePt t="166731" x="2043113" y="5591175"/>
          <p14:tracePt t="166748" x="2019300" y="5581650"/>
          <p14:tracePt t="166764" x="2009775" y="5581650"/>
          <p14:tracePt t="166781" x="2005013" y="5581650"/>
          <p14:tracePt t="166798" x="1995488" y="5581650"/>
          <p14:tracePt t="166814" x="1985963" y="5581650"/>
          <p14:tracePt t="166831" x="1981200" y="5581650"/>
          <p14:tracePt t="166874" x="1981200" y="5576888"/>
          <p14:tracePt t="166889" x="1981200" y="5572125"/>
          <p14:tracePt t="166897" x="1990725" y="5562600"/>
          <p14:tracePt t="166914" x="2009775" y="5557838"/>
          <p14:tracePt t="166931" x="2047875" y="5553075"/>
          <p14:tracePt t="166948" x="2143125" y="5553075"/>
          <p14:tracePt t="166964" x="2195513" y="5576888"/>
          <p14:tracePt t="166981" x="2247900" y="5591175"/>
          <p14:tracePt t="166998" x="2366963" y="5619750"/>
          <p14:tracePt t="167014" x="2438400" y="5634038"/>
          <p14:tracePt t="167031" x="2481263" y="5634038"/>
          <p14:tracePt t="167047" x="2519363" y="5638800"/>
          <p14:tracePt t="167064" x="2543175" y="5638800"/>
          <p14:tracePt t="167081" x="2547938" y="5638800"/>
          <p14:tracePt t="167097" x="2552700" y="5638800"/>
          <p14:tracePt t="167114" x="2562225" y="5638800"/>
          <p14:tracePt t="167351" x="2633663" y="5638800"/>
          <p14:tracePt t="167358" x="2709863" y="5638800"/>
          <p14:tracePt t="167365" x="2786063" y="5638800"/>
          <p14:tracePt t="167381" x="2933700" y="5638800"/>
          <p14:tracePt t="167397" x="3076575" y="5638800"/>
          <p14:tracePt t="167414" x="3186113" y="5638800"/>
          <p14:tracePt t="167431" x="3290888" y="5638800"/>
          <p14:tracePt t="167447" x="3333750" y="5638800"/>
          <p14:tracePt t="167464" x="3371850" y="5634038"/>
          <p14:tracePt t="167481" x="3390900" y="5629275"/>
          <p14:tracePt t="167497" x="3424238" y="5619750"/>
          <p14:tracePt t="167514" x="3448050" y="5619750"/>
          <p14:tracePt t="167531" x="3457575" y="5619750"/>
          <p14:tracePt t="167547" x="3462338" y="5619750"/>
          <p14:tracePt t="167564" x="3471863" y="5619750"/>
          <p14:tracePt t="167581" x="3476625" y="5619750"/>
          <p14:tracePt t="167659" x="3471863" y="5619750"/>
          <p14:tracePt t="167666" x="3452813" y="5619750"/>
          <p14:tracePt t="167674" x="3419475" y="5629275"/>
          <p14:tracePt t="167681" x="3371850" y="5648325"/>
          <p14:tracePt t="167698" x="3209925" y="5700713"/>
          <p14:tracePt t="167714" x="3062288" y="5734050"/>
          <p14:tracePt t="167731" x="2976563" y="5748338"/>
          <p14:tracePt t="167747" x="2919413" y="5748338"/>
          <p14:tracePt t="167764" x="2895600" y="5748338"/>
          <p14:tracePt t="167781" x="2886075" y="5748338"/>
          <p14:tracePt t="167797" x="2881313" y="5748338"/>
          <p14:tracePt t="167814" x="2871788" y="5748338"/>
          <p14:tracePt t="167831" x="2867025" y="5748338"/>
          <p14:tracePt t="168078" x="2871788" y="5748338"/>
          <p14:tracePt t="168085" x="2876550" y="5748338"/>
          <p14:tracePt t="168098" x="2886075" y="5748338"/>
          <p14:tracePt t="168137" x="2876550" y="5748338"/>
          <p14:tracePt t="168144" x="2852738" y="5748338"/>
          <p14:tracePt t="168151" x="2819400" y="5748338"/>
          <p14:tracePt t="168164" x="2795588" y="5748338"/>
          <p14:tracePt t="168181" x="2657475" y="5715000"/>
          <p14:tracePt t="168197" x="2562225" y="5700713"/>
          <p14:tracePt t="168214" x="2466975" y="5676900"/>
          <p14:tracePt t="168231" x="2395538" y="5662613"/>
          <p14:tracePt t="168247" x="2319338" y="5648325"/>
          <p14:tracePt t="168264" x="2281238" y="5643563"/>
          <p14:tracePt t="168281" x="2252663" y="5643563"/>
          <p14:tracePt t="168298" x="2209800" y="5643563"/>
          <p14:tracePt t="168314" x="2176463" y="5657850"/>
          <p14:tracePt t="168331" x="2143125" y="5676900"/>
          <p14:tracePt t="168347" x="2105025" y="5686425"/>
          <p14:tracePt t="168364" x="2033588" y="5715000"/>
          <p14:tracePt t="168381" x="1990725" y="5724525"/>
          <p14:tracePt t="168397" x="1952625" y="5738813"/>
          <p14:tracePt t="168414" x="1933575" y="5738813"/>
          <p14:tracePt t="168431" x="1900238" y="5738813"/>
          <p14:tracePt t="168447" x="1881188" y="5738813"/>
          <p14:tracePt t="168464" x="1857375" y="5738813"/>
          <p14:tracePt t="168481" x="1847850" y="5734050"/>
          <p14:tracePt t="168482" x="1838325" y="5734050"/>
          <p14:tracePt t="168497" x="1828800" y="5729288"/>
          <p14:tracePt t="168514" x="1819275" y="5724525"/>
          <p14:tracePt t="168531" x="1809750" y="5724525"/>
          <p14:tracePt t="168547" x="1800225" y="5724525"/>
          <p14:tracePt t="168564" x="1795463" y="5724525"/>
          <p14:tracePt t="168581" x="1790700" y="5715000"/>
          <p14:tracePt t="168597" x="1790700" y="5710238"/>
          <p14:tracePt t="168614" x="1800225" y="5700713"/>
          <p14:tracePt t="168631" x="1833563" y="5695950"/>
          <p14:tracePt t="168648" x="1924050" y="5676900"/>
          <p14:tracePt t="168664" x="2047875" y="5662613"/>
          <p14:tracePt t="168681" x="2233613" y="5643563"/>
          <p14:tracePt t="168697" x="2333625" y="5629275"/>
          <p14:tracePt t="168714" x="2428875" y="5619750"/>
          <p14:tracePt t="168731" x="2524125" y="5614988"/>
          <p14:tracePt t="168747" x="2557463" y="5614988"/>
          <p14:tracePt t="168764" x="2571750" y="5614988"/>
          <p14:tracePt t="168781" x="2586038" y="5614988"/>
          <p14:tracePt t="168797" x="2590800" y="5614988"/>
          <p14:tracePt t="168814" x="2600325" y="5614988"/>
          <p14:tracePt t="169334" x="2686050" y="5614988"/>
          <p14:tracePt t="169341" x="2786063" y="5619750"/>
          <p14:tracePt t="169349" x="2886075" y="5619750"/>
          <p14:tracePt t="169364" x="3052763" y="5619750"/>
          <p14:tracePt t="169381" x="3186113" y="5619750"/>
          <p14:tracePt t="169397" x="3276600" y="5619750"/>
          <p14:tracePt t="169414" x="3338513" y="5619750"/>
          <p14:tracePt t="169447" x="3395663" y="5619750"/>
          <p14:tracePt t="169481" x="3467100" y="5614988"/>
          <p14:tracePt t="169497" x="3500438" y="5605463"/>
          <p14:tracePt t="169514" x="3529013" y="5586413"/>
          <p14:tracePt t="169531" x="3567113" y="5567363"/>
          <p14:tracePt t="169547" x="3600450" y="5534025"/>
          <p14:tracePt t="169564" x="3619500" y="5524500"/>
          <p14:tracePt t="169581" x="3629025" y="5510213"/>
          <p14:tracePt t="169597" x="3638550" y="5500688"/>
          <p14:tracePt t="169614" x="3643313" y="5491163"/>
          <p14:tracePt t="169672" x="3648075" y="5491163"/>
          <p14:tracePt t="169679" x="3652838" y="5491163"/>
          <p14:tracePt t="169686" x="3657600" y="5486400"/>
          <p14:tracePt t="169697" x="3667125" y="5486400"/>
          <p14:tracePt t="169714" x="3709988" y="5495925"/>
          <p14:tracePt t="169731" x="3881438" y="5591175"/>
          <p14:tracePt t="169747" x="4024313" y="5681663"/>
          <p14:tracePt t="169764" x="4133850" y="5748338"/>
          <p14:tracePt t="169781" x="4262438" y="5800725"/>
          <p14:tracePt t="169797" x="4471988" y="5867400"/>
          <p14:tracePt t="169814" x="4600575" y="5900738"/>
          <p14:tracePt t="169831" x="4724400" y="5919788"/>
          <p14:tracePt t="169847" x="4910138" y="5943600"/>
          <p14:tracePt t="169864" x="5019675" y="5943600"/>
          <p14:tracePt t="169881" x="5110163" y="5943600"/>
          <p14:tracePt t="169897" x="5214938" y="5938838"/>
          <p14:tracePt t="169914" x="5362575" y="5915025"/>
          <p14:tracePt t="169931" x="5448300" y="5895975"/>
          <p14:tracePt t="169947" x="5500688" y="5881688"/>
          <p14:tracePt t="169964" x="5538788" y="5862638"/>
          <p14:tracePt t="169981" x="5576888" y="5834063"/>
          <p14:tracePt t="169997" x="5600700" y="5810250"/>
          <p14:tracePt t="170014" x="5614988" y="5781675"/>
          <p14:tracePt t="170031" x="5624513" y="5734050"/>
          <p14:tracePt t="170047" x="5624513" y="5653088"/>
          <p14:tracePt t="170064" x="5600700" y="5586413"/>
          <p14:tracePt t="170081" x="5567363" y="5529263"/>
          <p14:tracePt t="170097" x="5486400" y="5457825"/>
          <p14:tracePt t="170114" x="5429250" y="5414963"/>
          <p14:tracePt t="170131" x="5372100" y="5386388"/>
          <p14:tracePt t="170147" x="5319713" y="5362575"/>
          <p14:tracePt t="170164" x="5219700" y="5338763"/>
          <p14:tracePt t="170181" x="5162550" y="5334000"/>
          <p14:tracePt t="170197" x="5081588" y="5334000"/>
          <p14:tracePt t="170214" x="5000625" y="5343525"/>
          <p14:tracePt t="170231" x="4862513" y="5391150"/>
          <p14:tracePt t="170247" x="4767263" y="5424488"/>
          <p14:tracePt t="170264" x="4691063" y="5453063"/>
          <p14:tracePt t="170281" x="4614863" y="5481638"/>
          <p14:tracePt t="170297" x="4576763" y="5500688"/>
          <p14:tracePt t="170314" x="4552950" y="5510213"/>
          <p14:tracePt t="170330" x="4533900" y="5514975"/>
          <p14:tracePt t="170347" x="4514850" y="5524500"/>
          <p14:tracePt t="170364" x="4505325" y="5534025"/>
          <p14:tracePt t="170381" x="4495800" y="5538788"/>
          <p14:tracePt t="170397" x="4491038" y="5543550"/>
          <p14:tracePt t="170414" x="4481513" y="5553075"/>
          <p14:tracePt t="170430" x="4476750" y="5553075"/>
          <p14:tracePt t="170509" x="4476750" y="5557838"/>
          <p14:tracePt t="170685" x="4562475" y="5462588"/>
          <p14:tracePt t="170692" x="4752975" y="5229225"/>
          <p14:tracePt t="170700" x="4991100" y="4929188"/>
          <p14:tracePt t="170714" x="5319713" y="4600575"/>
          <p14:tracePt t="170731" x="5581650" y="4395788"/>
          <p14:tracePt t="170747" x="5810250" y="4238625"/>
          <p14:tracePt t="170764" x="6010275" y="4133850"/>
          <p14:tracePt t="170781" x="6196013" y="4071938"/>
          <p14:tracePt t="170797" x="6281738" y="4057650"/>
          <p14:tracePt t="170814" x="6338888" y="4057650"/>
          <p14:tracePt t="170830" x="6376988" y="4057650"/>
          <p14:tracePt t="170847" x="6443663" y="4057650"/>
          <p14:tracePt t="170864" x="6491288" y="4057650"/>
          <p14:tracePt t="170880" x="6543675" y="4052888"/>
          <p14:tracePt t="170897" x="6586538" y="4043363"/>
          <p14:tracePt t="170914" x="6634163" y="4033838"/>
          <p14:tracePt t="170930" x="6657975" y="4024313"/>
          <p14:tracePt t="170947" x="6686550" y="4019550"/>
          <p14:tracePt t="170964" x="6724650" y="4019550"/>
          <p14:tracePt t="170980" x="6757988" y="4019550"/>
          <p14:tracePt t="170997" x="6786563" y="4019550"/>
          <p14:tracePt t="171014" x="6810375" y="4029075"/>
          <p14:tracePt t="171031" x="6824663" y="4038600"/>
          <p14:tracePt t="171047" x="6834188" y="4038600"/>
          <p14:tracePt t="171064" x="6834188" y="4048125"/>
          <p14:tracePt t="171080" x="6834188" y="4057650"/>
          <p14:tracePt t="171097" x="6819900" y="4076700"/>
          <p14:tracePt t="171114" x="6796088" y="4100513"/>
          <p14:tracePt t="171130" x="6757988" y="4124325"/>
          <p14:tracePt t="171147" x="6710363" y="4148138"/>
          <p14:tracePt t="171164" x="6667500" y="4157663"/>
          <p14:tracePt t="171180" x="6624638" y="4162425"/>
          <p14:tracePt t="171197" x="6572250" y="4176713"/>
          <p14:tracePt t="171214" x="6457950" y="4181475"/>
          <p14:tracePt t="171230" x="6386513" y="4181475"/>
          <p14:tracePt t="171247" x="6338888" y="4181475"/>
          <p14:tracePt t="171264" x="6300788" y="4181475"/>
          <p14:tracePt t="171280" x="6243638" y="4143375"/>
          <p14:tracePt t="171297" x="6215063" y="4105275"/>
          <p14:tracePt t="171314" x="6176963" y="4029075"/>
          <p14:tracePt t="171331" x="6153150" y="3962400"/>
          <p14:tracePt t="171347" x="6148388" y="3890963"/>
          <p14:tracePt t="171364" x="6148388" y="3848100"/>
          <p14:tracePt t="171381" x="6162675" y="3771900"/>
          <p14:tracePt t="171397" x="6205538" y="3690938"/>
          <p14:tracePt t="171414" x="6229350" y="3652838"/>
          <p14:tracePt t="171430" x="6262688" y="3624263"/>
          <p14:tracePt t="171447" x="6305550" y="3595688"/>
          <p14:tracePt t="171464" x="6391275" y="3586163"/>
          <p14:tracePt t="171480" x="6453188" y="3590925"/>
          <p14:tracePt t="171497" x="6510338" y="3638550"/>
          <p14:tracePt t="171514" x="6553200" y="3676650"/>
          <p14:tracePt t="171530" x="6586538" y="3733800"/>
          <p14:tracePt t="171547" x="6615113" y="3776663"/>
          <p14:tracePt t="171564" x="6619875" y="3819525"/>
          <p14:tracePt t="171581" x="6600825" y="3938588"/>
          <p14:tracePt t="171597" x="6572250" y="4033838"/>
          <p14:tracePt t="171614" x="6524625" y="4100513"/>
          <p14:tracePt t="171630" x="6467475" y="4152900"/>
          <p14:tracePt t="171647" x="6376988" y="4224338"/>
          <p14:tracePt t="171664" x="6334125" y="4252913"/>
          <p14:tracePt t="171680" x="6286500" y="4267200"/>
          <p14:tracePt t="171697" x="6253163" y="4271963"/>
          <p14:tracePt t="171714" x="6191250" y="4262438"/>
          <p14:tracePt t="171730" x="6157913" y="4238625"/>
          <p14:tracePt t="171747" x="6119813" y="4152900"/>
          <p14:tracePt t="171764" x="6081713" y="4010025"/>
          <p14:tracePt t="171780" x="6081713" y="3948113"/>
          <p14:tracePt t="171797" x="6086475" y="3900488"/>
          <p14:tracePt t="171814" x="6115050" y="3852863"/>
          <p14:tracePt t="171831" x="6157913" y="3786188"/>
          <p14:tracePt t="171847" x="6196013" y="3762375"/>
          <p14:tracePt t="171864" x="6257925" y="3748088"/>
          <p14:tracePt t="171880" x="6329363" y="3748088"/>
          <p14:tracePt t="171897" x="6438900" y="3771900"/>
          <p14:tracePt t="171914" x="6481763" y="3790950"/>
          <p14:tracePt t="171930" x="6510338" y="3819525"/>
          <p14:tracePt t="171947" x="6538913" y="3852863"/>
          <p14:tracePt t="171964" x="6572250" y="3962400"/>
          <p14:tracePt t="171980" x="6567488" y="4033838"/>
          <p14:tracePt t="171997" x="6548438" y="4119563"/>
          <p14:tracePt t="172014" x="6481763" y="4205288"/>
          <p14:tracePt t="172030" x="6400800" y="4267200"/>
          <p14:tracePt t="172047" x="6324600" y="4314825"/>
          <p14:tracePt t="172064" x="6248400" y="4352925"/>
          <p14:tracePt t="172080" x="6129338" y="4367213"/>
          <p14:tracePt t="172097" x="6053138" y="4343400"/>
          <p14:tracePt t="172114" x="6005513" y="4319588"/>
          <p14:tracePt t="172130" x="5953125" y="4243388"/>
          <p14:tracePt t="172147" x="5891213" y="4033838"/>
          <p14:tracePt t="172164" x="5895975" y="3952875"/>
          <p14:tracePt t="172180" x="5915025" y="3876675"/>
          <p14:tracePt t="172197" x="5972175" y="3790950"/>
          <p14:tracePt t="172214" x="6062663" y="3700463"/>
          <p14:tracePt t="172230" x="6124575" y="3676650"/>
          <p14:tracePt t="172247" x="6196013" y="3676650"/>
          <p14:tracePt t="172264" x="6286500" y="3709988"/>
          <p14:tracePt t="172280" x="6315075" y="3733800"/>
          <p14:tracePt t="172297" x="6343650" y="3771900"/>
          <p14:tracePt t="172314" x="6367463" y="3852863"/>
          <p14:tracePt t="172330" x="6353175" y="4014788"/>
          <p14:tracePt t="172347" x="6324600" y="4090988"/>
          <p14:tracePt t="172364" x="6281738" y="4138613"/>
          <p14:tracePt t="172380" x="6257925" y="4176713"/>
          <p14:tracePt t="172397" x="6238875" y="4195763"/>
          <p14:tracePt t="172414" x="6229350" y="4205288"/>
          <p14:tracePt t="172430" x="6224588" y="4210050"/>
          <p14:tracePt t="172447" x="6219825" y="4214813"/>
          <p14:tracePt t="173880" x="6196013" y="4224338"/>
          <p14:tracePt t="173887" x="6148388" y="4229100"/>
          <p14:tracePt t="173897" x="6100763" y="4248150"/>
          <p14:tracePt t="173914" x="5967413" y="4248150"/>
          <p14:tracePt t="173930" x="5843588" y="4248150"/>
          <p14:tracePt t="173947" x="5614988" y="4181475"/>
          <p14:tracePt t="173980" x="5200650" y="3990975"/>
          <p14:tracePt t="174014" x="4381500" y="3719513"/>
          <p14:tracePt t="174031" x="4014788" y="3609975"/>
          <p14:tracePt t="174047" x="3790950" y="3552825"/>
          <p14:tracePt t="174064" x="3486150" y="3495675"/>
          <p14:tracePt t="174080" x="3328988" y="3462338"/>
          <p14:tracePt t="174097" x="3181350" y="3433763"/>
          <p14:tracePt t="174114" x="3062288" y="3400425"/>
          <p14:tracePt t="174130" x="2938463" y="3357563"/>
          <p14:tracePt t="174147" x="2890838" y="3333750"/>
          <p14:tracePt t="174163" x="2857500" y="3309938"/>
          <p14:tracePt t="174180" x="2833688" y="3286125"/>
          <p14:tracePt t="174197" x="2795588" y="3252788"/>
          <p14:tracePt t="174214" x="2767013" y="3228975"/>
          <p14:tracePt t="174230" x="2733675" y="3190875"/>
          <p14:tracePt t="174247" x="2686050" y="3148013"/>
          <p14:tracePt t="174264" x="2662238" y="3124200"/>
          <p14:tracePt t="174280" x="2643188" y="3109913"/>
          <p14:tracePt t="174297" x="2638425" y="3105150"/>
          <p14:tracePt t="174578" x="2628900" y="3095625"/>
          <p14:tracePt t="174585" x="2609850" y="3081338"/>
          <p14:tracePt t="174597" x="2600325" y="3071813"/>
          <p14:tracePt t="174614" x="2562225" y="3043238"/>
          <p14:tracePt t="174630" x="2538413" y="3024188"/>
          <p14:tracePt t="174647" x="2509838" y="3014663"/>
          <p14:tracePt t="174664" x="2452688" y="3005138"/>
          <p14:tracePt t="174680" x="2281238" y="3000375"/>
          <p14:tracePt t="174697" x="2147888" y="3000375"/>
          <p14:tracePt t="174714" x="2052638" y="3000375"/>
          <p14:tracePt t="174730" x="1957388" y="2976563"/>
          <p14:tracePt t="174747" x="1876425" y="2928938"/>
          <p14:tracePt t="174764" x="1828800" y="2857500"/>
          <p14:tracePt t="174781" x="1809750" y="2786063"/>
          <p14:tracePt t="174800" x="1828800" y="2614613"/>
          <p14:tracePt t="174814" x="1852613" y="2562225"/>
          <p14:tracePt t="174830" x="1933575" y="2481263"/>
          <p14:tracePt t="174847" x="1985963" y="2471738"/>
          <p14:tracePt t="174865" x="2066925" y="2500313"/>
          <p14:tracePt t="174880" x="2105025" y="2528888"/>
          <p14:tracePt t="174898" x="2128838" y="2562225"/>
          <p14:tracePt t="174914" x="2152650" y="2590800"/>
          <p14:tracePt t="174930" x="2181225" y="2690813"/>
          <p14:tracePt t="174947" x="2195513" y="2805113"/>
          <p14:tracePt t="174963" x="2214563" y="2900363"/>
          <p14:tracePt t="174980" x="2224088" y="2952750"/>
          <p14:tracePt t="174981" x="2224088" y="2962275"/>
          <p14:tracePt t="174997" x="2238375" y="2990850"/>
          <p14:tracePt t="175013" x="2238375" y="3005138"/>
          <p14:tracePt t="175031" x="2238375" y="3019425"/>
          <p14:tracePt t="175049" x="2238375" y="3043238"/>
          <p14:tracePt t="175064" x="2228850" y="3057525"/>
          <p14:tracePt t="175081" x="2205038" y="3081338"/>
          <p14:tracePt t="175097" x="2166938" y="3109913"/>
          <p14:tracePt t="175114" x="2085975" y="3152775"/>
          <p14:tracePt t="175130" x="2043113" y="3167063"/>
          <p14:tracePt t="175147" x="2005013" y="3171825"/>
          <p14:tracePt t="175164" x="1971675" y="3171825"/>
          <p14:tracePt t="175180" x="1938338" y="3171825"/>
          <p14:tracePt t="175197" x="1924050" y="3171825"/>
          <p14:tracePt t="175214" x="1919288" y="3171825"/>
          <p14:tracePt t="175230" x="1914525" y="3171825"/>
          <p14:tracePt t="175247" x="1905000" y="3171825"/>
          <p14:tracePt t="175365" x="1909763" y="3171825"/>
          <p14:tracePt t="175371" x="1919288" y="3171825"/>
          <p14:tracePt t="175380" x="1928813" y="3171825"/>
          <p14:tracePt t="175397" x="1990725" y="3171825"/>
          <p14:tracePt t="175414" x="2090738" y="3171825"/>
          <p14:tracePt t="175430" x="2257425" y="3181350"/>
          <p14:tracePt t="175447" x="2371725" y="3195638"/>
          <p14:tracePt t="175464" x="2490788" y="3219450"/>
          <p14:tracePt t="175480" x="2628900" y="3248025"/>
          <p14:tracePt t="175481" x="2695575" y="3252788"/>
          <p14:tracePt t="175497" x="2819400" y="3271838"/>
          <p14:tracePt t="175513" x="2924175" y="3281363"/>
          <p14:tracePt t="175530" x="3014663" y="3295650"/>
          <p14:tracePt t="175547" x="3157538" y="3309938"/>
          <p14:tracePt t="175563" x="3238500" y="3319463"/>
          <p14:tracePt t="175580" x="3295650" y="3324225"/>
          <p14:tracePt t="175597" x="3357563" y="3324225"/>
          <p14:tracePt t="175613" x="3433763" y="3324225"/>
          <p14:tracePt t="175630" x="3495675" y="3314700"/>
          <p14:tracePt t="175647" x="3562350" y="3314700"/>
          <p14:tracePt t="175663" x="3619500" y="3314700"/>
          <p14:tracePt t="175680" x="3686175" y="3314700"/>
          <p14:tracePt t="175697" x="3724275" y="3314700"/>
          <p14:tracePt t="175713" x="3743325" y="3309938"/>
          <p14:tracePt t="175730" x="3771900" y="3300413"/>
          <p14:tracePt t="175747" x="3786188" y="3295650"/>
          <p14:tracePt t="175764" x="3795713" y="3286125"/>
          <p14:tracePt t="175780" x="3800475" y="3281363"/>
          <p14:tracePt t="175797" x="3805238" y="3276600"/>
          <p14:tracePt t="175813" x="3805238" y="3262313"/>
          <p14:tracePt t="175830" x="3805238" y="3243263"/>
          <p14:tracePt t="175847" x="3786188" y="3224213"/>
          <p14:tracePt t="175863" x="3724275" y="3176588"/>
          <p14:tracePt t="175880" x="3638550" y="3152775"/>
          <p14:tracePt t="175897" x="3576638" y="3138488"/>
          <p14:tracePt t="175914" x="3524250" y="3138488"/>
          <p14:tracePt t="175930" x="3452813" y="3138488"/>
          <p14:tracePt t="175947" x="3395663" y="3138488"/>
          <p14:tracePt t="175963" x="3324225" y="3133725"/>
          <p14:tracePt t="175980" x="3219450" y="3124200"/>
          <p14:tracePt t="175997" x="3157538" y="3119438"/>
          <p14:tracePt t="176013" x="3105150" y="3114675"/>
          <p14:tracePt t="176030" x="3043238" y="3100388"/>
          <p14:tracePt t="176047" x="2928938" y="3090863"/>
          <p14:tracePt t="176063" x="2814638" y="3067050"/>
          <p14:tracePt t="176080" x="2743200" y="3057525"/>
          <p14:tracePt t="176097" x="2671763" y="3052763"/>
          <p14:tracePt t="176113" x="2566988" y="3043238"/>
          <p14:tracePt t="176130" x="2490788" y="3043238"/>
          <p14:tracePt t="176147" x="2386013" y="3043238"/>
          <p14:tracePt t="176164" x="2262188" y="3043238"/>
          <p14:tracePt t="176180" x="2205038" y="3043238"/>
          <p14:tracePt t="176197" x="2143125" y="3043238"/>
          <p14:tracePt t="176213" x="2085975" y="3043238"/>
          <p14:tracePt t="176230" x="2019300" y="3043238"/>
          <p14:tracePt t="176247" x="1985963" y="3043238"/>
          <p14:tracePt t="176263" x="1962150" y="3043238"/>
          <p14:tracePt t="176280" x="1947863" y="3043238"/>
          <p14:tracePt t="176297" x="1938338" y="3043238"/>
          <p14:tracePt t="176313" x="1933575" y="3043238"/>
          <p14:tracePt t="176350" x="1933575" y="3048000"/>
          <p14:tracePt t="176363" x="1957388" y="3067050"/>
          <p14:tracePt t="176380" x="2009775" y="3086100"/>
          <p14:tracePt t="176398" x="2071688" y="3105150"/>
          <p14:tracePt t="176414" x="2214563" y="3148013"/>
          <p14:tracePt t="176430" x="2347913" y="3157538"/>
          <p14:tracePt t="176447" x="2471738" y="3157538"/>
          <p14:tracePt t="176463" x="2595563" y="3157538"/>
          <p14:tracePt t="176480" x="2800350" y="3171825"/>
          <p14:tracePt t="176497" x="2909888" y="3181350"/>
          <p14:tracePt t="176514" x="3005138" y="3186113"/>
          <p14:tracePt t="176530" x="3071813" y="3186113"/>
          <p14:tracePt t="176547" x="3186113" y="3186113"/>
          <p14:tracePt t="176563" x="3276600" y="3186113"/>
          <p14:tracePt t="176580" x="3348038" y="3176588"/>
          <p14:tracePt t="176597" x="3452813" y="3176588"/>
          <p14:tracePt t="176613" x="3514725" y="3162300"/>
          <p14:tracePt t="176630" x="3567113" y="3157538"/>
          <p14:tracePt t="176647" x="3609975" y="3152775"/>
          <p14:tracePt t="176664" x="3671888" y="3138488"/>
          <p14:tracePt t="176680" x="3700463" y="3128963"/>
          <p14:tracePt t="176697" x="3719513" y="3119438"/>
          <p14:tracePt t="176713" x="3743325" y="3114675"/>
          <p14:tracePt t="176730" x="3762375" y="3105150"/>
          <p14:tracePt t="176747" x="3767138" y="3100388"/>
          <p14:tracePt t="176764" x="3771900" y="3095625"/>
          <p14:tracePt t="176780" x="3776663" y="3086100"/>
          <p14:tracePt t="176797" x="3776663" y="3076575"/>
          <p14:tracePt t="176813" x="3776663" y="3062288"/>
          <p14:tracePt t="176830" x="3762375" y="3048000"/>
          <p14:tracePt t="176847" x="3705225" y="3014663"/>
          <p14:tracePt t="176863" x="3662363" y="3005138"/>
          <p14:tracePt t="176880" x="3609975" y="3005138"/>
          <p14:tracePt t="176897" x="3552825" y="3005138"/>
          <p14:tracePt t="176914" x="3443288" y="3005138"/>
          <p14:tracePt t="176930" x="3371850" y="3005138"/>
          <p14:tracePt t="176947" x="3300413" y="2995613"/>
          <p14:tracePt t="176963" x="3257550" y="2990850"/>
          <p14:tracePt t="176980" x="3190875" y="2976563"/>
          <p14:tracePt t="176997" x="3138488" y="2962275"/>
          <p14:tracePt t="177014" x="3081338" y="2962275"/>
          <p14:tracePt t="177031" x="2976563" y="2962275"/>
          <p14:tracePt t="177047" x="2909888" y="2962275"/>
          <p14:tracePt t="177063" x="2857500" y="2967038"/>
          <p14:tracePt t="177080" x="2809875" y="2967038"/>
          <p14:tracePt t="177097" x="2733675" y="2967038"/>
          <p14:tracePt t="177113" x="2676525" y="2967038"/>
          <p14:tracePt t="177130" x="2605088" y="2967038"/>
          <p14:tracePt t="177147" x="2538413" y="2962275"/>
          <p14:tracePt t="177163" x="2443163" y="2962275"/>
          <p14:tracePt t="177180" x="2386013" y="2962275"/>
          <p14:tracePt t="177197" x="2314575" y="2967038"/>
          <p14:tracePt t="177213" x="2252663" y="2971800"/>
          <p14:tracePt t="177230" x="2176463" y="2986088"/>
          <p14:tracePt t="177247" x="2128838" y="2995613"/>
          <p14:tracePt t="177263" x="2085975" y="3005138"/>
          <p14:tracePt t="177280" x="2028825" y="3028950"/>
          <p14:tracePt t="177297" x="2000250" y="3048000"/>
          <p14:tracePt t="177313" x="1976438" y="3062288"/>
          <p14:tracePt t="177330" x="1957388" y="3076575"/>
          <p14:tracePt t="177347" x="1938338" y="3090863"/>
          <p14:tracePt t="177363" x="1928813" y="3095625"/>
          <p14:tracePt t="177380" x="1924050" y="3100388"/>
          <p14:tracePt t="177397" x="1919288" y="3100388"/>
          <p14:tracePt t="177413" x="1909763" y="3100388"/>
          <p14:tracePt t="177706" x="1971675" y="3095625"/>
          <p14:tracePt t="177714" x="2095500" y="3095625"/>
          <p14:tracePt t="177721" x="2205038" y="3095625"/>
          <p14:tracePt t="177730" x="2305050" y="3095625"/>
          <p14:tracePt t="177747" x="2462213" y="3095625"/>
          <p14:tracePt t="177763" x="2595563" y="3095625"/>
          <p14:tracePt t="177781" x="2743200" y="3109913"/>
          <p14:tracePt t="177797" x="2786063" y="3114675"/>
          <p14:tracePt t="177813" x="2809875" y="3119438"/>
          <p14:tracePt t="177830" x="2824163" y="3119438"/>
          <p14:tracePt t="177847" x="2833688" y="3119438"/>
          <p14:tracePt t="177863" x="2843213" y="3119438"/>
          <p14:tracePt t="177880" x="2847975" y="3119438"/>
          <p14:tracePt t="177897" x="2852738" y="3119438"/>
          <p14:tracePt t="177913" x="2862263" y="3124200"/>
          <p14:tracePt t="177930" x="2886075" y="3133725"/>
          <p14:tracePt t="177947" x="2900363" y="3143250"/>
          <p14:tracePt t="177964" x="2933700" y="3162300"/>
          <p14:tracePt t="177980" x="2952750" y="3181350"/>
          <p14:tracePt t="177997" x="2971800" y="3200400"/>
          <p14:tracePt t="178013" x="2995613" y="3209925"/>
          <p14:tracePt t="178030" x="3033713" y="3233738"/>
          <p14:tracePt t="178047" x="3067050" y="3243263"/>
          <p14:tracePt t="178064" x="3105150" y="3257550"/>
          <p14:tracePt t="178080" x="3143250" y="3271838"/>
          <p14:tracePt t="178097" x="3205163" y="3281363"/>
          <p14:tracePt t="178113" x="3238500" y="3286125"/>
          <p14:tracePt t="178130" x="3281363" y="3295650"/>
          <p14:tracePt t="178147" x="3367088" y="3309938"/>
          <p14:tracePt t="178163" x="3419475" y="3319463"/>
          <p14:tracePt t="178180" x="3471863" y="3319463"/>
          <p14:tracePt t="178197" x="3519488" y="3319463"/>
          <p14:tracePt t="178213" x="3590925" y="3314700"/>
          <p14:tracePt t="178230" x="3629025" y="3286125"/>
          <p14:tracePt t="178247" x="3657600" y="3262313"/>
          <p14:tracePt t="178263" x="3681413" y="3238500"/>
          <p14:tracePt t="178280" x="3709988" y="3205163"/>
          <p14:tracePt t="178297" x="3729038" y="3181350"/>
          <p14:tracePt t="178313" x="3748088" y="3152775"/>
          <p14:tracePt t="178330" x="3762375" y="3095625"/>
          <p14:tracePt t="178347" x="3776663" y="3067050"/>
          <p14:tracePt t="178363" x="3776663" y="3024188"/>
          <p14:tracePt t="178380" x="3776663" y="2990850"/>
          <p14:tracePt t="178398" x="3762375" y="2938463"/>
          <p14:tracePt t="178414" x="3738563" y="2909888"/>
          <p14:tracePt t="178430" x="3700463" y="2876550"/>
          <p14:tracePt t="178447" x="3633788" y="2843213"/>
          <p14:tracePt t="178464" x="3524250" y="2819400"/>
          <p14:tracePt t="178480" x="3462338" y="2814638"/>
          <p14:tracePt t="178497" x="3414713" y="2814638"/>
          <p14:tracePt t="178515" x="3338513" y="2819400"/>
          <p14:tracePt t="178530" x="3295650" y="2838450"/>
          <p14:tracePt t="178547" x="3248025" y="2857500"/>
          <p14:tracePt t="178564" x="3209925" y="2871788"/>
          <p14:tracePt t="178580" x="3157538" y="2895600"/>
          <p14:tracePt t="178597" x="3124200" y="2919413"/>
          <p14:tracePt t="178613" x="3100388" y="2943225"/>
          <p14:tracePt t="178630" x="3076575" y="2962275"/>
          <p14:tracePt t="178647" x="3057525" y="2981325"/>
          <p14:tracePt t="178663" x="3048000" y="2990850"/>
          <p14:tracePt t="178680" x="3038475" y="3000375"/>
          <p14:tracePt t="178697" x="3033713" y="3009900"/>
          <p14:tracePt t="178713" x="3024188" y="3033713"/>
          <p14:tracePt t="178730" x="3024188" y="3052763"/>
          <p14:tracePt t="178747" x="3024188" y="3067050"/>
          <p14:tracePt t="178764" x="3028950" y="3109913"/>
          <p14:tracePt t="178780" x="3038475" y="3143250"/>
          <p14:tracePt t="178797" x="3052763" y="3167063"/>
          <p14:tracePt t="178814" x="3071813" y="3190875"/>
          <p14:tracePt t="178830" x="3119438" y="3243263"/>
          <p14:tracePt t="178847" x="3176588" y="3267075"/>
          <p14:tracePt t="178863" x="3219450" y="3281363"/>
          <p14:tracePt t="178880" x="3267075" y="3295650"/>
          <p14:tracePt t="178896" x="3338513" y="3300413"/>
          <p14:tracePt t="178913" x="3405188" y="3300413"/>
          <p14:tracePt t="178930" x="3467100" y="3300413"/>
          <p14:tracePt t="178946" x="3524250" y="3295650"/>
          <p14:tracePt t="178963" x="3595688" y="3286125"/>
          <p14:tracePt t="178980" x="3624263" y="3267075"/>
          <p14:tracePt t="178997" x="3657600" y="3248025"/>
          <p14:tracePt t="179014" x="3686175" y="3224213"/>
          <p14:tracePt t="179030" x="3700463" y="3214688"/>
          <p14:tracePt t="179047" x="3714750" y="3200400"/>
          <p14:tracePt t="179063" x="3724275" y="3186113"/>
          <p14:tracePt t="179080" x="3733800" y="3162300"/>
          <p14:tracePt t="179097" x="3738563" y="3143250"/>
          <p14:tracePt t="179113" x="3738563" y="3133725"/>
          <p14:tracePt t="179130" x="3738563" y="3109913"/>
          <p14:tracePt t="179147" x="3733800" y="3086100"/>
          <p14:tracePt t="179163" x="3729038" y="3071813"/>
          <p14:tracePt t="179180" x="3709988" y="3048000"/>
          <p14:tracePt t="179197" x="3681413" y="3009900"/>
          <p14:tracePt t="179213" x="3648075" y="2981325"/>
          <p14:tracePt t="179230" x="3605213" y="2947988"/>
          <p14:tracePt t="179247" x="3557588" y="2914650"/>
          <p14:tracePt t="179264" x="3495675" y="2886075"/>
          <p14:tracePt t="179280" x="3462338" y="2867025"/>
          <p14:tracePt t="179296" x="3433763" y="2852738"/>
          <p14:tracePt t="179313" x="3395663" y="2843213"/>
          <p14:tracePt t="179330" x="3333750" y="2828925"/>
          <p14:tracePt t="179347" x="3286125" y="2828925"/>
          <p14:tracePt t="179363" x="3233738" y="2838450"/>
          <p14:tracePt t="179380" x="3171825" y="2852738"/>
          <p14:tracePt t="179397" x="3100388" y="2876550"/>
          <p14:tracePt t="179413" x="3071813" y="2895600"/>
          <p14:tracePt t="179430" x="3048000" y="2914650"/>
          <p14:tracePt t="179447" x="3019425" y="2933700"/>
          <p14:tracePt t="179463" x="3009900" y="2957513"/>
          <p14:tracePt t="179480" x="2995613" y="2967038"/>
          <p14:tracePt t="179497" x="2976563" y="2981325"/>
          <p14:tracePt t="179513" x="2967038" y="3005138"/>
          <p14:tracePt t="179530" x="2967038" y="3024188"/>
          <p14:tracePt t="179547" x="2967038" y="3043238"/>
          <p14:tracePt t="179563" x="2967038" y="3067050"/>
          <p14:tracePt t="179580" x="2981325" y="3114675"/>
          <p14:tracePt t="179596" x="3000375" y="3143250"/>
          <p14:tracePt t="179613" x="3019425" y="3167063"/>
          <p14:tracePt t="179630" x="3057525" y="3205163"/>
          <p14:tracePt t="179646" x="3105150" y="3238500"/>
          <p14:tracePt t="179663" x="3162300" y="3262313"/>
          <p14:tracePt t="179680" x="3205163" y="3276600"/>
          <p14:tracePt t="179697" x="3267075" y="3295650"/>
          <p14:tracePt t="179713" x="3309938" y="3300413"/>
          <p14:tracePt t="179730" x="3352800" y="3300413"/>
          <p14:tracePt t="179746" x="3395663" y="3300413"/>
          <p14:tracePt t="179763" x="3481388" y="3281363"/>
          <p14:tracePt t="179780" x="3538538" y="3257550"/>
          <p14:tracePt t="179797" x="3590925" y="3233738"/>
          <p14:tracePt t="179813" x="3629025" y="3205163"/>
          <p14:tracePt t="179830" x="3667125" y="3171825"/>
          <p14:tracePt t="179846" x="3676650" y="3148013"/>
          <p14:tracePt t="179863" x="3695700" y="3124200"/>
          <p14:tracePt t="179880" x="3709988" y="3076575"/>
          <p14:tracePt t="179896" x="3709988" y="3033713"/>
          <p14:tracePt t="179913" x="3709988" y="2952750"/>
          <p14:tracePt t="179930" x="3686175" y="2890838"/>
          <p14:tracePt t="179946" x="3648075" y="2828925"/>
          <p14:tracePt t="179963" x="3619500" y="2800350"/>
          <p14:tracePt t="179980" x="3562350" y="2776538"/>
          <p14:tracePt t="179996" x="3500438" y="2752725"/>
          <p14:tracePt t="180013" x="3424238" y="2743200"/>
          <p14:tracePt t="180030" x="3367088" y="2743200"/>
          <p14:tracePt t="180046" x="3305175" y="2752725"/>
          <p14:tracePt t="180063" x="3248025" y="2776538"/>
          <p14:tracePt t="180080" x="3176588" y="2819400"/>
          <p14:tracePt t="180096" x="3143250" y="2843213"/>
          <p14:tracePt t="180113" x="3119438" y="2867025"/>
          <p14:tracePt t="180130" x="3100388" y="2886075"/>
          <p14:tracePt t="180146" x="3090863" y="2900363"/>
          <p14:tracePt t="180163" x="3076575" y="2924175"/>
          <p14:tracePt t="180180" x="3076575" y="2947988"/>
          <p14:tracePt t="180196" x="3076575" y="2976563"/>
          <p14:tracePt t="180213" x="3076575" y="3000375"/>
          <p14:tracePt t="180230" x="3086100" y="3014663"/>
          <p14:tracePt t="180246" x="3095625" y="3024188"/>
          <p14:tracePt t="180263" x="3114675" y="3043238"/>
          <p14:tracePt t="180280" x="3133725" y="3048000"/>
          <p14:tracePt t="180296" x="3157538" y="3052763"/>
          <p14:tracePt t="180313" x="3200400" y="3062288"/>
          <p14:tracePt t="180330" x="3219450" y="3062288"/>
          <p14:tracePt t="180346" x="3238500" y="3062288"/>
          <p14:tracePt t="180363" x="3257550" y="3062288"/>
          <p14:tracePt t="180380" x="3271838" y="3062288"/>
          <p14:tracePt t="180396" x="3276600" y="3062288"/>
          <p14:tracePt t="180413" x="3286125" y="3062288"/>
          <p14:tracePt t="180430" x="3290888" y="3062288"/>
          <p14:tracePt t="180446" x="3295650" y="3062288"/>
          <p14:tracePt t="180541" x="3300413" y="3062288"/>
          <p14:tracePt t="180982" x="3305175" y="3062288"/>
          <p14:tracePt t="180989" x="3309938" y="3057525"/>
          <p14:tracePt t="181004" x="3314700" y="3052763"/>
          <p14:tracePt t="181013" x="3319463" y="3052763"/>
          <p14:tracePt t="181034" x="3324225" y="3052763"/>
          <p14:tracePt t="183002" x="3352800" y="3162300"/>
          <p14:tracePt t="183009" x="3371850" y="3262313"/>
          <p14:tracePt t="183017" x="3400425" y="3343275"/>
          <p14:tracePt t="183030" x="3429000" y="3457575"/>
          <p14:tracePt t="183046" x="3524250" y="3786188"/>
          <p14:tracePt t="183080" x="3695700" y="4305300"/>
          <p14:tracePt t="183113" x="3848100" y="4719638"/>
          <p14:tracePt t="183130" x="3900488" y="4862513"/>
          <p14:tracePt t="183147" x="3924300" y="4933950"/>
          <p14:tracePt t="183163" x="3948113" y="5005388"/>
          <p14:tracePt t="183180" x="3967163" y="5057775"/>
          <p14:tracePt t="183196" x="3995738" y="5114925"/>
          <p14:tracePt t="183213" x="4019550" y="5186363"/>
          <p14:tracePt t="183230" x="4043363" y="5267325"/>
          <p14:tracePt t="183246" x="4048125" y="5286375"/>
          <p14:tracePt t="183263" x="4057650" y="5310188"/>
          <p14:tracePt t="183280" x="4062413" y="5334000"/>
          <p14:tracePt t="183296" x="4067175" y="5367338"/>
          <p14:tracePt t="183313" x="4067175" y="5386388"/>
          <p14:tracePt t="183330" x="4067175" y="5424488"/>
          <p14:tracePt t="183346" x="4081463" y="5467350"/>
          <p14:tracePt t="183363" x="4081463" y="5505450"/>
          <p14:tracePt t="183379" x="4081463" y="5548313"/>
          <p14:tracePt t="183396" x="4081463" y="5576888"/>
          <p14:tracePt t="183413" x="4081463" y="5614988"/>
          <p14:tracePt t="183430" x="4081463" y="5629275"/>
          <p14:tracePt t="183446" x="4081463" y="5634038"/>
          <p14:tracePt t="183692" x="4081463" y="5638800"/>
          <p14:tracePt t="183700" x="4081463" y="5643563"/>
          <p14:tracePt t="183707" x="4076700" y="5643563"/>
          <p14:tracePt t="183714" x="4076700" y="5648325"/>
          <p14:tracePt t="183729" x="4067175" y="5653088"/>
          <p14:tracePt t="183746" x="4057650" y="5662613"/>
          <p14:tracePt t="183763" x="4033838" y="5672138"/>
          <p14:tracePt t="183780" x="3995738" y="5686425"/>
          <p14:tracePt t="183796" x="3971925" y="5686425"/>
          <p14:tracePt t="183813" x="3957638" y="5686425"/>
          <p14:tracePt t="183829" x="3948113" y="5686425"/>
          <p14:tracePt t="183846" x="3933825" y="5686425"/>
          <p14:tracePt t="183863" x="3929063" y="5681663"/>
          <p14:tracePt t="183879" x="3919538" y="5672138"/>
          <p14:tracePt t="183896" x="3900488" y="5657850"/>
          <p14:tracePt t="183913" x="3886200" y="5638800"/>
          <p14:tracePt t="183929" x="3881438" y="5619750"/>
          <p14:tracePt t="183946" x="3876675" y="5595938"/>
          <p14:tracePt t="183963" x="3862388" y="5572125"/>
          <p14:tracePt t="183980" x="3852863" y="5548313"/>
          <p14:tracePt t="183996" x="3843338" y="5534025"/>
          <p14:tracePt t="184013" x="3838575" y="5514975"/>
          <p14:tracePt t="184030" x="3829050" y="5495925"/>
          <p14:tracePt t="184046" x="3824288" y="5491163"/>
          <p14:tracePt t="184063" x="3814763" y="5481638"/>
          <p14:tracePt t="184079" x="3810000" y="5476875"/>
          <p14:tracePt t="184096" x="3795713" y="5467350"/>
          <p14:tracePt t="184113" x="3786188" y="5462588"/>
          <p14:tracePt t="184129" x="3776663" y="5453063"/>
          <p14:tracePt t="184146" x="3767138" y="5448300"/>
          <p14:tracePt t="184163" x="3757613" y="5438775"/>
          <p14:tracePt t="184179" x="3748088" y="5424488"/>
          <p14:tracePt t="184196" x="3738563" y="5414963"/>
          <p14:tracePt t="184213" x="3733800" y="5410200"/>
          <p14:tracePt t="184229" x="3724275" y="5400675"/>
          <p14:tracePt t="184246" x="3724275" y="5391150"/>
          <p14:tracePt t="184263" x="3724275" y="5386388"/>
          <p14:tracePt t="184280" x="3724275" y="5372100"/>
          <p14:tracePt t="184296" x="3724275" y="5362575"/>
          <p14:tracePt t="184313" x="3724275" y="5353050"/>
          <p14:tracePt t="184329" x="3724275" y="5343525"/>
          <p14:tracePt t="184346" x="3724275" y="5334000"/>
          <p14:tracePt t="184363" x="3724275" y="5324475"/>
          <p14:tracePt t="184379" x="3724275" y="5319713"/>
          <p14:tracePt t="184413" x="3724275" y="5314950"/>
          <p14:tracePt t="184493" x="3724275" y="5310188"/>
          <p14:tracePt t="184522" x="3724275" y="5305425"/>
          <p14:tracePt t="184647" x="3724275" y="5310188"/>
          <p14:tracePt t="184654" x="3733800" y="5319713"/>
          <p14:tracePt t="184663" x="3748088" y="5338763"/>
          <p14:tracePt t="184679" x="3771900" y="5386388"/>
          <p14:tracePt t="184696" x="3795713" y="5424488"/>
          <p14:tracePt t="184713" x="3833813" y="5476875"/>
          <p14:tracePt t="184730" x="3857625" y="5514975"/>
          <p14:tracePt t="184746" x="3871913" y="5553075"/>
          <p14:tracePt t="184763" x="3881438" y="5576888"/>
          <p14:tracePt t="184779" x="3890963" y="5595938"/>
          <p14:tracePt t="184796" x="3890963" y="5600700"/>
          <p14:tracePt t="184813" x="3890963" y="5605463"/>
          <p14:tracePt t="184830" x="3890963" y="5614988"/>
          <p14:tracePt t="184846" x="3890963" y="5634038"/>
          <p14:tracePt t="184863" x="3895725" y="5648325"/>
          <p14:tracePt t="184879" x="3895725" y="5662613"/>
          <p14:tracePt t="184896" x="3895725" y="5672138"/>
          <p14:tracePt t="184913" x="3895725" y="5686425"/>
          <p14:tracePt t="184929" x="3895725" y="5700713"/>
          <p14:tracePt t="184946" x="3895725" y="5715000"/>
          <p14:tracePt t="184963" x="3895725" y="5724525"/>
          <p14:tracePt t="184979" x="3895725" y="5729288"/>
          <p14:tracePt t="184996" x="3895725" y="5734050"/>
          <p14:tracePt t="185013" x="3895725" y="5743575"/>
          <p14:tracePt t="185029" x="3895725" y="5748338"/>
          <p14:tracePt t="185257" x="4014788" y="5700713"/>
          <p14:tracePt t="185264" x="4205288" y="5624513"/>
          <p14:tracePt t="185272" x="4348163" y="5572125"/>
          <p14:tracePt t="185279" x="4510088" y="5514975"/>
          <p14:tracePt t="185296" x="4843463" y="5443538"/>
          <p14:tracePt t="185313" x="5053013" y="5414963"/>
          <p14:tracePt t="185330" x="5300663" y="5419725"/>
          <p14:tracePt t="185346" x="5419725" y="5443538"/>
          <p14:tracePt t="185363" x="5491163" y="5467350"/>
          <p14:tracePt t="185379" x="5529263" y="5476875"/>
          <p14:tracePt t="185396" x="5562600" y="5495925"/>
          <p14:tracePt t="185413" x="5572125" y="5500688"/>
          <p14:tracePt t="185429" x="5576888" y="5500688"/>
          <p14:tracePt t="185446" x="5581650" y="5500688"/>
          <p14:tracePt t="185463" x="5591175" y="5500688"/>
          <p14:tracePt t="185479" x="5600700" y="5500688"/>
          <p14:tracePt t="185496" x="5610225" y="5500688"/>
          <p14:tracePt t="185513" x="5624513" y="5500688"/>
          <p14:tracePt t="185529" x="5657850" y="5500688"/>
          <p14:tracePt t="185546" x="5686425" y="5514975"/>
          <p14:tracePt t="185563" x="5710238" y="5519738"/>
          <p14:tracePt t="185579" x="5743575" y="5534025"/>
          <p14:tracePt t="185596" x="5757863" y="5548313"/>
          <p14:tracePt t="185613" x="5772150" y="5553075"/>
          <p14:tracePt t="185629" x="5781675" y="5557838"/>
          <p14:tracePt t="185646" x="5791200" y="5567363"/>
          <p14:tracePt t="185663" x="5795963" y="5576888"/>
          <p14:tracePt t="185679" x="5795963" y="5586413"/>
          <p14:tracePt t="185696" x="5795963" y="5595938"/>
          <p14:tracePt t="185713" x="5795963" y="5600700"/>
          <p14:tracePt t="185729" x="5795963" y="5605463"/>
          <p14:tracePt t="185746" x="5795963" y="5610225"/>
          <p14:tracePt t="185800" x="5795963" y="5614988"/>
          <p14:tracePt t="186205" x="5800725" y="5600700"/>
          <p14:tracePt t="186212" x="5810250" y="5581650"/>
          <p14:tracePt t="186219" x="5819775" y="5572125"/>
          <p14:tracePt t="186229" x="5819775" y="5562600"/>
          <p14:tracePt t="186263" x="5843588" y="5519738"/>
          <p14:tracePt t="186296" x="5853113" y="5495925"/>
          <p14:tracePt t="186313" x="5862638" y="5486400"/>
          <p14:tracePt t="186329" x="5872163" y="5467350"/>
          <p14:tracePt t="186346" x="5876925" y="5457825"/>
          <p14:tracePt t="186363" x="5881688" y="5448300"/>
          <p14:tracePt t="186379" x="5891213" y="5434013"/>
          <p14:tracePt t="186396" x="5900738" y="5410200"/>
          <p14:tracePt t="186413" x="5905500" y="5386388"/>
          <p14:tracePt t="186429" x="5910263" y="5362575"/>
          <p14:tracePt t="186446" x="5924550" y="5343525"/>
          <p14:tracePt t="186463" x="5924550" y="5324475"/>
          <p14:tracePt t="186479" x="5924550" y="5319713"/>
          <p14:tracePt t="186496" x="5924550" y="5310188"/>
          <p14:tracePt t="186579" x="5924550" y="5314950"/>
          <p14:tracePt t="186586" x="5924550" y="5319713"/>
          <p14:tracePt t="186596" x="5919788" y="5329238"/>
          <p14:tracePt t="186613" x="5915025" y="5348288"/>
          <p14:tracePt t="186629" x="5900738" y="5372100"/>
          <p14:tracePt t="186646" x="5886450" y="5400675"/>
          <p14:tracePt t="186663" x="5881688" y="5414963"/>
          <p14:tracePt t="186679" x="5876925" y="5434013"/>
          <p14:tracePt t="186696" x="5862638" y="5467350"/>
          <p14:tracePt t="186713" x="5848350" y="5491163"/>
          <p14:tracePt t="186729" x="5829300" y="5514975"/>
          <p14:tracePt t="186746" x="5815013" y="5538788"/>
          <p14:tracePt t="186763" x="5805488" y="5557838"/>
          <p14:tracePt t="186779" x="5800725" y="5562600"/>
          <p14:tracePt t="186796" x="5795963" y="5567363"/>
          <p14:tracePt t="186813" x="5795963" y="5572125"/>
          <p14:tracePt t="186873" x="5795963" y="5567363"/>
          <p14:tracePt t="186880" x="5795963" y="5562600"/>
          <p14:tracePt t="186887" x="5795963" y="5553075"/>
          <p14:tracePt t="186896" x="5795963" y="5543550"/>
          <p14:tracePt t="186913" x="5795963" y="5514975"/>
          <p14:tracePt t="186929" x="5805488" y="5486400"/>
          <p14:tracePt t="186946" x="5815013" y="5443538"/>
          <p14:tracePt t="186963" x="5829300" y="5419725"/>
          <p14:tracePt t="186979" x="5838825" y="5400675"/>
          <p14:tracePt t="186996" x="5857875" y="5367338"/>
          <p14:tracePt t="187013" x="5867400" y="5334000"/>
          <p14:tracePt t="187029" x="5876925" y="5314950"/>
          <p14:tracePt t="187046" x="5886450" y="5295900"/>
          <p14:tracePt t="187063" x="5886450" y="5286375"/>
          <p14:tracePt t="187079" x="5886450" y="5276850"/>
          <p14:tracePt t="187169" x="5886450" y="5286375"/>
          <p14:tracePt t="187183" x="5886450" y="5305425"/>
          <p14:tracePt t="187196" x="5881688" y="5329238"/>
          <p14:tracePt t="187213" x="5876925" y="5357813"/>
          <p14:tracePt t="187230" x="5867400" y="5381625"/>
          <p14:tracePt t="187246" x="5862638" y="5400675"/>
          <p14:tracePt t="187263" x="5848350" y="5429250"/>
          <p14:tracePt t="187279" x="5843588" y="5443538"/>
          <p14:tracePt t="187296" x="5834063" y="5453063"/>
          <p14:tracePt t="187313" x="5834063" y="5457825"/>
          <p14:tracePt t="187329" x="5824538" y="5467350"/>
          <p14:tracePt t="187346" x="5824538" y="5472113"/>
          <p14:tracePt t="187363" x="5824538" y="5481638"/>
          <p14:tracePt t="187379" x="5824538" y="5491163"/>
          <p14:tracePt t="187468" x="5819775" y="5491163"/>
          <p14:tracePt t="187476" x="5815013" y="5491163"/>
          <p14:tracePt t="187490" x="5805488" y="5491163"/>
          <p14:tracePt t="187498" x="5800725" y="5491163"/>
          <p14:tracePt t="187513" x="5786438" y="5486400"/>
          <p14:tracePt t="187529" x="5772150" y="5467350"/>
          <p14:tracePt t="187546" x="5753100" y="5457825"/>
          <p14:tracePt t="187563" x="5743575" y="5448300"/>
          <p14:tracePt t="187579" x="5734050" y="5443538"/>
          <p14:tracePt t="187596" x="5729288" y="5434013"/>
          <p14:tracePt t="187612" x="5724525" y="5434013"/>
          <p14:tracePt t="187629" x="5724525" y="5429250"/>
          <p14:tracePt t="187717" x="5724525" y="5434013"/>
          <p14:tracePt t="187725" x="5724525" y="5438775"/>
          <p14:tracePt t="187732" x="5724525" y="5448300"/>
          <p14:tracePt t="187746" x="5729288" y="5486400"/>
          <p14:tracePt t="187763" x="5734050" y="5524500"/>
          <p14:tracePt t="187779" x="5743575" y="5553075"/>
          <p14:tracePt t="187796" x="5753100" y="5572125"/>
          <p14:tracePt t="187813" x="5753100" y="5600700"/>
          <p14:tracePt t="187829" x="5753100" y="5605463"/>
          <p14:tracePt t="187846" x="5753100" y="5610225"/>
          <p14:tracePt t="187863" x="5753100" y="5619750"/>
          <p14:tracePt t="187901" x="5757863" y="5619750"/>
          <p14:tracePt t="187916" x="5762625" y="5619750"/>
          <p14:tracePt t="187929" x="5767388" y="5619750"/>
          <p14:tracePt t="187946" x="5776913" y="5619750"/>
          <p14:tracePt t="187962" x="5791200" y="5619750"/>
          <p14:tracePt t="187979" x="5805488" y="5619750"/>
          <p14:tracePt t="187981" x="5810250" y="5614988"/>
          <p14:tracePt t="187997" x="5824538" y="5610225"/>
          <p14:tracePt t="188013" x="5834063" y="5605463"/>
          <p14:tracePt t="188029" x="5848350" y="5591175"/>
          <p14:tracePt t="188046" x="5853113" y="5586413"/>
          <p14:tracePt t="188063" x="5862638" y="5576888"/>
          <p14:tracePt t="188079" x="5872163" y="5576888"/>
          <p14:tracePt t="188496" x="5876925" y="5557838"/>
          <p14:tracePt t="188503" x="5876925" y="5538788"/>
          <p14:tracePt t="188512" x="5876925" y="5519738"/>
          <p14:tracePt t="188530" x="5891213" y="5472113"/>
          <p14:tracePt t="188546" x="5891213" y="5448300"/>
          <p14:tracePt t="188563" x="5891213" y="5424488"/>
          <p14:tracePt t="188596" x="5891213" y="5391150"/>
          <p14:tracePt t="188629" x="5910263" y="5362575"/>
          <p14:tracePt t="188646" x="5910263" y="5357813"/>
          <p14:tracePt t="188663" x="5915025" y="5353050"/>
          <p14:tracePt t="188679" x="5915025" y="5343525"/>
          <p14:tracePt t="188696" x="5915025" y="5334000"/>
          <p14:tracePt t="188729" x="5915025" y="5329238"/>
          <p14:tracePt t="188746" x="5919788" y="5319713"/>
          <p14:tracePt t="188762" x="5919788" y="5314950"/>
          <p14:tracePt t="188779" x="5919788" y="5305425"/>
          <p14:tracePt t="188893" x="5919788" y="5310188"/>
          <p14:tracePt t="188900" x="5919788" y="5324475"/>
          <p14:tracePt t="188913" x="5919788" y="5348288"/>
          <p14:tracePt t="188930" x="5900738" y="5419725"/>
          <p14:tracePt t="188946" x="5895975" y="5453063"/>
          <p14:tracePt t="188963" x="5886450" y="5481638"/>
          <p14:tracePt t="188979" x="5876925" y="5500688"/>
          <p14:tracePt t="188980" x="5876925" y="5510213"/>
          <p14:tracePt t="188996" x="5872163" y="5519738"/>
          <p14:tracePt t="189012" x="5872163" y="5529263"/>
          <p14:tracePt t="189029" x="5872163" y="5538788"/>
          <p14:tracePt t="189046" x="5872163" y="5548313"/>
          <p14:tracePt t="189465" x="5872163" y="5543550"/>
          <p14:tracePt t="189472" x="5872163" y="5538788"/>
          <p14:tracePt t="189481" x="5872163" y="5534025"/>
          <p14:tracePt t="189512" x="5876925" y="5510213"/>
          <p14:tracePt t="189546" x="5876925" y="5491163"/>
          <p14:tracePt t="189563" x="5881688" y="5481638"/>
          <p14:tracePt t="189579" x="5881688" y="5467350"/>
          <p14:tracePt t="189596" x="5881688" y="5448300"/>
          <p14:tracePt t="189612" x="5881688" y="5429250"/>
          <p14:tracePt t="189629" x="5881688" y="5424488"/>
          <p14:tracePt t="189646" x="5881688" y="5419725"/>
          <p14:tracePt t="189662" x="5881688" y="5410200"/>
          <p14:tracePt t="190421" x="5881688" y="5414963"/>
          <p14:tracePt t="190428" x="5881688" y="5419725"/>
          <p14:tracePt t="190435" x="5881688" y="5424488"/>
          <p14:tracePt t="190450" x="5881688" y="5429250"/>
          <p14:tracePt t="190462" x="5881688" y="5434013"/>
          <p14:tracePt t="190479" x="5881688" y="5443538"/>
          <p14:tracePt t="190496" x="5881688" y="5453063"/>
          <p14:tracePt t="190529" x="5876925" y="5462588"/>
          <p14:tracePt t="190562" x="5876925" y="5476875"/>
          <p14:tracePt t="190579" x="5876925" y="5486400"/>
          <p14:tracePt t="190612" x="5876925" y="5495925"/>
          <p14:tracePt t="190629" x="5876925" y="5500688"/>
          <p14:tracePt t="190646" x="5867400" y="5505450"/>
          <p14:tracePt t="190662" x="5857875" y="5514975"/>
          <p14:tracePt t="190679" x="5853113" y="5524500"/>
          <p14:tracePt t="190696" x="5848350" y="5529263"/>
          <p14:tracePt t="190712" x="5848350" y="5534025"/>
          <p14:tracePt t="190729" x="5848350" y="5538788"/>
          <p14:tracePt t="193123" x="5795963" y="5548313"/>
          <p14:tracePt t="193131" x="5705475" y="5567363"/>
          <p14:tracePt t="193138" x="5624513" y="5581650"/>
          <p14:tracePt t="193146" x="5548313" y="5591175"/>
          <p14:tracePt t="193162" x="5419725" y="5610225"/>
          <p14:tracePt t="193179" x="5319713" y="5614988"/>
          <p14:tracePt t="193212" x="4995863" y="5624513"/>
          <p14:tracePt t="193245" x="4819650" y="5638800"/>
          <p14:tracePt t="193262" x="4700588" y="5662613"/>
          <p14:tracePt t="193279" x="4605338" y="5686425"/>
          <p14:tracePt t="193295" x="4524375" y="5700713"/>
          <p14:tracePt t="193312" x="4462463" y="5710238"/>
          <p14:tracePt t="193329" x="4410075" y="5710238"/>
          <p14:tracePt t="193345" x="4381500" y="5710238"/>
          <p14:tracePt t="193362" x="4343400" y="5700713"/>
          <p14:tracePt t="193379" x="4310063" y="5695950"/>
          <p14:tracePt t="193396" x="4229100" y="5676900"/>
          <p14:tracePt t="193412" x="4167188" y="5653088"/>
          <p14:tracePt t="193429" x="4095750" y="5638800"/>
          <p14:tracePt t="193446" x="4019550" y="5624513"/>
          <p14:tracePt t="193462" x="3967163" y="5619750"/>
          <p14:tracePt t="193479" x="3919538" y="5619750"/>
          <p14:tracePt t="193495" x="3867150" y="5619750"/>
          <p14:tracePt t="193512" x="3819525" y="5619750"/>
          <p14:tracePt t="193529" x="3805238" y="5619750"/>
          <p14:tracePt t="193545" x="3800475" y="5619750"/>
          <p14:tracePt t="193579" x="3819525" y="5614988"/>
          <p14:tracePt t="193595" x="3890963" y="5591175"/>
          <p14:tracePt t="193612" x="4081463" y="5557838"/>
          <p14:tracePt t="193629" x="4343400" y="5505450"/>
          <p14:tracePt t="193645" x="4819650" y="5419725"/>
          <p14:tracePt t="193662" x="5024438" y="5391150"/>
          <p14:tracePt t="193679" x="5210175" y="5372100"/>
          <p14:tracePt t="193696" x="5353050" y="5353050"/>
          <p14:tracePt t="193712" x="5372100" y="5348288"/>
          <p14:tracePt t="193729" x="5386388" y="5348288"/>
          <p14:tracePt t="193762" x="5357813" y="5338763"/>
          <p14:tracePt t="193779" x="5295900" y="5334000"/>
          <p14:tracePt t="193796" x="5214938" y="5324475"/>
          <p14:tracePt t="193812" x="5100638" y="5300663"/>
          <p14:tracePt t="193829" x="4957763" y="5267325"/>
          <p14:tracePt t="193845" x="4895850" y="5248275"/>
          <p14:tracePt t="193862" x="4857750" y="5233988"/>
          <p14:tracePt t="193879" x="4829175" y="5219700"/>
          <p14:tracePt t="193895" x="4824413" y="5214938"/>
          <p14:tracePt t="193912" x="4819650" y="5210175"/>
          <p14:tracePt t="193929" x="4810125" y="5210175"/>
          <p14:tracePt t="193946" x="4800600" y="5210175"/>
          <p14:tracePt t="193962" x="4776788" y="5210175"/>
          <p14:tracePt t="193979" x="4729163" y="5210175"/>
          <p14:tracePt t="193995" x="4672013" y="5224463"/>
          <p14:tracePt t="194012" x="4572000" y="5253038"/>
          <p14:tracePt t="194029" x="4495800" y="5281613"/>
          <p14:tracePt t="194046" x="4443413" y="5310188"/>
          <p14:tracePt t="194062" x="4386263" y="5338763"/>
          <p14:tracePt t="194079" x="4310063" y="5357813"/>
          <p14:tracePt t="194095" x="4271963" y="5367338"/>
          <p14:tracePt t="194112" x="4238625" y="5367338"/>
          <p14:tracePt t="194129" x="4181475" y="5362575"/>
          <p14:tracePt t="194145" x="4143375" y="5348288"/>
          <p14:tracePt t="194162" x="4110038" y="5343525"/>
          <p14:tracePt t="194179" x="4081463" y="5324475"/>
          <p14:tracePt t="194195" x="4029075" y="5300663"/>
          <p14:tracePt t="194212" x="3995738" y="5281613"/>
          <p14:tracePt t="194229" x="3971925" y="5272088"/>
          <p14:tracePt t="194245" x="3948113" y="5257800"/>
          <p14:tracePt t="194262" x="3929063" y="5248275"/>
          <p14:tracePt t="194279" x="3919538" y="5243513"/>
          <p14:tracePt t="194295" x="3910013" y="5238750"/>
          <p14:tracePt t="194312" x="3900488" y="5238750"/>
          <p14:tracePt t="194329" x="3895725" y="5238750"/>
          <p14:tracePt t="194362" x="3890963" y="5238750"/>
          <p14:tracePt t="194380" x="3890963" y="5233988"/>
          <p14:tracePt t="194396" x="3890963" y="5229225"/>
          <p14:tracePt t="194412" x="3895725" y="5224463"/>
          <p14:tracePt t="194429" x="3905250" y="5219700"/>
          <p14:tracePt t="194445" x="3924300" y="5214938"/>
          <p14:tracePt t="194462" x="3938588" y="5214938"/>
          <p14:tracePt t="194479" x="3952875" y="5214938"/>
          <p14:tracePt t="194495" x="3976688" y="5210175"/>
          <p14:tracePt t="194512" x="4014788" y="5210175"/>
          <p14:tracePt t="194529" x="4048125" y="5210175"/>
          <p14:tracePt t="194545" x="4100513" y="5210175"/>
          <p14:tracePt t="194562" x="4176713" y="5224463"/>
          <p14:tracePt t="194579" x="4219575" y="5238750"/>
          <p14:tracePt t="194595" x="4248150" y="5248275"/>
          <p14:tracePt t="194612" x="4271963" y="5253038"/>
          <p14:tracePt t="194629" x="4305300" y="5267325"/>
          <p14:tracePt t="194645" x="4329113" y="5272088"/>
          <p14:tracePt t="194662" x="4348163" y="5272088"/>
          <p14:tracePt t="194679" x="4362450" y="5276850"/>
          <p14:tracePt t="194695" x="4405313" y="5276850"/>
          <p14:tracePt t="194712" x="4433888" y="5291138"/>
          <p14:tracePt t="194729" x="4467225" y="5291138"/>
          <p14:tracePt t="194746" x="4514850" y="5291138"/>
          <p14:tracePt t="194762" x="4548188" y="5291138"/>
          <p14:tracePt t="194779" x="4591050" y="5291138"/>
          <p14:tracePt t="194795" x="4633913" y="5291138"/>
          <p14:tracePt t="194812" x="4705350" y="5291138"/>
          <p14:tracePt t="194829" x="4772025" y="5291138"/>
          <p14:tracePt t="194845" x="4838700" y="5291138"/>
          <p14:tracePt t="194862" x="4919663" y="5291138"/>
          <p14:tracePt t="194879" x="5010150" y="5291138"/>
          <p14:tracePt t="194895" x="5072063" y="5291138"/>
          <p14:tracePt t="194912" x="5138738" y="5291138"/>
          <p14:tracePt t="194929" x="5205413" y="5291138"/>
          <p14:tracePt t="194946" x="5319713" y="5291138"/>
          <p14:tracePt t="194962" x="5391150" y="5295900"/>
          <p14:tracePt t="194979" x="5443538" y="5300663"/>
          <p14:tracePt t="194996" x="5534025" y="5310188"/>
          <p14:tracePt t="195012" x="5614988" y="5314950"/>
          <p14:tracePt t="195029" x="5695950" y="5324475"/>
          <p14:tracePt t="195045" x="5767388" y="5334000"/>
          <p14:tracePt t="195062" x="5848350" y="5348288"/>
          <p14:tracePt t="195079" x="5900738" y="5353050"/>
          <p14:tracePt t="195095" x="5943600" y="5353050"/>
          <p14:tracePt t="195112" x="5981700" y="5353050"/>
          <p14:tracePt t="195129" x="6057900" y="5357813"/>
          <p14:tracePt t="195145" x="6110288" y="5357813"/>
          <p14:tracePt t="195162" x="6153150" y="5357813"/>
          <p14:tracePt t="195179" x="6210300" y="5357813"/>
          <p14:tracePt t="195195" x="6248400" y="5357813"/>
          <p14:tracePt t="195212" x="6286500" y="5353050"/>
          <p14:tracePt t="195229" x="6329363" y="5353050"/>
          <p14:tracePt t="195245" x="6391275" y="5338763"/>
          <p14:tracePt t="195262" x="6434138" y="5338763"/>
          <p14:tracePt t="195279" x="6481763" y="5338763"/>
          <p14:tracePt t="195295" x="6529388" y="5338763"/>
          <p14:tracePt t="195312" x="6605588" y="5334000"/>
          <p14:tracePt t="195329" x="6657975" y="5319713"/>
          <p14:tracePt t="195345" x="6719888" y="5314950"/>
          <p14:tracePt t="195362" x="6781800" y="5300663"/>
          <p14:tracePt t="195379" x="6848475" y="5286375"/>
          <p14:tracePt t="195395" x="6891338" y="5286375"/>
          <p14:tracePt t="195412" x="6929438" y="5286375"/>
          <p14:tracePt t="195429" x="6972300" y="5286375"/>
          <p14:tracePt t="195445" x="7010400" y="5286375"/>
          <p14:tracePt t="195462" x="7029450" y="5286375"/>
          <p14:tracePt t="195479" x="7053263" y="5286375"/>
          <p14:tracePt t="195496" x="7077075" y="5286375"/>
          <p14:tracePt t="195512" x="7086600" y="5286375"/>
          <p14:tracePt t="195529" x="7091363" y="5286375"/>
          <p14:tracePt t="195545" x="7096125" y="5286375"/>
          <p14:tracePt t="195752" x="7167563" y="5267325"/>
          <p14:tracePt t="195760" x="7234238" y="5238750"/>
          <p14:tracePt t="195767" x="7296150" y="5224463"/>
          <p14:tracePt t="195779" x="7353300" y="5205413"/>
          <p14:tracePt t="195795" x="7448550" y="5191125"/>
          <p14:tracePt t="195812" x="7581900" y="5181600"/>
          <p14:tracePt t="195829" x="7653338" y="5181600"/>
          <p14:tracePt t="195845" x="7705725" y="5186363"/>
          <p14:tracePt t="195862" x="7762875" y="5186363"/>
          <p14:tracePt t="195879" x="7800975" y="5186363"/>
          <p14:tracePt t="195895" x="7834313" y="5186363"/>
          <p14:tracePt t="195912" x="7862888" y="5186363"/>
          <p14:tracePt t="195929" x="7900988" y="5186363"/>
          <p14:tracePt t="195945" x="7924800" y="5186363"/>
          <p14:tracePt t="195962" x="7943850" y="5186363"/>
          <p14:tracePt t="195979" x="7958138" y="5186363"/>
          <p14:tracePt t="195980" x="7962900" y="5186363"/>
          <p14:tracePt t="195995" x="7967663" y="5186363"/>
          <p14:tracePt t="196012" x="7977188" y="5186363"/>
          <p14:tracePt t="196029" x="7981950" y="5186363"/>
          <p14:tracePt t="196097" x="7972425" y="5186363"/>
          <p14:tracePt t="196105" x="7962900" y="5186363"/>
          <p14:tracePt t="196113" x="7939088" y="5186363"/>
          <p14:tracePt t="196128" x="7839075" y="5186363"/>
          <p14:tracePt t="196145" x="7648575" y="5186363"/>
          <p14:tracePt t="196162" x="7481888" y="5186363"/>
          <p14:tracePt t="196179" x="7229475" y="5195888"/>
          <p14:tracePt t="196196" x="7062788" y="5200650"/>
          <p14:tracePt t="196212" x="6934200" y="5229225"/>
          <p14:tracePt t="196229" x="6810375" y="5253038"/>
          <p14:tracePt t="196245" x="6581775" y="5281613"/>
          <p14:tracePt t="196262" x="6448425" y="5286375"/>
          <p14:tracePt t="196279" x="6324600" y="5286375"/>
          <p14:tracePt t="196295" x="6091238" y="5286375"/>
          <p14:tracePt t="196312" x="5957888" y="5286375"/>
          <p14:tracePt t="196329" x="5834063" y="5286375"/>
          <p14:tracePt t="196345" x="5686425" y="5267325"/>
          <p14:tracePt t="196362" x="5448300" y="5233988"/>
          <p14:tracePt t="196379" x="5300663" y="5205413"/>
          <p14:tracePt t="196395" x="5153025" y="5191125"/>
          <p14:tracePt t="196412" x="5019675" y="5172075"/>
          <p14:tracePt t="196429" x="4852988" y="5172075"/>
          <p14:tracePt t="196445" x="4729163" y="5172075"/>
          <p14:tracePt t="196462" x="4595813" y="5172075"/>
          <p14:tracePt t="196479" x="4471988" y="5172075"/>
          <p14:tracePt t="196480" x="4424363" y="5172075"/>
          <p14:tracePt t="196495" x="4352925" y="5181600"/>
          <p14:tracePt t="196512" x="4295775" y="5186363"/>
          <p14:tracePt t="196529" x="4243388" y="5195888"/>
          <p14:tracePt t="196546" x="4171950" y="5205413"/>
          <p14:tracePt t="196562" x="4138613" y="5219700"/>
          <p14:tracePt t="196579" x="4110038" y="5219700"/>
          <p14:tracePt t="196595" x="4086225" y="5219700"/>
          <p14:tracePt t="196612" x="4071938" y="5219700"/>
          <p14:tracePt t="196629" x="4067175" y="5219700"/>
          <p14:tracePt t="196646" x="4057650" y="5219700"/>
          <p14:tracePt t="196662" x="4052888" y="5219700"/>
          <p14:tracePt t="196679" x="4048125" y="5219700"/>
          <p14:tracePt t="196906" x="4048125" y="5229225"/>
          <p14:tracePt t="196913" x="4048125" y="5253038"/>
          <p14:tracePt t="196920" x="4048125" y="5281613"/>
          <p14:tracePt t="196928" x="4048125" y="5305425"/>
          <p14:tracePt t="196945" x="4043363" y="5362575"/>
          <p14:tracePt t="196962" x="4043363" y="5424488"/>
          <p14:tracePt t="196979" x="4038600" y="5481638"/>
          <p14:tracePt t="196995" x="4029075" y="5505450"/>
          <p14:tracePt t="197012" x="4029075" y="5514975"/>
          <p14:tracePt t="197028" x="4029075" y="5524500"/>
          <p14:tracePt t="197045" x="4019550" y="5534025"/>
          <p14:tracePt t="197062" x="4014788" y="5543550"/>
          <p14:tracePt t="197078" x="4005263" y="5557838"/>
          <p14:tracePt t="197095" x="3990975" y="5576888"/>
          <p14:tracePt t="197112" x="3981450" y="5586413"/>
          <p14:tracePt t="197128" x="3976688" y="5591175"/>
          <p14:tracePt t="197145" x="3967163" y="5595938"/>
          <p14:tracePt t="197162" x="3957638" y="5605463"/>
          <p14:tracePt t="197178" x="3952875" y="5614988"/>
          <p14:tracePt t="197195" x="3948113" y="5619750"/>
          <p14:tracePt t="197212" x="3938588" y="5624513"/>
          <p14:tracePt t="197229" x="3929063" y="5634038"/>
          <p14:tracePt t="197245" x="3919538" y="5634038"/>
          <p14:tracePt t="197262" x="3914775" y="5634038"/>
          <p14:tracePt t="197278" x="3910013" y="5634038"/>
          <p14:tracePt t="197295" x="3900488" y="5634038"/>
          <p14:tracePt t="197312" x="3890963" y="5634038"/>
          <p14:tracePt t="197523" x="3914775" y="5634038"/>
          <p14:tracePt t="197530" x="3938588" y="5629275"/>
          <p14:tracePt t="197537" x="3967163" y="5624513"/>
          <p14:tracePt t="197545" x="3990975" y="5624513"/>
          <p14:tracePt t="197562" x="4048125" y="5624513"/>
          <p14:tracePt t="197578" x="4110038" y="5624513"/>
          <p14:tracePt t="197595" x="4191000" y="5624513"/>
          <p14:tracePt t="197612" x="4243388" y="5624513"/>
          <p14:tracePt t="197628" x="4276725" y="5624513"/>
          <p14:tracePt t="197645" x="4319588" y="5624513"/>
          <p14:tracePt t="197662" x="4381500" y="5619750"/>
          <p14:tracePt t="197678" x="4424363" y="5619750"/>
          <p14:tracePt t="197695" x="4467225" y="5619750"/>
          <p14:tracePt t="197712" x="4524375" y="5619750"/>
          <p14:tracePt t="197728" x="4600575" y="5624513"/>
          <p14:tracePt t="197745" x="4652963" y="5634038"/>
          <p14:tracePt t="197762" x="4695825" y="5634038"/>
          <p14:tracePt t="197778" x="4729163" y="5638800"/>
          <p14:tracePt t="197795" x="4776788" y="5653088"/>
          <p14:tracePt t="197812" x="4819650" y="5657850"/>
          <p14:tracePt t="197828" x="4872038" y="5662613"/>
          <p14:tracePt t="197845" x="4948238" y="5672138"/>
          <p14:tracePt t="197862" x="4995863" y="5672138"/>
          <p14:tracePt t="197878" x="5048250" y="5672138"/>
          <p14:tracePt t="197895" x="5091113" y="5672138"/>
          <p14:tracePt t="197912" x="5148263" y="5672138"/>
          <p14:tracePt t="197928" x="5200650" y="5672138"/>
          <p14:tracePt t="197945" x="5248275" y="5672138"/>
          <p14:tracePt t="197962" x="5300663" y="5672138"/>
          <p14:tracePt t="197978" x="5381625" y="5672138"/>
          <p14:tracePt t="197995" x="5434013" y="5672138"/>
          <p14:tracePt t="198012" x="5476875" y="5672138"/>
          <p14:tracePt t="198028" x="5505450" y="5672138"/>
          <p14:tracePt t="198045" x="5557838" y="5672138"/>
          <p14:tracePt t="198062" x="5576888" y="5672138"/>
          <p14:tracePt t="198078" x="5600700" y="5672138"/>
          <p14:tracePt t="198095" x="5629275" y="5672138"/>
          <p14:tracePt t="198112" x="5638800" y="5672138"/>
          <p14:tracePt t="198128" x="5657850" y="5672138"/>
          <p14:tracePt t="198145" x="5662613" y="5672138"/>
          <p14:tracePt t="198162" x="5672138" y="5672138"/>
          <p14:tracePt t="198178" x="5681663" y="5672138"/>
          <p14:tracePt t="198360" x="5591175" y="5686425"/>
          <p14:tracePt t="198367" x="5457825" y="5715000"/>
          <p14:tracePt t="198378" x="5329238" y="5734050"/>
          <p14:tracePt t="198395" x="5095875" y="5753100"/>
          <p14:tracePt t="198412" x="4872038" y="5748338"/>
          <p14:tracePt t="198428" x="4776788" y="5734050"/>
          <p14:tracePt t="198445" x="4714875" y="5715000"/>
          <p14:tracePt t="198462" x="4662488" y="5700713"/>
          <p14:tracePt t="198478" x="4614863" y="5686425"/>
          <p14:tracePt t="198495" x="4581525" y="5681663"/>
          <p14:tracePt t="198512" x="4552950" y="5672138"/>
          <p14:tracePt t="198528" x="4495800" y="5657850"/>
          <p14:tracePt t="198545" x="4457700" y="5648325"/>
          <p14:tracePt t="198562" x="4424363" y="5648325"/>
          <p14:tracePt t="198578" x="4386263" y="5648325"/>
          <p14:tracePt t="198595" x="4343400" y="5648325"/>
          <p14:tracePt t="198612" x="4319588" y="5648325"/>
          <p14:tracePt t="198628" x="4300538" y="5648325"/>
          <p14:tracePt t="198645" x="4281488" y="5653088"/>
          <p14:tracePt t="198662" x="4262438" y="5653088"/>
          <p14:tracePt t="198678" x="4252913" y="5653088"/>
          <p14:tracePt t="198695" x="4248150" y="5653088"/>
          <p14:tracePt t="198712" x="4238625" y="5653088"/>
          <p14:tracePt t="198728" x="4229100" y="5653088"/>
          <p14:tracePt t="199029" x="4295775" y="5648325"/>
          <p14:tracePt t="199036" x="4362450" y="5643563"/>
          <p14:tracePt t="199045" x="4419600" y="5643563"/>
          <p14:tracePt t="199062" x="4552950" y="5624513"/>
          <p14:tracePt t="199078" x="4700588" y="5595938"/>
          <p14:tracePt t="199095" x="4872038" y="5581650"/>
          <p14:tracePt t="199112" x="4943475" y="5581650"/>
          <p14:tracePt t="199128" x="5000625" y="5581650"/>
          <p14:tracePt t="199145" x="5114925" y="5586413"/>
          <p14:tracePt t="199162" x="5195888" y="5591175"/>
          <p14:tracePt t="199179" x="5257800" y="5600700"/>
          <p14:tracePt t="199195" x="5305425" y="5605463"/>
          <p14:tracePt t="199212" x="5362575" y="5605463"/>
          <p14:tracePt t="199228" x="5395913" y="5605463"/>
          <p14:tracePt t="199245" x="5434013" y="5610225"/>
          <p14:tracePt t="199262" x="5467350" y="5610225"/>
          <p14:tracePt t="199278" x="5514975" y="5610225"/>
          <p14:tracePt t="199295" x="5548313" y="5610225"/>
          <p14:tracePt t="199312" x="5572125" y="5610225"/>
          <p14:tracePt t="199328" x="5605463" y="5610225"/>
          <p14:tracePt t="199345" x="5638800" y="5610225"/>
          <p14:tracePt t="199362" x="5667375" y="5610225"/>
          <p14:tracePt t="199379" x="5681663" y="5610225"/>
          <p14:tracePt t="199395" x="5700713" y="5610225"/>
          <p14:tracePt t="199412" x="5705475" y="5610225"/>
          <p14:tracePt t="199428" x="5710238" y="5610225"/>
          <p14:tracePt t="199445" x="5715000" y="5610225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51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9"/>
    </mc:Choice>
    <mc:Fallback xmlns="">
      <p:transition spd="slow" advTm="111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Lambda Expression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447800"/>
            <a:ext cx="8572500" cy="4357688"/>
          </a:xfrm>
        </p:spPr>
        <p:txBody>
          <a:bodyPr/>
          <a:lstStyle/>
          <a:p>
            <a:r>
              <a:rPr lang="en-US" altLang="en-US" sz="2200" dirty="0"/>
              <a:t>Java lambda expressions are new in Java 8(March 2014).</a:t>
            </a:r>
          </a:p>
          <a:p>
            <a:endParaRPr lang="en-US" altLang="ko-KR" sz="2200" dirty="0">
              <a:ea typeface="굴림" panose="020B0600000101010101" pitchFamily="50" charset="-127"/>
            </a:endParaRPr>
          </a:p>
          <a:p>
            <a:r>
              <a:rPr lang="en-US" altLang="ko-KR" sz="2200" dirty="0">
                <a:ea typeface="굴림" panose="020B0600000101010101" pitchFamily="50" charset="-127"/>
              </a:rPr>
              <a:t>Java lambda expressions are commonly used to implement simple event listeners / callbacks, or in functional programming with the Java Streams API.</a:t>
            </a:r>
          </a:p>
        </p:txBody>
      </p:sp>
      <p:sp>
        <p:nvSpPr>
          <p:cNvPr id="17413" name="직사각형 2"/>
          <p:cNvSpPr>
            <a:spLocks noChangeArrowheads="1"/>
          </p:cNvSpPr>
          <p:nvPr/>
        </p:nvSpPr>
        <p:spPr bwMode="auto">
          <a:xfrm>
            <a:off x="1208089" y="6021389"/>
            <a:ext cx="7921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  <a:ea typeface="굴림" panose="020B0600000101010101" pitchFamily="50" charset="-127"/>
              </a:rPr>
              <a:t>http://tutorials.jenkov.com/java/lambda-expressions.html</a:t>
            </a:r>
          </a:p>
        </p:txBody>
      </p:sp>
    </p:spTree>
    <p:extLst>
      <p:ext uri="{BB962C8B-B14F-4D97-AF65-F5344CB8AC3E}">
        <p14:creationId xmlns:p14="http://schemas.microsoft.com/office/powerpoint/2010/main" val="208120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24"/>
    </mc:Choice>
    <mc:Fallback xmlns="">
      <p:transition spd="slow" advTm="25424"/>
    </mc:Fallback>
  </mc:AlternateContent>
  <p:extLst>
    <p:ext uri="{3A86A75C-4F4B-4683-9AE1-C65F6400EC91}">
      <p14:laserTraceLst xmlns:p14="http://schemas.microsoft.com/office/powerpoint/2010/main">
        <p14:tracePtLst>
          <p14:tracePt t="2809" x="4748213" y="3933825"/>
          <p14:tracePt t="2816" x="4757738" y="3833813"/>
          <p14:tracePt t="2825" x="4757738" y="3700463"/>
          <p14:tracePt t="2842" x="4776788" y="3419475"/>
          <p14:tracePt t="2859" x="4776788" y="3276600"/>
          <p14:tracePt t="2875" x="4776788" y="3086100"/>
          <p14:tracePt t="2909" x="4776788" y="2852738"/>
          <p14:tracePt t="2942" x="4752975" y="2609850"/>
          <p14:tracePt t="2960" x="4733925" y="2471738"/>
          <p14:tracePt t="2976" x="4724400" y="2381250"/>
          <p14:tracePt t="2992" x="4719638" y="2319338"/>
          <p14:tracePt t="3009" x="4705350" y="2224088"/>
          <p14:tracePt t="3025" x="4695825" y="2138363"/>
          <p14:tracePt t="3042" x="4695825" y="2047875"/>
          <p14:tracePt t="3059" x="4695825" y="1976438"/>
          <p14:tracePt t="3075" x="4695825" y="1947863"/>
          <p14:tracePt t="3092" x="4695825" y="1928813"/>
          <p14:tracePt t="3109" x="4695825" y="1914525"/>
          <p14:tracePt t="3125" x="4691063" y="1895475"/>
          <p14:tracePt t="3142" x="4686300" y="1871663"/>
          <p14:tracePt t="3159" x="4681538" y="1852613"/>
          <p14:tracePt t="3175" x="4672013" y="1828800"/>
          <p14:tracePt t="3192" x="4662488" y="1814513"/>
          <p14:tracePt t="3209" x="4662488" y="1804988"/>
          <p14:tracePt t="3442" x="4662488" y="1766888"/>
          <p14:tracePt t="3449" x="4672013" y="1695450"/>
          <p14:tracePt t="3459" x="4686300" y="1647825"/>
          <p14:tracePt t="3475" x="4700588" y="1576388"/>
          <p14:tracePt t="3492" x="4714875" y="1524000"/>
          <p14:tracePt t="3509" x="4719638" y="1500188"/>
          <p14:tracePt t="3525" x="4719638" y="1485900"/>
          <p14:tracePt t="3542" x="4719638" y="1481138"/>
          <p14:tracePt t="3559" x="4719638" y="1471613"/>
          <p14:tracePt t="3575" x="4719638" y="1462088"/>
          <p14:tracePt t="3592" x="4719638" y="1457325"/>
          <p14:tracePt t="3608" x="4724400" y="1452563"/>
          <p14:tracePt t="3625" x="4733925" y="1433513"/>
          <p14:tracePt t="3642" x="4738688" y="1423988"/>
          <p14:tracePt t="3659" x="4743450" y="1404938"/>
          <p14:tracePt t="3676" x="4752975" y="1390650"/>
          <p14:tracePt t="3692" x="4752975" y="1385888"/>
          <p14:tracePt t="3708" x="4752975" y="1381125"/>
          <p14:tracePt t="3725" x="4752975" y="1371600"/>
          <p14:tracePt t="3742" x="4752975" y="1366838"/>
          <p14:tracePt t="3758" x="4752975" y="1362075"/>
          <p14:tracePt t="3775" x="4752975" y="1357313"/>
          <p14:tracePt t="3792" x="4748213" y="1352550"/>
          <p14:tracePt t="3808" x="4700588" y="1323975"/>
          <p14:tracePt t="3825" x="4624388" y="1295400"/>
          <p14:tracePt t="3842" x="4510088" y="1271588"/>
          <p14:tracePt t="3859" x="4391025" y="1252538"/>
          <p14:tracePt t="3875" x="4210050" y="1219200"/>
          <p14:tracePt t="3892" x="4095750" y="1204913"/>
          <p14:tracePt t="3908" x="3967163" y="1166813"/>
          <p14:tracePt t="3925" x="3838575" y="1138238"/>
          <p14:tracePt t="3942" x="3752850" y="1104900"/>
          <p14:tracePt t="3958" x="3690938" y="1095375"/>
          <p14:tracePt t="3975" x="3643313" y="1071563"/>
          <p14:tracePt t="3977" x="3624263" y="1066800"/>
          <p14:tracePt t="3992" x="3600450" y="1062038"/>
          <p14:tracePt t="4009" x="3590925" y="1057275"/>
          <p14:tracePt t="4025" x="3581400" y="1047750"/>
          <p14:tracePt t="4042" x="3576638" y="1047750"/>
          <p14:tracePt t="4059" x="3571875" y="1047750"/>
          <p14:tracePt t="4095" x="3571875" y="1042988"/>
          <p14:tracePt t="4102" x="3586163" y="1038225"/>
          <p14:tracePt t="4109" x="3600450" y="1038225"/>
          <p14:tracePt t="4125" x="3648075" y="1023938"/>
          <p14:tracePt t="4142" x="3714750" y="1023938"/>
          <p14:tracePt t="4158" x="3795713" y="1023938"/>
          <p14:tracePt t="4176" x="3886200" y="1023938"/>
          <p14:tracePt t="4192" x="3938588" y="1023938"/>
          <p14:tracePt t="4209" x="3981450" y="1023938"/>
          <p14:tracePt t="4225" x="4024313" y="1028700"/>
          <p14:tracePt t="4242" x="4071938" y="1038225"/>
          <p14:tracePt t="4259" x="4095750" y="1042988"/>
          <p14:tracePt t="4275" x="4114800" y="1057275"/>
          <p14:tracePt t="4292" x="4124325" y="1057275"/>
          <p14:tracePt t="4308" x="4133850" y="1057275"/>
          <p14:tracePt t="4325" x="4143375" y="1057275"/>
          <p14:tracePt t="4342" x="4148138" y="1057275"/>
          <p14:tracePt t="4358" x="4152900" y="1057275"/>
          <p14:tracePt t="4375" x="4162425" y="1062038"/>
          <p14:tracePt t="4392" x="4167188" y="1062038"/>
          <p14:tracePt t="4425" x="4167188" y="1066800"/>
          <p14:tracePt t="4521" x="4167188" y="1071563"/>
          <p14:tracePt t="4543" x="4171950" y="1076325"/>
          <p14:tracePt t="4551" x="4171950" y="1081088"/>
          <p14:tracePt t="4558" x="4176713" y="1085850"/>
          <p14:tracePt t="4575" x="4181475" y="1100138"/>
          <p14:tracePt t="4592" x="4195763" y="1119188"/>
          <p14:tracePt t="4609" x="4200525" y="1143000"/>
          <p14:tracePt t="4625" x="4200525" y="1152525"/>
          <p14:tracePt t="4642" x="4200525" y="1157288"/>
          <p14:tracePt t="4658" x="4200525" y="1166813"/>
          <p14:tracePt t="4675" x="4205288" y="1166813"/>
          <p14:tracePt t="4692" x="4210050" y="1195388"/>
          <p14:tracePt t="4708" x="4224338" y="1228725"/>
          <p14:tracePt t="4725" x="4238625" y="1257300"/>
          <p14:tracePt t="4742" x="4262438" y="1290638"/>
          <p14:tracePt t="4758" x="4276725" y="1314450"/>
          <p14:tracePt t="4775" x="4300538" y="1338263"/>
          <p14:tracePt t="4792" x="4329113" y="1362075"/>
          <p14:tracePt t="4809" x="4410075" y="1443038"/>
          <p14:tracePt t="4825" x="4471988" y="1514475"/>
          <p14:tracePt t="4842" x="4581525" y="1590675"/>
          <p14:tracePt t="4858" x="4762500" y="1695450"/>
          <p14:tracePt t="4875" x="4872038" y="1743075"/>
          <p14:tracePt t="4892" x="5000625" y="1776413"/>
          <p14:tracePt t="4908" x="5129213" y="1809750"/>
          <p14:tracePt t="4925" x="5291138" y="1852613"/>
          <p14:tracePt t="4942" x="5386388" y="1876425"/>
          <p14:tracePt t="4959" x="5481638" y="1909763"/>
          <p14:tracePt t="4975" x="5543550" y="1924050"/>
          <p14:tracePt t="4976" x="5572125" y="1933575"/>
          <p14:tracePt t="4992" x="5600700" y="1943100"/>
          <p14:tracePt t="5008" x="5610225" y="1947863"/>
          <p14:tracePt t="5212" x="5648325" y="1943100"/>
          <p14:tracePt t="5219" x="5695950" y="1938338"/>
          <p14:tracePt t="5226" x="5743575" y="1919288"/>
          <p14:tracePt t="5242" x="5834063" y="1905000"/>
          <p14:tracePt t="5258" x="5929313" y="1890713"/>
          <p14:tracePt t="5275" x="6010275" y="1876425"/>
          <p14:tracePt t="5292" x="6105525" y="1876425"/>
          <p14:tracePt t="5308" x="6153150" y="1876425"/>
          <p14:tracePt t="5325" x="6191250" y="1876425"/>
          <p14:tracePt t="5342" x="6210300" y="1876425"/>
          <p14:tracePt t="5359" x="6234113" y="1876425"/>
          <p14:tracePt t="5375" x="6243638" y="1876425"/>
          <p14:tracePt t="5392" x="6253163" y="1876425"/>
          <p14:tracePt t="5409" x="6257925" y="1876425"/>
          <p14:tracePt t="5425" x="6262688" y="1876425"/>
          <p14:tracePt t="5484" x="6267450" y="1876425"/>
          <p14:tracePt t="5498" x="6267450" y="1881188"/>
          <p14:tracePt t="5505" x="6267450" y="1885950"/>
          <p14:tracePt t="5512" x="6267450" y="1890713"/>
          <p14:tracePt t="5525" x="6267450" y="1900238"/>
          <p14:tracePt t="5542" x="6262688" y="1933575"/>
          <p14:tracePt t="5559" x="6253163" y="1962150"/>
          <p14:tracePt t="5575" x="6234113" y="1990725"/>
          <p14:tracePt t="5592" x="6215063" y="2019300"/>
          <p14:tracePt t="5609" x="6205538" y="2043113"/>
          <p14:tracePt t="5625" x="6200775" y="2047875"/>
          <p14:tracePt t="5642" x="6196013" y="2057400"/>
          <p14:tracePt t="5659" x="6186488" y="2057400"/>
          <p14:tracePt t="5675" x="6162675" y="2066925"/>
          <p14:tracePt t="5692" x="6115050" y="2066925"/>
          <p14:tracePt t="5708" x="6043613" y="2057400"/>
          <p14:tracePt t="5725" x="5924550" y="2033588"/>
          <p14:tracePt t="5742" x="5838825" y="2009775"/>
          <p14:tracePt t="5758" x="5757863" y="1985963"/>
          <p14:tracePt t="5775" x="5691188" y="1966913"/>
          <p14:tracePt t="5792" x="5643563" y="1943100"/>
          <p14:tracePt t="5808" x="5619750" y="1933575"/>
          <p14:tracePt t="5825" x="5610225" y="1909763"/>
          <p14:tracePt t="5842" x="5605463" y="1857375"/>
          <p14:tracePt t="5858" x="5614988" y="1719263"/>
          <p14:tracePt t="5876" x="5629275" y="1657350"/>
          <p14:tracePt t="5892" x="5648325" y="1619250"/>
          <p14:tracePt t="5908" x="5676900" y="1571625"/>
          <p14:tracePt t="5925" x="5695950" y="1547813"/>
          <p14:tracePt t="5942" x="5715000" y="1533525"/>
          <p14:tracePt t="5959" x="5738813" y="1519238"/>
          <p14:tracePt t="5976" x="5800725" y="1495425"/>
          <p14:tracePt t="5992" x="5862638" y="1485900"/>
          <p14:tracePt t="6009" x="5924550" y="1481138"/>
          <p14:tracePt t="6025" x="5981700" y="1481138"/>
          <p14:tracePt t="6043" x="6043613" y="1481138"/>
          <p14:tracePt t="6058" x="6072188" y="1481138"/>
          <p14:tracePt t="6075" x="6091238" y="1481138"/>
          <p14:tracePt t="6092" x="6110288" y="1490663"/>
          <p14:tracePt t="6108" x="6124575" y="1500188"/>
          <p14:tracePt t="6125" x="6134100" y="1524000"/>
          <p14:tracePt t="6142" x="6138863" y="1557338"/>
          <p14:tracePt t="6158" x="6148388" y="1662113"/>
          <p14:tracePt t="6175" x="6143625" y="1709738"/>
          <p14:tracePt t="6192" x="6143625" y="1752600"/>
          <p14:tracePt t="6208" x="6134100" y="1776413"/>
          <p14:tracePt t="6225" x="6124575" y="1809750"/>
          <p14:tracePt t="6242" x="6119813" y="1824038"/>
          <p14:tracePt t="6259" x="6100763" y="1847850"/>
          <p14:tracePt t="6275" x="6091238" y="1862138"/>
          <p14:tracePt t="6292" x="6076950" y="1876425"/>
          <p14:tracePt t="6489" x="6124575" y="1876425"/>
          <p14:tracePt t="6497" x="6181725" y="1871663"/>
          <p14:tracePt t="6508" x="6253163" y="1862138"/>
          <p14:tracePt t="6525" x="6386513" y="1862138"/>
          <p14:tracePt t="6542" x="6562725" y="1862138"/>
          <p14:tracePt t="6558" x="6677025" y="1871663"/>
          <p14:tracePt t="6575" x="6800850" y="1871663"/>
          <p14:tracePt t="6592" x="6938963" y="1890713"/>
          <p14:tracePt t="6609" x="6991350" y="1900238"/>
          <p14:tracePt t="6625" x="7034213" y="1909763"/>
          <p14:tracePt t="6642" x="7072313" y="1914525"/>
          <p14:tracePt t="6658" x="7124700" y="1914525"/>
          <p14:tracePt t="6675" x="7158038" y="1914525"/>
          <p14:tracePt t="6692" x="7196138" y="1914525"/>
          <p14:tracePt t="6708" x="7239000" y="1914525"/>
          <p14:tracePt t="6725" x="7300913" y="1914525"/>
          <p14:tracePt t="6742" x="7343775" y="1914525"/>
          <p14:tracePt t="6758" x="7377113" y="1914525"/>
          <p14:tracePt t="6775" x="7439025" y="1900238"/>
          <p14:tracePt t="6792" x="7481888" y="1895475"/>
          <p14:tracePt t="6808" x="7510463" y="1881188"/>
          <p14:tracePt t="6825" x="7539038" y="1881188"/>
          <p14:tracePt t="6842" x="7553325" y="1876425"/>
          <p14:tracePt t="6858" x="7562850" y="1876425"/>
          <p14:tracePt t="6875" x="7567613" y="1876425"/>
          <p14:tracePt t="6952" x="7562850" y="1876425"/>
          <p14:tracePt t="6959" x="7558088" y="1876425"/>
          <p14:tracePt t="6967" x="7548563" y="1881188"/>
          <p14:tracePt t="6975" x="7539038" y="1890713"/>
          <p14:tracePt t="6992" x="7515225" y="1895475"/>
          <p14:tracePt t="7008" x="7496175" y="1900238"/>
          <p14:tracePt t="7025" x="7448550" y="1909763"/>
          <p14:tracePt t="7042" x="7396163" y="1924050"/>
          <p14:tracePt t="7058" x="7353300" y="1938338"/>
          <p14:tracePt t="7075" x="7300913" y="1943100"/>
          <p14:tracePt t="7092" x="7224713" y="1957388"/>
          <p14:tracePt t="7108" x="7181850" y="1962150"/>
          <p14:tracePt t="7125" x="7148513" y="1962150"/>
          <p14:tracePt t="7142" x="7105650" y="1962150"/>
          <p14:tracePt t="7158" x="7043738" y="1962150"/>
          <p14:tracePt t="7175" x="7000875" y="1966913"/>
          <p14:tracePt t="7192" x="6962775" y="1976438"/>
          <p14:tracePt t="7208" x="6900863" y="1981200"/>
          <p14:tracePt t="7225" x="6853238" y="1985963"/>
          <p14:tracePt t="7241" x="6791325" y="2000250"/>
          <p14:tracePt t="7258" x="6719888" y="2009775"/>
          <p14:tracePt t="7275" x="6600825" y="2024063"/>
          <p14:tracePt t="7291" x="6519863" y="2028825"/>
          <p14:tracePt t="7308" x="6453188" y="2028825"/>
          <p14:tracePt t="7325" x="6410325" y="2028825"/>
          <p14:tracePt t="7341" x="6353175" y="2024063"/>
          <p14:tracePt t="7358" x="6338888" y="2019300"/>
          <p14:tracePt t="7375" x="6324600" y="2019300"/>
          <p14:tracePt t="7391" x="6319838" y="2019300"/>
          <p14:tracePt t="7408" x="6315075" y="2019300"/>
          <p14:tracePt t="7745" x="6291263" y="2009775"/>
          <p14:tracePt t="7752" x="6272213" y="2005013"/>
          <p14:tracePt t="7760" x="6257925" y="2005013"/>
          <p14:tracePt t="7775" x="6215063" y="2005013"/>
          <p14:tracePt t="7792" x="6186488" y="2005013"/>
          <p14:tracePt t="7808" x="6162675" y="2005013"/>
          <p14:tracePt t="7825" x="6153150" y="2009775"/>
          <p14:tracePt t="7842" x="6134100" y="2014538"/>
          <p14:tracePt t="7858" x="6119813" y="2019300"/>
          <p14:tracePt t="7875" x="6110288" y="2019300"/>
          <p14:tracePt t="7892" x="6091238" y="2019300"/>
          <p14:tracePt t="7908" x="6076950" y="2024063"/>
          <p14:tracePt t="7925" x="6053138" y="2024063"/>
          <p14:tracePt t="7941" x="6019800" y="2024063"/>
          <p14:tracePt t="7958" x="5972175" y="2024063"/>
          <p14:tracePt t="7975" x="5929313" y="2033588"/>
          <p14:tracePt t="7991" x="5886450" y="2033588"/>
          <p14:tracePt t="8008" x="5838825" y="2043113"/>
          <p14:tracePt t="8025" x="5772150" y="2062163"/>
          <p14:tracePt t="8041" x="5743575" y="2071688"/>
          <p14:tracePt t="8058" x="5715000" y="2081213"/>
          <p14:tracePt t="8075" x="5667375" y="2085975"/>
          <p14:tracePt t="8091" x="5638800" y="2085975"/>
          <p14:tracePt t="8108" x="5600700" y="2085975"/>
          <p14:tracePt t="8125" x="5572125" y="2085975"/>
          <p14:tracePt t="8142" x="5534025" y="2085975"/>
          <p14:tracePt t="8158" x="5505450" y="2076450"/>
          <p14:tracePt t="8175" x="5476875" y="2076450"/>
          <p14:tracePt t="8191" x="5448300" y="2062163"/>
          <p14:tracePt t="8208" x="5400675" y="2052638"/>
          <p14:tracePt t="8225" x="5367338" y="2038350"/>
          <p14:tracePt t="8242" x="5324475" y="2028825"/>
          <p14:tracePt t="8258" x="5281613" y="2019300"/>
          <p14:tracePt t="8275" x="5233988" y="2014538"/>
          <p14:tracePt t="8291" x="5195888" y="2000250"/>
          <p14:tracePt t="8308" x="5167313" y="2000250"/>
          <p14:tracePt t="8325" x="5124450" y="2000250"/>
          <p14:tracePt t="8341" x="5095875" y="2000250"/>
          <p14:tracePt t="8358" x="5072063" y="2000250"/>
          <p14:tracePt t="8375" x="5043488" y="2000250"/>
          <p14:tracePt t="8392" x="5005388" y="2005013"/>
          <p14:tracePt t="8408" x="4986338" y="2005013"/>
          <p14:tracePt t="8425" x="4962525" y="2009775"/>
          <p14:tracePt t="8441" x="4948238" y="2009775"/>
          <p14:tracePt t="8458" x="4933950" y="2009775"/>
          <p14:tracePt t="8475" x="4929188" y="2009775"/>
          <p14:tracePt t="8491" x="4924425" y="2009775"/>
          <p14:tracePt t="9221" x="4905375" y="2014538"/>
          <p14:tracePt t="9229" x="4881563" y="2019300"/>
          <p14:tracePt t="9236" x="4843463" y="2038350"/>
          <p14:tracePt t="9244" x="4805363" y="2043113"/>
          <p14:tracePt t="9258" x="4714875" y="2066925"/>
          <p14:tracePt t="9275" x="4629150" y="2081213"/>
          <p14:tracePt t="9308" x="4481513" y="2128838"/>
          <p14:tracePt t="9341" x="4362450" y="2147888"/>
          <p14:tracePt t="9358" x="4324350" y="2147888"/>
          <p14:tracePt t="9375" x="4271963" y="2147888"/>
          <p14:tracePt t="9391" x="4238625" y="2147888"/>
          <p14:tracePt t="9408" x="4200525" y="2143125"/>
          <p14:tracePt t="9425" x="4171950" y="2138363"/>
          <p14:tracePt t="9441" x="4110038" y="2124075"/>
          <p14:tracePt t="9458" x="4067175" y="2114550"/>
          <p14:tracePt t="9475" x="4014788" y="2095500"/>
          <p14:tracePt t="9491" x="3962400" y="2081213"/>
          <p14:tracePt t="9508" x="3895725" y="2066925"/>
          <p14:tracePt t="9525" x="3857625" y="2062163"/>
          <p14:tracePt t="9542" x="3819525" y="2057400"/>
          <p14:tracePt t="9558" x="3776663" y="2043113"/>
          <p14:tracePt t="9575" x="3724275" y="2028825"/>
          <p14:tracePt t="9591" x="3681413" y="2028825"/>
          <p14:tracePt t="9608" x="3643313" y="2019300"/>
          <p14:tracePt t="9625" x="3595688" y="2014538"/>
          <p14:tracePt t="9641" x="3581400" y="2014538"/>
          <p14:tracePt t="9658" x="3567113" y="2014538"/>
          <p14:tracePt t="9675" x="3562350" y="2014538"/>
          <p14:tracePt t="11682" x="3524250" y="2019300"/>
          <p14:tracePt t="11689" x="3452813" y="2047875"/>
          <p14:tracePt t="11696" x="3362325" y="2076450"/>
          <p14:tracePt t="11708" x="3281363" y="2090738"/>
          <p14:tracePt t="11725" x="3114675" y="2119313"/>
          <p14:tracePt t="11741" x="2919413" y="2143125"/>
          <p14:tracePt t="11775" x="2657475" y="2114550"/>
          <p14:tracePt t="11808" x="2490788" y="2066925"/>
          <p14:tracePt t="11824" x="2457450" y="2047875"/>
          <p14:tracePt t="11841" x="2438400" y="2038350"/>
          <p14:tracePt t="11858" x="2424113" y="2028825"/>
          <p14:tracePt t="11874" x="2419350" y="2024063"/>
          <p14:tracePt t="11891" x="2414588" y="2024063"/>
          <p14:tracePt t="12784" x="2414588" y="2028825"/>
          <p14:tracePt t="12791" x="2428875" y="2033588"/>
          <p14:tracePt t="12798" x="2438400" y="2043113"/>
          <p14:tracePt t="12808" x="2452688" y="2057400"/>
          <p14:tracePt t="12825" x="2476500" y="2081213"/>
          <p14:tracePt t="12841" x="2500313" y="2109788"/>
          <p14:tracePt t="12875" x="2566988" y="2185988"/>
          <p14:tracePt t="12909" x="2619375" y="2233613"/>
          <p14:tracePt t="12925" x="2643188" y="2247900"/>
          <p14:tracePt t="12941" x="2667000" y="2271713"/>
          <p14:tracePt t="12958" x="2690813" y="2295525"/>
          <p14:tracePt t="12975" x="2714625" y="2324100"/>
          <p14:tracePt t="12991" x="2738438" y="2343150"/>
          <p14:tracePt t="13008" x="2762250" y="2366963"/>
          <p14:tracePt t="13025" x="2786063" y="2390775"/>
          <p14:tracePt t="13041" x="2838450" y="2424113"/>
          <p14:tracePt t="13058" x="2867025" y="2447925"/>
          <p14:tracePt t="13075" x="2895600" y="2471738"/>
          <p14:tracePt t="13091" x="2933700" y="2500313"/>
          <p14:tracePt t="13108" x="2986088" y="2533650"/>
          <p14:tracePt t="13125" x="3009900" y="2557463"/>
          <p14:tracePt t="13141" x="3033713" y="2576513"/>
          <p14:tracePt t="13158" x="3081338" y="2614613"/>
          <p14:tracePt t="13174" x="3105150" y="2638425"/>
          <p14:tracePt t="13191" x="3143250" y="2667000"/>
          <p14:tracePt t="13208" x="3171825" y="2700338"/>
          <p14:tracePt t="13224" x="3209925" y="2743200"/>
          <p14:tracePt t="13241" x="3219450" y="2767013"/>
          <p14:tracePt t="13258" x="3224213" y="2776538"/>
          <p14:tracePt t="13275" x="3228975" y="2776538"/>
          <p14:tracePt t="13533" x="3228975" y="2781300"/>
          <p14:tracePt t="13540" x="3233738" y="2786063"/>
          <p14:tracePt t="13548" x="3238500" y="2790825"/>
          <p14:tracePt t="13558" x="3238500" y="2800350"/>
          <p14:tracePt t="13575" x="3238500" y="2809875"/>
          <p14:tracePt t="13591" x="3238500" y="2828925"/>
          <p14:tracePt t="13608" x="3238500" y="2843213"/>
          <p14:tracePt t="13624" x="3238500" y="2857500"/>
          <p14:tracePt t="13641" x="3233738" y="2867025"/>
          <p14:tracePt t="13658" x="3224213" y="2881313"/>
          <p14:tracePt t="13674" x="3219450" y="2890838"/>
          <p14:tracePt t="13692" x="3214688" y="2895600"/>
          <p14:tracePt t="13708" x="3205163" y="2905125"/>
          <p14:tracePt t="13724" x="3200400" y="2914650"/>
          <p14:tracePt t="13741" x="3195638" y="2919413"/>
          <p14:tracePt t="13758" x="3195638" y="2924175"/>
          <p14:tracePt t="13791" x="3195638" y="2928938"/>
          <p14:tracePt t="13850" x="3195638" y="2933700"/>
          <p14:tracePt t="13864" x="3190875" y="2938463"/>
          <p14:tracePt t="13871" x="3186113" y="2943225"/>
          <p14:tracePt t="13886" x="3181350" y="2952750"/>
          <p14:tracePt t="13894" x="3176588" y="2952750"/>
          <p14:tracePt t="13908" x="3171825" y="2967038"/>
          <p14:tracePt t="13925" x="3167063" y="2976563"/>
          <p14:tracePt t="13941" x="3157538" y="2986088"/>
          <p14:tracePt t="13958" x="3148013" y="2995613"/>
          <p14:tracePt t="13974" x="3138488" y="3005138"/>
          <p14:tracePt t="14026" x="3133725" y="3009900"/>
          <p14:tracePt t="14033" x="3133725" y="3014663"/>
          <p14:tracePt t="14041" x="3128963" y="3014663"/>
          <p14:tracePt t="14058" x="3119438" y="3028950"/>
          <p14:tracePt t="14074" x="3100388" y="3048000"/>
          <p14:tracePt t="14091" x="3067050" y="3076575"/>
          <p14:tracePt t="14108" x="3033713" y="3100388"/>
          <p14:tracePt t="14124" x="3005138" y="3119438"/>
          <p14:tracePt t="14141" x="2967038" y="3138488"/>
          <p14:tracePt t="14158" x="2919413" y="3162300"/>
          <p14:tracePt t="14174" x="2886075" y="3167063"/>
          <p14:tracePt t="14191" x="2862263" y="3176588"/>
          <p14:tracePt t="14208" x="2828925" y="3186113"/>
          <p14:tracePt t="14224" x="2809875" y="3186113"/>
          <p14:tracePt t="14241" x="2800350" y="3186113"/>
          <p14:tracePt t="14258" x="2790825" y="3186113"/>
          <p14:tracePt t="14274" x="2781300" y="3186113"/>
          <p14:tracePt t="14291" x="2776538" y="3186113"/>
          <p14:tracePt t="14584" x="2828925" y="3181350"/>
          <p14:tracePt t="14591" x="2909888" y="3171825"/>
          <p14:tracePt t="14599" x="2986088" y="3162300"/>
          <p14:tracePt t="14608" x="3067050" y="3157538"/>
          <p14:tracePt t="14624" x="3214688" y="3128963"/>
          <p14:tracePt t="14641" x="3452813" y="3095625"/>
          <p14:tracePt t="14658" x="3557588" y="3076575"/>
          <p14:tracePt t="14674" x="3638550" y="3071813"/>
          <p14:tracePt t="14691" x="3719513" y="3062288"/>
          <p14:tracePt t="14708" x="3800475" y="3062288"/>
          <p14:tracePt t="14724" x="3852863" y="3052763"/>
          <p14:tracePt t="14741" x="3905250" y="3052763"/>
          <p14:tracePt t="14758" x="3948113" y="3038475"/>
          <p14:tracePt t="14774" x="4010025" y="3024188"/>
          <p14:tracePt t="14791" x="4052888" y="3019425"/>
          <p14:tracePt t="14808" x="4090988" y="3014663"/>
          <p14:tracePt t="14825" x="4133850" y="3000375"/>
          <p14:tracePt t="14841" x="4181475" y="2990850"/>
          <p14:tracePt t="14858" x="4214813" y="2981325"/>
          <p14:tracePt t="14874" x="4243388" y="2976563"/>
          <p14:tracePt t="14891" x="4291013" y="2976563"/>
          <p14:tracePt t="14908" x="4319588" y="2967038"/>
          <p14:tracePt t="14924" x="4343400" y="2967038"/>
          <p14:tracePt t="14941" x="4362450" y="2967038"/>
          <p14:tracePt t="14958" x="4391025" y="2967038"/>
          <p14:tracePt t="14974" x="4400550" y="2967038"/>
          <p14:tracePt t="14991" x="4405313" y="2967038"/>
          <p14:tracePt t="15008" x="4414838" y="2967038"/>
          <p14:tracePt t="15273" x="4424363" y="2967038"/>
          <p14:tracePt t="15281" x="4429125" y="2967038"/>
          <p14:tracePt t="15291" x="4433888" y="2967038"/>
          <p14:tracePt t="15308" x="4448175" y="2967038"/>
          <p14:tracePt t="15324" x="4462463" y="2967038"/>
          <p14:tracePt t="15358" x="4471988" y="2967038"/>
          <p14:tracePt t="15582" x="4495800" y="2957513"/>
          <p14:tracePt t="15589" x="4519613" y="2957513"/>
          <p14:tracePt t="15597" x="4562475" y="2952750"/>
          <p14:tracePt t="15608" x="4600575" y="2943225"/>
          <p14:tracePt t="15624" x="4681538" y="2938463"/>
          <p14:tracePt t="15641" x="4819650" y="2924175"/>
          <p14:tracePt t="15658" x="4943475" y="2914650"/>
          <p14:tracePt t="15674" x="5095875" y="2914650"/>
          <p14:tracePt t="15691" x="5243513" y="2919413"/>
          <p14:tracePt t="15708" x="5424488" y="2943225"/>
          <p14:tracePt t="15724" x="5529263" y="2957513"/>
          <p14:tracePt t="15741" x="5600700" y="2971800"/>
          <p14:tracePt t="15758" x="5672138" y="2971800"/>
          <p14:tracePt t="15774" x="5700713" y="2971800"/>
          <p14:tracePt t="15791" x="5715000" y="2971800"/>
          <p14:tracePt t="15808" x="5719763" y="2971800"/>
          <p14:tracePt t="15824" x="5729288" y="2971800"/>
          <p14:tracePt t="15841" x="5724525" y="2971800"/>
          <p14:tracePt t="15858" x="5629275" y="3005138"/>
          <p14:tracePt t="15874" x="5362575" y="3067050"/>
          <p14:tracePt t="15891" x="4705350" y="3252788"/>
          <p14:tracePt t="15908" x="4281488" y="3352800"/>
          <p14:tracePt t="15925" x="3952875" y="3424238"/>
          <p14:tracePt t="15941" x="3514725" y="3495675"/>
          <p14:tracePt t="15958" x="3324225" y="3514725"/>
          <p14:tracePt t="15974" x="3148013" y="3533775"/>
          <p14:tracePt t="15991" x="3000375" y="3533775"/>
          <p14:tracePt t="16008" x="2876550" y="3533775"/>
          <p14:tracePt t="16024" x="2833688" y="3533775"/>
          <p14:tracePt t="16041" x="2795588" y="3529013"/>
          <p14:tracePt t="16058" x="2762250" y="3529013"/>
          <p14:tracePt t="16075" x="2714625" y="3529013"/>
          <p14:tracePt t="16091" x="2667000" y="3529013"/>
          <p14:tracePt t="16108" x="2605088" y="3529013"/>
          <p14:tracePt t="16124" x="2543175" y="3533775"/>
          <p14:tracePt t="16141" x="2466975" y="3548063"/>
          <p14:tracePt t="16158" x="2433638" y="3562350"/>
          <p14:tracePt t="16174" x="2405063" y="3562350"/>
          <p14:tracePt t="16191" x="2381250" y="3567113"/>
          <p14:tracePt t="16207" x="2366963" y="3567113"/>
          <p14:tracePt t="16224" x="2357438" y="3567113"/>
          <p14:tracePt t="16241" x="2352675" y="3567113"/>
          <p14:tracePt t="16258" x="2347913" y="3567113"/>
          <p14:tracePt t="16617" x="2352675" y="3567113"/>
          <p14:tracePt t="16626" x="2362200" y="3567113"/>
          <p14:tracePt t="16632" x="2376488" y="3567113"/>
          <p14:tracePt t="16641" x="2381250" y="3567113"/>
          <p14:tracePt t="16658" x="2400300" y="3567113"/>
          <p14:tracePt t="16691" x="2447925" y="3567113"/>
          <p14:tracePt t="16724" x="2505075" y="3557588"/>
          <p14:tracePt t="16741" x="2524125" y="3557588"/>
          <p14:tracePt t="16757" x="2557463" y="3552825"/>
          <p14:tracePt t="16774" x="2581275" y="3552825"/>
          <p14:tracePt t="16791" x="2600325" y="3552825"/>
          <p14:tracePt t="16807" x="2624138" y="3552825"/>
          <p14:tracePt t="16824" x="2652713" y="3552825"/>
          <p14:tracePt t="16841" x="2676525" y="3552825"/>
          <p14:tracePt t="16857" x="2695575" y="3552825"/>
          <p14:tracePt t="16875" x="2743200" y="3552825"/>
          <p14:tracePt t="16891" x="2781300" y="3552825"/>
          <p14:tracePt t="16907" x="2814638" y="3552825"/>
          <p14:tracePt t="16924" x="2857500" y="3543300"/>
          <p14:tracePt t="16941" x="2919413" y="3543300"/>
          <p14:tracePt t="16957" x="2962275" y="3533775"/>
          <p14:tracePt t="16974" x="3014663" y="3529013"/>
          <p14:tracePt t="16991" x="3071813" y="3529013"/>
          <p14:tracePt t="17007" x="3200400" y="3514725"/>
          <p14:tracePt t="17024" x="3271838" y="3505200"/>
          <p14:tracePt t="17041" x="3362325" y="3500438"/>
          <p14:tracePt t="17058" x="3543300" y="3481388"/>
          <p14:tracePt t="17074" x="3657600" y="3467100"/>
          <p14:tracePt t="17091" x="3748088" y="3467100"/>
          <p14:tracePt t="17108" x="3843338" y="3457575"/>
          <p14:tracePt t="17124" x="3990975" y="3452813"/>
          <p14:tracePt t="17141" x="4090988" y="3452813"/>
          <p14:tracePt t="17157" x="4181475" y="3452813"/>
          <p14:tracePt t="17174" x="4248150" y="3452813"/>
          <p14:tracePt t="17191" x="4333875" y="3452813"/>
          <p14:tracePt t="17208" x="4400550" y="3452813"/>
          <p14:tracePt t="17224" x="4452938" y="3452813"/>
          <p14:tracePt t="17241" x="4495800" y="3452813"/>
          <p14:tracePt t="17258" x="4562475" y="3467100"/>
          <p14:tracePt t="17274" x="4600575" y="3471863"/>
          <p14:tracePt t="17291" x="4638675" y="3476625"/>
          <p14:tracePt t="17308" x="4691063" y="3481388"/>
          <p14:tracePt t="17324" x="4729163" y="3490913"/>
          <p14:tracePt t="17341" x="4772025" y="3495675"/>
          <p14:tracePt t="17357" x="4805363" y="3500438"/>
          <p14:tracePt t="17374" x="4867275" y="3509963"/>
          <p14:tracePt t="17391" x="4910138" y="3514725"/>
          <p14:tracePt t="17407" x="4953000" y="3519488"/>
          <p14:tracePt t="17424" x="4981575" y="3519488"/>
          <p14:tracePt t="17441" x="5029200" y="3519488"/>
          <p14:tracePt t="17459" x="5048250" y="3519488"/>
          <p14:tracePt t="17475" x="5072063" y="3524250"/>
          <p14:tracePt t="17491" x="5105400" y="3524250"/>
          <p14:tracePt t="17508" x="5119688" y="3524250"/>
          <p14:tracePt t="17524" x="5133975" y="3524250"/>
          <p14:tracePt t="17541" x="5148263" y="3524250"/>
          <p14:tracePt t="17558" x="5167313" y="3524250"/>
          <p14:tracePt t="17574" x="5181600" y="3524250"/>
          <p14:tracePt t="17591" x="5186363" y="3524250"/>
          <p14:tracePt t="17608" x="5195888" y="3524250"/>
          <p14:tracePt t="17624" x="5200650" y="3524250"/>
          <p14:tracePt t="21788" x="5195888" y="3524250"/>
          <p14:tracePt t="21796" x="5186363" y="3533775"/>
          <p14:tracePt t="21807" x="5172075" y="3538538"/>
          <p14:tracePt t="21824" x="5153025" y="3543300"/>
          <p14:tracePt t="21841" x="5119688" y="3552825"/>
          <p14:tracePt t="21857" x="5095875" y="3562350"/>
          <p14:tracePt t="21891" x="5053013" y="3581400"/>
          <p14:tracePt t="21924" x="5029200" y="3586163"/>
          <p14:tracePt t="21941" x="5014913" y="3586163"/>
          <p14:tracePt t="21957" x="4995863" y="3586163"/>
          <p14:tracePt t="21974" x="4986338" y="3586163"/>
          <p14:tracePt t="21990" x="4972050" y="3590925"/>
          <p14:tracePt t="22007" x="4962525" y="3590925"/>
          <p14:tracePt t="22024" x="4953000" y="3600450"/>
          <p14:tracePt t="22040" x="4948238" y="3609975"/>
          <p14:tracePt t="22057" x="4938713" y="3614738"/>
          <p14:tracePt t="22074" x="4929188" y="3619500"/>
          <p14:tracePt t="22090" x="4914900" y="3633788"/>
          <p14:tracePt t="22107" x="4905375" y="3643313"/>
          <p14:tracePt t="22124" x="4900613" y="3648075"/>
          <p14:tracePt t="22140" x="4876800" y="3657600"/>
          <p14:tracePt t="22157" x="4867275" y="3667125"/>
          <p14:tracePt t="22174" x="4862513" y="3671888"/>
          <p14:tracePt t="22190" x="4848225" y="3676650"/>
          <p14:tracePt t="22207" x="4833938" y="3686175"/>
          <p14:tracePt t="22224" x="4819650" y="3690938"/>
          <p14:tracePt t="22240" x="4810125" y="3695700"/>
          <p14:tracePt t="22257" x="4795838" y="3695700"/>
          <p14:tracePt t="22274" x="4772025" y="3700463"/>
          <p14:tracePt t="22290" x="4748213" y="3709988"/>
          <p14:tracePt t="22307" x="4724400" y="3709988"/>
          <p14:tracePt t="22324" x="4705350" y="3709988"/>
          <p14:tracePt t="22340" x="4691063" y="3709988"/>
          <p14:tracePt t="22357" x="4676775" y="3709988"/>
          <p14:tracePt t="22374" x="4652963" y="3719513"/>
          <p14:tracePt t="22390" x="4619625" y="3719513"/>
          <p14:tracePt t="22407" x="4586288" y="3719513"/>
          <p14:tracePt t="22424" x="4538663" y="3719513"/>
          <p14:tracePt t="22440" x="4486275" y="3719513"/>
          <p14:tracePt t="22457" x="4381500" y="3709988"/>
          <p14:tracePt t="22474" x="4305300" y="3681413"/>
          <p14:tracePt t="22490" x="4219575" y="3638550"/>
          <p14:tracePt t="22507" x="4129088" y="3571875"/>
          <p14:tracePt t="22524" x="3976688" y="3457575"/>
          <p14:tracePt t="22540" x="3895725" y="3400425"/>
          <p14:tracePt t="22557" x="3829050" y="3338513"/>
          <p14:tracePt t="22574" x="3729038" y="3195638"/>
          <p14:tracePt t="22590" x="3681413" y="3076575"/>
          <p14:tracePt t="22607" x="3638550" y="2981325"/>
          <p14:tracePt t="22624" x="3624263" y="2886075"/>
          <p14:tracePt t="22640" x="3633788" y="2705100"/>
          <p14:tracePt t="22657" x="3686175" y="2566988"/>
          <p14:tracePt t="22674" x="3743325" y="2466975"/>
          <p14:tracePt t="22690" x="3829050" y="2395538"/>
          <p14:tracePt t="22707" x="3957638" y="2266950"/>
          <p14:tracePt t="22724" x="4038600" y="2205038"/>
          <p14:tracePt t="22740" x="4114800" y="2166938"/>
          <p14:tracePt t="22757" x="4200525" y="2143125"/>
          <p14:tracePt t="22774" x="4329113" y="2128838"/>
          <p14:tracePt t="22790" x="4410075" y="2138363"/>
          <p14:tracePt t="22807" x="4471988" y="2152650"/>
          <p14:tracePt t="22824" x="4548188" y="2190750"/>
          <p14:tracePt t="22840" x="4591050" y="2214563"/>
          <p14:tracePt t="22857" x="4638675" y="2257425"/>
          <p14:tracePt t="22874" x="4681538" y="2295525"/>
          <p14:tracePt t="22890" x="4762500" y="2447925"/>
          <p14:tracePt t="22907" x="4791075" y="2533650"/>
          <p14:tracePt t="22924" x="4814888" y="2605088"/>
          <p14:tracePt t="22940" x="4819650" y="2657475"/>
          <p14:tracePt t="22957" x="4819650" y="2762250"/>
          <p14:tracePt t="22974" x="4810125" y="2843213"/>
          <p14:tracePt t="22990" x="4786313" y="2928938"/>
          <p14:tracePt t="23008" x="4757738" y="3028950"/>
          <p14:tracePt t="23024" x="4748213" y="3062288"/>
          <p14:tracePt t="23040" x="4729163" y="3100388"/>
          <p14:tracePt t="23057" x="4710113" y="3128963"/>
          <p14:tracePt t="23074" x="4681538" y="3181350"/>
          <p14:tracePt t="23090" x="4657725" y="3209925"/>
          <p14:tracePt t="23107" x="4633913" y="3233738"/>
          <p14:tracePt t="23124" x="4600575" y="3267075"/>
          <p14:tracePt t="23140" x="4548188" y="3314700"/>
          <p14:tracePt t="23157" x="4495800" y="3352800"/>
          <p14:tracePt t="23174" x="4429125" y="3381375"/>
          <p14:tracePt t="23191" x="4343400" y="3400425"/>
          <p14:tracePt t="23207" x="4224338" y="3419475"/>
          <p14:tracePt t="23224" x="4133850" y="3405188"/>
          <p14:tracePt t="23240" x="4024313" y="3371850"/>
          <p14:tracePt t="23257" x="3886200" y="3290888"/>
          <p14:tracePt t="23274" x="3810000" y="3228975"/>
          <p14:tracePt t="23290" x="3757613" y="3186113"/>
          <p14:tracePt t="23307" x="3709988" y="3148013"/>
          <p14:tracePt t="23324" x="3648075" y="3000375"/>
          <p14:tracePt t="23340" x="3624263" y="2895600"/>
          <p14:tracePt t="23357" x="3624263" y="2805113"/>
          <p14:tracePt t="23374" x="3629025" y="2752725"/>
          <p14:tracePt t="23390" x="3676650" y="2647950"/>
          <p14:tracePt t="23407" x="3733800" y="2562225"/>
          <p14:tracePt t="23424" x="3833813" y="2466975"/>
          <p14:tracePt t="23441" x="4029075" y="2324100"/>
          <p14:tracePt t="23457" x="4138613" y="2276475"/>
          <p14:tracePt t="23474" x="4252913" y="2247900"/>
          <p14:tracePt t="23490" x="4367213" y="2243138"/>
          <p14:tracePt t="23507" x="4500563" y="2286000"/>
          <p14:tracePt t="23524" x="4567238" y="2328863"/>
          <p14:tracePt t="23540" x="4619625" y="2376488"/>
          <p14:tracePt t="23557" x="4667250" y="2428875"/>
          <p14:tracePt t="23574" x="4738688" y="2500313"/>
          <p14:tracePt t="23590" x="4795838" y="2600325"/>
          <p14:tracePt t="23607" x="4838700" y="2705100"/>
          <p14:tracePt t="23624" x="4862513" y="2809875"/>
          <p14:tracePt t="23640" x="4881563" y="2928938"/>
          <p14:tracePt t="23657" x="4876800" y="3019425"/>
          <p14:tracePt t="23674" x="4852988" y="3114675"/>
          <p14:tracePt t="23690" x="4805363" y="3248025"/>
          <p14:tracePt t="23707" x="4776788" y="3314700"/>
          <p14:tracePt t="23724" x="4752975" y="3343275"/>
          <p14:tracePt t="23740" x="4724400" y="3367088"/>
          <p14:tracePt t="23757" x="4667250" y="3414713"/>
          <p14:tracePt t="23774" x="4619625" y="3438525"/>
          <p14:tracePt t="23790" x="4576763" y="3457575"/>
          <p14:tracePt t="23807" x="4552950" y="3476625"/>
          <p14:tracePt t="23823" x="4524375" y="3486150"/>
          <p14:tracePt t="23840" x="4519613" y="3490913"/>
          <p14:tracePt t="23857" x="4514850" y="3495675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Lambdas and the Single Method Interface</a:t>
            </a:r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495300" y="1341438"/>
            <a:ext cx="8572500" cy="2951162"/>
          </a:xfrm>
        </p:spPr>
        <p:txBody>
          <a:bodyPr/>
          <a:lstStyle/>
          <a:p>
            <a:r>
              <a:rPr lang="en-US" altLang="en-US" sz="2200" dirty="0"/>
              <a:t>Event listeners in Java are often defined as Java </a:t>
            </a:r>
            <a:r>
              <a:rPr lang="en-US" altLang="en-US" sz="2200" b="1" u="sng" dirty="0"/>
              <a:t>interfaces with a single method</a:t>
            </a:r>
            <a:r>
              <a:rPr lang="en-US" altLang="en-US" sz="2200" dirty="0"/>
              <a:t>. Here is a fictive single method interface example</a:t>
            </a:r>
          </a:p>
          <a:p>
            <a:endParaRPr lang="en-US" altLang="en-US" sz="2200" dirty="0"/>
          </a:p>
          <a:p>
            <a:endParaRPr lang="en-US" altLang="en-US" sz="2200" dirty="0"/>
          </a:p>
          <a:p>
            <a:endParaRPr lang="en-US" altLang="en-US" sz="2200" dirty="0"/>
          </a:p>
          <a:p>
            <a:endParaRPr lang="en-US" altLang="en-US" sz="2200" dirty="0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1208088" y="2636839"/>
            <a:ext cx="7129462" cy="13684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public interface </a:t>
            </a:r>
            <a:r>
              <a:rPr kumimoji="1" lang="en-US" altLang="ko-KR" sz="1800" dirty="0" err="1"/>
              <a:t>StateChangeListener</a:t>
            </a:r>
            <a:r>
              <a:rPr kumimoji="1" lang="en-US" altLang="ko-KR" sz="1800" dirty="0"/>
              <a:t> {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	public void </a:t>
            </a:r>
            <a:r>
              <a:rPr kumimoji="1" lang="en-US" altLang="ko-KR" sz="1800" dirty="0" err="1"/>
              <a:t>onStateChange</a:t>
            </a:r>
            <a:r>
              <a:rPr kumimoji="1" lang="en-US" altLang="ko-KR" sz="1800" dirty="0"/>
              <a:t>(State </a:t>
            </a:r>
            <a:r>
              <a:rPr kumimoji="1" lang="en-US" altLang="ko-KR" sz="1800" dirty="0" err="1"/>
              <a:t>oldState</a:t>
            </a:r>
            <a:r>
              <a:rPr kumimoji="1" lang="en-US" altLang="ko-KR" sz="1800" dirty="0"/>
              <a:t>, State </a:t>
            </a:r>
            <a:r>
              <a:rPr kumimoji="1" lang="en-US" altLang="ko-KR" sz="1800" dirty="0" err="1"/>
              <a:t>newState</a:t>
            </a:r>
            <a:r>
              <a:rPr kumimoji="1" lang="en-US" altLang="ko-KR" sz="1800" dirty="0"/>
              <a:t>);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} </a:t>
            </a:r>
          </a:p>
        </p:txBody>
      </p:sp>
      <p:sp>
        <p:nvSpPr>
          <p:cNvPr id="18438" name="직사각형 3"/>
          <p:cNvSpPr>
            <a:spLocks noChangeArrowheads="1"/>
          </p:cNvSpPr>
          <p:nvPr/>
        </p:nvSpPr>
        <p:spPr bwMode="auto">
          <a:xfrm>
            <a:off x="992560" y="5519192"/>
            <a:ext cx="79279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Any interface with a SAM(Single Abstract Method) is a </a:t>
            </a:r>
            <a:r>
              <a:rPr lang="en-US" altLang="ko-KR" sz="1800" b="1" dirty="0"/>
              <a:t>functional interface</a:t>
            </a:r>
            <a:r>
              <a:rPr lang="en-US" altLang="ko-KR" sz="1800" dirty="0"/>
              <a:t>, and its implementation may be treated as lambda expressions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7596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66"/>
    </mc:Choice>
    <mc:Fallback xmlns="">
      <p:transition spd="slow" advTm="52266"/>
    </mc:Fallback>
  </mc:AlternateContent>
  <p:extLst>
    <p:ext uri="{3A86A75C-4F4B-4683-9AE1-C65F6400EC91}">
      <p14:laserTraceLst xmlns:p14="http://schemas.microsoft.com/office/powerpoint/2010/main">
        <p14:tracePtLst>
          <p14:tracePt t="712" x="4514850" y="3414713"/>
          <p14:tracePt t="720" x="4514850" y="3214688"/>
          <p14:tracePt t="733" x="4486275" y="2867025"/>
          <p14:tracePt t="750" x="4419600" y="2076450"/>
          <p14:tracePt t="767" x="4371975" y="1757363"/>
          <p14:tracePt t="783" x="4338638" y="1395413"/>
          <p14:tracePt t="800" x="4310063" y="1228725"/>
          <p14:tracePt t="833" x="4271963" y="1023938"/>
          <p14:tracePt t="866" x="4248150" y="952500"/>
          <p14:tracePt t="883" x="4238625" y="919163"/>
          <p14:tracePt t="900" x="4233863" y="900113"/>
          <p14:tracePt t="916" x="4229100" y="885825"/>
          <p14:tracePt t="933" x="4219575" y="866775"/>
          <p14:tracePt t="949" x="4200525" y="852488"/>
          <p14:tracePt t="966" x="4171950" y="833438"/>
          <p14:tracePt t="983" x="4133850" y="809625"/>
          <p14:tracePt t="1000" x="4048125" y="766763"/>
          <p14:tracePt t="1016" x="3976688" y="738188"/>
          <p14:tracePt t="1033" x="3919538" y="709613"/>
          <p14:tracePt t="1050" x="3843338" y="671513"/>
          <p14:tracePt t="1066" x="3738563" y="619125"/>
          <p14:tracePt t="1083" x="3686175" y="590550"/>
          <p14:tracePt t="1099" x="3638550" y="571500"/>
          <p14:tracePt t="1117" x="3586163" y="557213"/>
          <p14:tracePt t="1133" x="3548063" y="557213"/>
          <p14:tracePt t="1150" x="3514725" y="557213"/>
          <p14:tracePt t="1166" x="3486150" y="566738"/>
          <p14:tracePt t="1183" x="3443288" y="576263"/>
          <p14:tracePt t="1199" x="3429000" y="590550"/>
          <p14:tracePt t="1216" x="3409950" y="604838"/>
          <p14:tracePt t="1233" x="3400425" y="619125"/>
          <p14:tracePt t="2086" x="3400425" y="638175"/>
          <p14:tracePt t="2094" x="3400425" y="652463"/>
          <p14:tracePt t="2102" x="3400425" y="671513"/>
          <p14:tracePt t="2116" x="3400425" y="700088"/>
          <p14:tracePt t="2133" x="3400425" y="728663"/>
          <p14:tracePt t="2150" x="3400425" y="747713"/>
          <p14:tracePt t="2167" x="3400425" y="776288"/>
          <p14:tracePt t="2199" x="3400425" y="866775"/>
          <p14:tracePt t="2233" x="3400425" y="928688"/>
          <p14:tracePt t="2249" x="3400425" y="947738"/>
          <p14:tracePt t="2266" x="3400425" y="971550"/>
          <p14:tracePt t="2283" x="3400425" y="990600"/>
          <p14:tracePt t="2299" x="3400425" y="1014413"/>
          <p14:tracePt t="2316" x="3400425" y="1028700"/>
          <p14:tracePt t="2333" x="3400425" y="1038225"/>
          <p14:tracePt t="2349" x="3400425" y="1052513"/>
          <p14:tracePt t="2366" x="3390900" y="1071563"/>
          <p14:tracePt t="2383" x="3390900" y="1085850"/>
          <p14:tracePt t="2399" x="3381375" y="1100138"/>
          <p14:tracePt t="2416" x="3371850" y="1133475"/>
          <p14:tracePt t="2433" x="3367088" y="1147763"/>
          <p14:tracePt t="2449" x="3367088" y="1171575"/>
          <p14:tracePt t="2466" x="3367088" y="1190625"/>
          <p14:tracePt t="2483" x="3367088" y="1219200"/>
          <p14:tracePt t="2499" x="3362325" y="1233488"/>
          <p14:tracePt t="2516" x="3362325" y="1252538"/>
          <p14:tracePt t="2533" x="3357563" y="1276350"/>
          <p14:tracePt t="2549" x="3357563" y="1300163"/>
          <p14:tracePt t="2566" x="3357563" y="1319213"/>
          <p14:tracePt t="2583" x="3357563" y="1338263"/>
          <p14:tracePt t="2600" x="3357563" y="1362075"/>
          <p14:tracePt t="2616" x="3357563" y="1385888"/>
          <p14:tracePt t="2633" x="3352800" y="1400175"/>
          <p14:tracePt t="2649" x="3348038" y="1414463"/>
          <p14:tracePt t="2666" x="3348038" y="1433513"/>
          <p14:tracePt t="2683" x="3348038" y="1447800"/>
          <p14:tracePt t="2699" x="3348038" y="1457325"/>
          <p14:tracePt t="2716" x="3348038" y="1471613"/>
          <p14:tracePt t="2733" x="3348038" y="1495425"/>
          <p14:tracePt t="2749" x="3343275" y="1509713"/>
          <p14:tracePt t="2766" x="3343275" y="1519238"/>
          <p14:tracePt t="2783" x="3343275" y="1524000"/>
          <p14:tracePt t="2799" x="3343275" y="1533525"/>
          <p14:tracePt t="2816" x="3343275" y="1538288"/>
          <p14:tracePt t="2833" x="3343275" y="1543050"/>
          <p14:tracePt t="2849" x="3338513" y="1557338"/>
          <p14:tracePt t="2866" x="3338513" y="1562100"/>
          <p14:tracePt t="2883" x="3333750" y="1566863"/>
          <p14:tracePt t="2899" x="3328988" y="1581150"/>
          <p14:tracePt t="2916" x="3309938" y="1600200"/>
          <p14:tracePt t="2933" x="3295650" y="1614488"/>
          <p14:tracePt t="2949" x="3281363" y="1628775"/>
          <p14:tracePt t="2966" x="3267075" y="1643063"/>
          <p14:tracePt t="2983" x="3243263" y="1662113"/>
          <p14:tracePt t="2999" x="3219450" y="1676400"/>
          <p14:tracePt t="3016" x="3209925" y="1681163"/>
          <p14:tracePt t="3033" x="3200400" y="1690688"/>
          <p14:tracePt t="3049" x="3190875" y="1695450"/>
          <p14:tracePt t="3066" x="3186113" y="1695450"/>
          <p14:tracePt t="7925" x="3243263" y="1685925"/>
          <p14:tracePt t="7933" x="3343275" y="1676400"/>
          <p14:tracePt t="7940" x="3443288" y="1657350"/>
          <p14:tracePt t="7949" x="3571875" y="1638300"/>
          <p14:tracePt t="7966" x="3771900" y="1609725"/>
          <p14:tracePt t="7982" x="4067175" y="1557338"/>
          <p14:tracePt t="8016" x="4733925" y="1466850"/>
          <p14:tracePt t="8049" x="5176838" y="1457325"/>
          <p14:tracePt t="8066" x="5324475" y="1457325"/>
          <p14:tracePt t="8082" x="5414963" y="1457325"/>
          <p14:tracePt t="8099" x="5481638" y="1457325"/>
          <p14:tracePt t="8116" x="5567363" y="1457325"/>
          <p14:tracePt t="8132" x="5600700" y="1457325"/>
          <p14:tracePt t="8149" x="5624513" y="1457325"/>
          <p14:tracePt t="8165" x="5634038" y="1457325"/>
          <p14:tracePt t="8358" x="5710238" y="1452563"/>
          <p14:tracePt t="8366" x="5829300" y="1443038"/>
          <p14:tracePt t="8373" x="5953125" y="1443038"/>
          <p14:tracePt t="8382" x="6072188" y="1447800"/>
          <p14:tracePt t="8399" x="6272213" y="1457325"/>
          <p14:tracePt t="8415" x="6434138" y="1490663"/>
          <p14:tracePt t="8432" x="6629400" y="1543050"/>
          <p14:tracePt t="8449" x="6734175" y="1576388"/>
          <p14:tracePt t="8466" x="6810375" y="1595438"/>
          <p14:tracePt t="8482" x="6877050" y="1628775"/>
          <p14:tracePt t="8499" x="6943725" y="1671638"/>
          <p14:tracePt t="8515" x="6967538" y="1695450"/>
          <p14:tracePt t="8532" x="6981825" y="1714500"/>
          <p14:tracePt t="8549" x="6991350" y="1724025"/>
          <p14:tracePt t="8566" x="6996113" y="1728788"/>
          <p14:tracePt t="8582" x="6996113" y="1743075"/>
          <p14:tracePt t="8599" x="6991350" y="1757363"/>
          <p14:tracePt t="8615" x="6938963" y="1814513"/>
          <p14:tracePt t="8632" x="6838950" y="1881188"/>
          <p14:tracePt t="8649" x="6719888" y="1933575"/>
          <p14:tracePt t="8665" x="6624638" y="1966913"/>
          <p14:tracePt t="8682" x="6519863" y="1962150"/>
          <p14:tracePt t="8699" x="6472238" y="1928813"/>
          <p14:tracePt t="8715" x="6443663" y="1890713"/>
          <p14:tracePt t="8732" x="6396038" y="1766888"/>
          <p14:tracePt t="8749" x="6391275" y="1557338"/>
          <p14:tracePt t="8765" x="6419850" y="1419225"/>
          <p14:tracePt t="8783" x="6443663" y="1362075"/>
          <p14:tracePt t="8799" x="6505575" y="1309688"/>
          <p14:tracePt t="8815" x="6567488" y="1285875"/>
          <p14:tracePt t="8832" x="6638925" y="1290638"/>
          <p14:tracePt t="8849" x="6696075" y="1319213"/>
          <p14:tracePt t="8865" x="6748463" y="1385888"/>
          <p14:tracePt t="8882" x="6777038" y="1438275"/>
          <p14:tracePt t="8899" x="6786563" y="1490663"/>
          <p14:tracePt t="8915" x="6786563" y="1547813"/>
          <p14:tracePt t="8932" x="6762750" y="1647825"/>
          <p14:tracePt t="8949" x="6743700" y="1700213"/>
          <p14:tracePt t="8965" x="6724650" y="1747838"/>
          <p14:tracePt t="8982" x="6705600" y="1776413"/>
          <p14:tracePt t="8999" x="6700838" y="1785938"/>
          <p14:tracePt t="9015" x="6700838" y="1790700"/>
          <p14:tracePt t="9032" x="6700838" y="1795463"/>
          <p14:tracePt t="9049" x="6715125" y="1795463"/>
          <p14:tracePt t="9065" x="6729413" y="1795463"/>
          <p14:tracePt t="9082" x="6748463" y="1795463"/>
          <p14:tracePt t="9099" x="6753225" y="1795463"/>
          <p14:tracePt t="9313" x="6791325" y="1785938"/>
          <p14:tracePt t="9320" x="6838950" y="1781175"/>
          <p14:tracePt t="9333" x="6872288" y="1781175"/>
          <p14:tracePt t="9349" x="6948488" y="1766888"/>
          <p14:tracePt t="9365" x="7005638" y="1757363"/>
          <p14:tracePt t="9399" x="7053263" y="1757363"/>
          <p14:tracePt t="9432" x="7072313" y="1757363"/>
          <p14:tracePt t="9449" x="7077075" y="1757363"/>
          <p14:tracePt t="9465" x="7086600" y="1757363"/>
          <p14:tracePt t="9482" x="7091363" y="1757363"/>
          <p14:tracePt t="9499" x="7096125" y="1757363"/>
          <p14:tracePt t="9515" x="7110413" y="1757363"/>
          <p14:tracePt t="9532" x="7124700" y="1757363"/>
          <p14:tracePt t="9549" x="7158038" y="1757363"/>
          <p14:tracePt t="9565" x="7177088" y="1757363"/>
          <p14:tracePt t="9582" x="7200900" y="1757363"/>
          <p14:tracePt t="9599" x="7219950" y="1757363"/>
          <p14:tracePt t="9615" x="7262813" y="1747838"/>
          <p14:tracePt t="9632" x="7296150" y="1738313"/>
          <p14:tracePt t="9649" x="7334250" y="1728788"/>
          <p14:tracePt t="9665" x="7386638" y="1714500"/>
          <p14:tracePt t="9682" x="7419975" y="1709738"/>
          <p14:tracePt t="9699" x="7453313" y="1704975"/>
          <p14:tracePt t="9715" x="7491413" y="1690688"/>
          <p14:tracePt t="9732" x="7543800" y="1681163"/>
          <p14:tracePt t="9749" x="7581900" y="1676400"/>
          <p14:tracePt t="9766" x="7610475" y="1666875"/>
          <p14:tracePt t="9782" x="7639050" y="1657350"/>
          <p14:tracePt t="9799" x="7667625" y="1647825"/>
          <p14:tracePt t="9815" x="7677150" y="1647825"/>
          <p14:tracePt t="9832" x="7686675" y="1647825"/>
          <p14:tracePt t="9849" x="7705725" y="1647825"/>
          <p14:tracePt t="9865" x="7710488" y="1647825"/>
          <p14:tracePt t="9882" x="7724775" y="1647825"/>
          <p14:tracePt t="9899" x="7729538" y="1647825"/>
          <p14:tracePt t="9915" x="7739063" y="1647825"/>
          <p14:tracePt t="9932" x="7743825" y="1647825"/>
          <p14:tracePt t="9949" x="7753350" y="1647825"/>
          <p14:tracePt t="10026" x="7748588" y="1647825"/>
          <p14:tracePt t="10033" x="7739063" y="1647825"/>
          <p14:tracePt t="10040" x="7715250" y="1652588"/>
          <p14:tracePt t="10049" x="7686675" y="1666875"/>
          <p14:tracePt t="10065" x="7581900" y="1690688"/>
          <p14:tracePt t="10082" x="7496175" y="1714500"/>
          <p14:tracePt t="10099" x="7386638" y="1714500"/>
          <p14:tracePt t="10115" x="7334250" y="1714500"/>
          <p14:tracePt t="10132" x="7291388" y="1704975"/>
          <p14:tracePt t="10149" x="7262813" y="1690688"/>
          <p14:tracePt t="10165" x="7224713" y="1633538"/>
          <p14:tracePt t="10182" x="7191375" y="1524000"/>
          <p14:tracePt t="10199" x="7191375" y="1423988"/>
          <p14:tracePt t="10215" x="7215188" y="1338263"/>
          <p14:tracePt t="10232" x="7258050" y="1243013"/>
          <p14:tracePt t="10249" x="7281863" y="1209675"/>
          <p14:tracePt t="10265" x="7315200" y="1181100"/>
          <p14:tracePt t="10282" x="7367588" y="1157288"/>
          <p14:tracePt t="10299" x="7419975" y="1157288"/>
          <p14:tracePt t="10315" x="7453313" y="1162050"/>
          <p14:tracePt t="10332" x="7491413" y="1171575"/>
          <p14:tracePt t="10349" x="7539038" y="1204913"/>
          <p14:tracePt t="10365" x="7562850" y="1228725"/>
          <p14:tracePt t="10382" x="7596188" y="1262063"/>
          <p14:tracePt t="10399" x="7629525" y="1309688"/>
          <p14:tracePt t="10415" x="7662863" y="1376363"/>
          <p14:tracePt t="10432" x="7681913" y="1404938"/>
          <p14:tracePt t="10449" x="7691438" y="1428750"/>
          <p14:tracePt t="10465" x="7696200" y="1452563"/>
          <p14:tracePt t="10482" x="7700963" y="1471613"/>
          <p14:tracePt t="10499" x="7700963" y="1485900"/>
          <p14:tracePt t="10515" x="7700963" y="1500188"/>
          <p14:tracePt t="10532" x="7696200" y="1533525"/>
          <p14:tracePt t="10549" x="7681913" y="1552575"/>
          <p14:tracePt t="10565" x="7662863" y="1571625"/>
          <p14:tracePt t="10582" x="7624763" y="1600200"/>
          <p14:tracePt t="10599" x="7567613" y="1628775"/>
          <p14:tracePt t="10615" x="7524750" y="1643063"/>
          <p14:tracePt t="10632" x="7486650" y="1647825"/>
          <p14:tracePt t="10649" x="7458075" y="1647825"/>
          <p14:tracePt t="10665" x="7405688" y="1628775"/>
          <p14:tracePt t="10682" x="7381875" y="1604963"/>
          <p14:tracePt t="10699" x="7348538" y="1566863"/>
          <p14:tracePt t="10715" x="7305675" y="1371600"/>
          <p14:tracePt t="10732" x="7305675" y="1257300"/>
          <p14:tracePt t="10749" x="7315200" y="1162050"/>
          <p14:tracePt t="10765" x="7339013" y="1100138"/>
          <p14:tracePt t="10782" x="7381875" y="1014413"/>
          <p14:tracePt t="10799" x="7415213" y="990600"/>
          <p14:tracePt t="10815" x="7467600" y="976313"/>
          <p14:tracePt t="10832" x="7524750" y="976313"/>
          <p14:tracePt t="10849" x="7596188" y="995363"/>
          <p14:tracePt t="10865" x="7629525" y="1019175"/>
          <p14:tracePt t="10882" x="7658100" y="1047750"/>
          <p14:tracePt t="10899" x="7681913" y="1085850"/>
          <p14:tracePt t="10915" x="7710488" y="1166813"/>
          <p14:tracePt t="10932" x="7715250" y="1223963"/>
          <p14:tracePt t="10949" x="7715250" y="1266825"/>
          <p14:tracePt t="10965" x="7710488" y="1323975"/>
          <p14:tracePt t="10982" x="7696200" y="1352550"/>
          <p14:tracePt t="10999" x="7691438" y="1366838"/>
          <p14:tracePt t="11015" x="7686675" y="1376363"/>
          <p14:tracePt t="11032" x="7686675" y="1385888"/>
          <p14:tracePt t="11049" x="7686675" y="1395413"/>
          <p14:tracePt t="11355" x="7486650" y="1428750"/>
          <p14:tracePt t="11362" x="7177088" y="1471613"/>
          <p14:tracePt t="11370" x="6777038" y="1566863"/>
          <p14:tracePt t="11382" x="6443663" y="1628775"/>
          <p14:tracePt t="11399" x="5434013" y="1885950"/>
          <p14:tracePt t="11416" x="4867275" y="1971675"/>
          <p14:tracePt t="11433" x="4524375" y="2019300"/>
          <p14:tracePt t="11449" x="4314825" y="2038350"/>
          <p14:tracePt t="11465" x="4162425" y="2043113"/>
          <p14:tracePt t="11482" x="4143375" y="2043113"/>
          <p14:tracePt t="11731" x="4095750" y="2047875"/>
          <p14:tracePt t="11737" x="4005263" y="2066925"/>
          <p14:tracePt t="11749" x="3929063" y="2071688"/>
          <p14:tracePt t="11765" x="3790950" y="2090738"/>
          <p14:tracePt t="11782" x="3667125" y="2100263"/>
          <p14:tracePt t="11799" x="3614738" y="2100263"/>
          <p14:tracePt t="11832" x="3552825" y="2100263"/>
          <p14:tracePt t="11865" x="3538538" y="2100263"/>
          <p14:tracePt t="11882" x="3533775" y="2100263"/>
          <p14:tracePt t="11899" x="3529013" y="2100263"/>
          <p14:tracePt t="11932" x="3519488" y="2100263"/>
          <p14:tracePt t="11949" x="3509963" y="2100263"/>
          <p14:tracePt t="11965" x="3490913" y="2105025"/>
          <p14:tracePt t="11982" x="3476625" y="2109788"/>
          <p14:tracePt t="11999" x="3452813" y="2119313"/>
          <p14:tracePt t="12016" x="3414713" y="2133600"/>
          <p14:tracePt t="12032" x="3376613" y="2138363"/>
          <p14:tracePt t="12049" x="3348038" y="2143125"/>
          <p14:tracePt t="12065" x="3305175" y="2157413"/>
          <p14:tracePt t="12082" x="3228975" y="2157413"/>
          <p14:tracePt t="12099" x="3171825" y="2157413"/>
          <p14:tracePt t="12115" x="3119438" y="2157413"/>
          <p14:tracePt t="12132" x="3076575" y="2152650"/>
          <p14:tracePt t="12149" x="3028950" y="2143125"/>
          <p14:tracePt t="12165" x="3009900" y="2138363"/>
          <p14:tracePt t="12182" x="2990850" y="2128838"/>
          <p14:tracePt t="12199" x="2986088" y="2124075"/>
          <p14:tracePt t="12215" x="2986088" y="2114550"/>
          <p14:tracePt t="12450" x="2947988" y="2119313"/>
          <p14:tracePt t="12458" x="2890838" y="2138363"/>
          <p14:tracePt t="12465" x="2833688" y="2152650"/>
          <p14:tracePt t="12483" x="2747963" y="2166938"/>
          <p14:tracePt t="12499" x="2652713" y="2190750"/>
          <p14:tracePt t="12516" x="2505075" y="2209800"/>
          <p14:tracePt t="12532" x="2433638" y="2214563"/>
          <p14:tracePt t="12549" x="2362200" y="2214563"/>
          <p14:tracePt t="12565" x="2328863" y="2209800"/>
          <p14:tracePt t="12582" x="2281238" y="2190750"/>
          <p14:tracePt t="12599" x="2271713" y="2176463"/>
          <p14:tracePt t="12615" x="2252663" y="2143125"/>
          <p14:tracePt t="12632" x="2238375" y="2114550"/>
          <p14:tracePt t="12649" x="2238375" y="2019300"/>
          <p14:tracePt t="12665" x="2262188" y="1924050"/>
          <p14:tracePt t="12682" x="2300288" y="1828800"/>
          <p14:tracePt t="12699" x="2357438" y="1743075"/>
          <p14:tracePt t="12715" x="2405063" y="1709738"/>
          <p14:tracePt t="12732" x="2476500" y="1685925"/>
          <p14:tracePt t="12749" x="2519363" y="1681163"/>
          <p14:tracePt t="12765" x="2576513" y="1695450"/>
          <p14:tracePt t="12782" x="2614613" y="1719263"/>
          <p14:tracePt t="12799" x="2643188" y="1757363"/>
          <p14:tracePt t="12815" x="2676525" y="1795463"/>
          <p14:tracePt t="12832" x="2719388" y="1838325"/>
          <p14:tracePt t="12849" x="2738438" y="1862138"/>
          <p14:tracePt t="12865" x="2747963" y="1885950"/>
          <p14:tracePt t="12882" x="2757488" y="1909763"/>
          <p14:tracePt t="12898" x="2767013" y="1933575"/>
          <p14:tracePt t="12915" x="2767013" y="1966913"/>
          <p14:tracePt t="12932" x="2762250" y="2005013"/>
          <p14:tracePt t="12949" x="2752725" y="2052638"/>
          <p14:tracePt t="12965" x="2738438" y="2090738"/>
          <p14:tracePt t="12982" x="2733675" y="2109788"/>
          <p14:tracePt t="12998" x="2728913" y="2119313"/>
          <p14:tracePt t="13015" x="2719388" y="2138363"/>
          <p14:tracePt t="13032" x="2709863" y="2152650"/>
          <p14:tracePt t="13049" x="2705100" y="2157413"/>
          <p14:tracePt t="13067" x="2695575" y="2166938"/>
          <p14:tracePt t="13082" x="2676525" y="2181225"/>
          <p14:tracePt t="13099" x="2662238" y="2195513"/>
          <p14:tracePt t="13115" x="2633663" y="2209800"/>
          <p14:tracePt t="13134" x="2576513" y="2219325"/>
          <p14:tracePt t="13149" x="2528888" y="2219325"/>
          <p14:tracePt t="13166" x="2471738" y="2219325"/>
          <p14:tracePt t="13182" x="2419350" y="2214563"/>
          <p14:tracePt t="13199" x="2347913" y="2171700"/>
          <p14:tracePt t="13215" x="2295525" y="2133600"/>
          <p14:tracePt t="13232" x="2252663" y="2076450"/>
          <p14:tracePt t="13248" x="2228850" y="2028825"/>
          <p14:tracePt t="13265" x="2214563" y="1981200"/>
          <p14:tracePt t="13282" x="2214563" y="1947863"/>
          <p14:tracePt t="13299" x="2224088" y="1895475"/>
          <p14:tracePt t="13315" x="2257425" y="1838325"/>
          <p14:tracePt t="13332" x="2328863" y="1766888"/>
          <p14:tracePt t="13348" x="2405063" y="1719263"/>
          <p14:tracePt t="13365" x="2481263" y="1700213"/>
          <p14:tracePt t="13382" x="2566988" y="1695450"/>
          <p14:tracePt t="13398" x="2633663" y="1724025"/>
          <p14:tracePt t="13415" x="2700338" y="1776413"/>
          <p14:tracePt t="13432" x="2781300" y="1824038"/>
          <p14:tracePt t="13450" x="2867025" y="1905000"/>
          <p14:tracePt t="13466" x="2914650" y="1962150"/>
          <p14:tracePt t="13483" x="2943225" y="2009775"/>
          <p14:tracePt t="13500" x="2976563" y="2066925"/>
          <p14:tracePt t="13516" x="2981325" y="2095500"/>
          <p14:tracePt t="13532" x="2981325" y="2119313"/>
          <p14:tracePt t="13549" x="2981325" y="2147888"/>
          <p14:tracePt t="13555" x="2981325" y="2157413"/>
          <p14:tracePt t="13567" x="2971800" y="2181225"/>
          <p14:tracePt t="13582" x="2962275" y="2190750"/>
          <p14:tracePt t="13599" x="2938463" y="2205038"/>
          <p14:tracePt t="13615" x="2914650" y="2224088"/>
          <p14:tracePt t="13632" x="2867025" y="2247900"/>
          <p14:tracePt t="13649" x="2828925" y="2262188"/>
          <p14:tracePt t="13665" x="2786063" y="2271713"/>
          <p14:tracePt t="13682" x="2738438" y="2271713"/>
          <p14:tracePt t="13699" x="2643188" y="2271713"/>
          <p14:tracePt t="13715" x="2590800" y="2247900"/>
          <p14:tracePt t="13732" x="2547938" y="2228850"/>
          <p14:tracePt t="13748" x="2514600" y="2200275"/>
          <p14:tracePt t="13765" x="2462213" y="2085975"/>
          <p14:tracePt t="13782" x="2447925" y="2024063"/>
          <p14:tracePt t="13799" x="2443163" y="1971675"/>
          <p14:tracePt t="13815" x="2476500" y="1862138"/>
          <p14:tracePt t="13833" x="2524125" y="1762125"/>
          <p14:tracePt t="13849" x="2590800" y="1681163"/>
          <p14:tracePt t="13865" x="2633663" y="1624013"/>
          <p14:tracePt t="13882" x="2705100" y="1590675"/>
          <p14:tracePt t="13899" x="2752725" y="1595438"/>
          <p14:tracePt t="13915" x="2809875" y="1619250"/>
          <p14:tracePt t="13932" x="2857500" y="1652588"/>
          <p14:tracePt t="13949" x="2905125" y="1700213"/>
          <p14:tracePt t="13965" x="2943225" y="1738313"/>
          <p14:tracePt t="13982" x="2971800" y="1781175"/>
          <p14:tracePt t="13999" x="3019425" y="1914525"/>
          <p14:tracePt t="14015" x="3033713" y="2000250"/>
          <p14:tracePt t="14032" x="3028950" y="2057400"/>
          <p14:tracePt t="14048" x="3024188" y="2100263"/>
          <p14:tracePt t="14065" x="2990850" y="2157413"/>
          <p14:tracePt t="14082" x="2962275" y="2195513"/>
          <p14:tracePt t="14099" x="2928938" y="2228850"/>
          <p14:tracePt t="14115" x="2890838" y="2266950"/>
          <p14:tracePt t="14132" x="2805113" y="2319338"/>
          <p14:tracePt t="14149" x="2724150" y="2338388"/>
          <p14:tracePt t="14165" x="2652713" y="2324100"/>
          <p14:tracePt t="14182" x="2528888" y="2290763"/>
          <p14:tracePt t="14198" x="2462213" y="2257425"/>
          <p14:tracePt t="14215" x="2424113" y="2228850"/>
          <p14:tracePt t="14232" x="2376488" y="2133600"/>
          <p14:tracePt t="14248" x="2338388" y="1971675"/>
          <p14:tracePt t="14265" x="2328863" y="1909763"/>
          <p14:tracePt t="14282" x="2328863" y="1857375"/>
          <p14:tracePt t="14298" x="2357438" y="1824038"/>
          <p14:tracePt t="14315" x="2390775" y="1781175"/>
          <p14:tracePt t="14332" x="2443163" y="1762125"/>
          <p14:tracePt t="14348" x="2528888" y="1743075"/>
          <p14:tracePt t="14365" x="2590800" y="1752600"/>
          <p14:tracePt t="14382" x="2667000" y="1781175"/>
          <p14:tracePt t="14398" x="2714625" y="1804988"/>
          <p14:tracePt t="14415" x="2752725" y="1847850"/>
          <p14:tracePt t="14432" x="2805113" y="1914525"/>
          <p14:tracePt t="14449" x="2824163" y="1957388"/>
          <p14:tracePt t="14465" x="2838450" y="2000250"/>
          <p14:tracePt t="14482" x="2838450" y="2028825"/>
          <p14:tracePt t="14499" x="2824163" y="2076450"/>
          <p14:tracePt t="14515" x="2805113" y="2114550"/>
          <p14:tracePt t="14532" x="2781300" y="2152650"/>
          <p14:tracePt t="14548" x="2743200" y="2185988"/>
          <p14:tracePt t="14565" x="2676525" y="2228850"/>
          <p14:tracePt t="14582" x="2628900" y="2243138"/>
          <p14:tracePt t="14598" x="2590800" y="2247900"/>
          <p14:tracePt t="14615" x="2552700" y="2247900"/>
          <p14:tracePt t="14632" x="2505075" y="2224088"/>
          <p14:tracePt t="14648" x="2490788" y="2205038"/>
          <p14:tracePt t="14665" x="2471738" y="2185988"/>
          <p14:tracePt t="14682" x="2466975" y="2095500"/>
          <p14:tracePt t="14699" x="2486025" y="1981200"/>
          <p14:tracePt t="14716" x="2533650" y="1890713"/>
          <p14:tracePt t="14732" x="2571750" y="1852613"/>
          <p14:tracePt t="14749" x="2647950" y="1804988"/>
          <p14:tracePt t="14765" x="2700338" y="1795463"/>
          <p14:tracePt t="14782" x="2743200" y="1785938"/>
          <p14:tracePt t="14799" x="2776538" y="1795463"/>
          <p14:tracePt t="14815" x="2824163" y="1852613"/>
          <p14:tracePt t="14832" x="2847975" y="1905000"/>
          <p14:tracePt t="14848" x="2862263" y="1957388"/>
          <p14:tracePt t="14865" x="2862263" y="2009775"/>
          <p14:tracePt t="14882" x="2847975" y="2043113"/>
          <p14:tracePt t="14898" x="2824163" y="2071688"/>
          <p14:tracePt t="14915" x="2800350" y="2095500"/>
          <p14:tracePt t="14932" x="2733675" y="2133600"/>
          <p14:tracePt t="14948" x="2671763" y="2157413"/>
          <p14:tracePt t="14965" x="2614613" y="2157413"/>
          <p14:tracePt t="14982" x="2571750" y="2157413"/>
          <p14:tracePt t="14998" x="2524125" y="2138363"/>
          <p14:tracePt t="15015" x="2505075" y="2119313"/>
          <p14:tracePt t="15032" x="2476500" y="2038350"/>
          <p14:tracePt t="15048" x="2476500" y="1924050"/>
          <p14:tracePt t="15065" x="2514600" y="1809750"/>
          <p14:tracePt t="15082" x="2552700" y="1785938"/>
          <p14:tracePt t="15098" x="2619375" y="1752600"/>
          <p14:tracePt t="15115" x="2714625" y="1738313"/>
          <p14:tracePt t="15132" x="2757488" y="1743075"/>
          <p14:tracePt t="15148" x="2795588" y="1771650"/>
          <p14:tracePt t="15165" x="2838450" y="1819275"/>
          <p14:tracePt t="15182" x="2867025" y="1905000"/>
          <p14:tracePt t="15198" x="2867025" y="1943100"/>
          <p14:tracePt t="15215" x="2857500" y="1981200"/>
          <p14:tracePt t="15232" x="2838450" y="2009775"/>
          <p14:tracePt t="15248" x="2790825" y="2052638"/>
          <p14:tracePt t="15265" x="2724150" y="2081213"/>
          <p14:tracePt t="15282" x="2652713" y="2095500"/>
          <p14:tracePt t="15298" x="2590800" y="2095500"/>
          <p14:tracePt t="15315" x="2576513" y="2090738"/>
          <p14:tracePt t="15332" x="2566988" y="2066925"/>
          <p14:tracePt t="15348" x="2562225" y="2000250"/>
          <p14:tracePt t="15365" x="2614613" y="1862138"/>
          <p14:tracePt t="15383" x="2652713" y="1824038"/>
          <p14:tracePt t="15398" x="2709863" y="1795463"/>
          <p14:tracePt t="15415" x="2762250" y="1785938"/>
          <p14:tracePt t="15432" x="2838450" y="1804988"/>
          <p14:tracePt t="15448" x="2871788" y="1838325"/>
          <p14:tracePt t="15465" x="2895600" y="1881188"/>
          <p14:tracePt t="15482" x="2909888" y="1919288"/>
          <p14:tracePt t="15498" x="2909888" y="1981200"/>
          <p14:tracePt t="15515" x="2886075" y="2033588"/>
          <p14:tracePt t="15532" x="2857500" y="2095500"/>
          <p14:tracePt t="15549" x="2833688" y="2133600"/>
          <p14:tracePt t="15550" x="2828925" y="2152650"/>
          <p14:tracePt t="15565" x="2819400" y="2171700"/>
          <p14:tracePt t="15582" x="2809875" y="2176463"/>
          <p14:tracePt t="15598" x="2809875" y="2181225"/>
          <p14:tracePt t="16629" x="2776538" y="2166938"/>
          <p14:tracePt t="16637" x="2738438" y="2143125"/>
          <p14:tracePt t="16648" x="2686050" y="2109788"/>
          <p14:tracePt t="16682" x="2562225" y="2009775"/>
          <p14:tracePt t="16715" x="2495550" y="1971675"/>
          <p14:tracePt t="16732" x="2466975" y="1947863"/>
          <p14:tracePt t="16748" x="2457450" y="1938338"/>
          <p14:tracePt t="16765" x="2447925" y="1933575"/>
          <p14:tracePt t="16782" x="2443163" y="1924050"/>
          <p14:tracePt t="16798" x="2433638" y="1914525"/>
          <p14:tracePt t="16815" x="2428875" y="1909763"/>
          <p14:tracePt t="16832" x="2419350" y="1905000"/>
          <p14:tracePt t="16848" x="2414588" y="1900238"/>
          <p14:tracePt t="16865" x="2409825" y="1895475"/>
          <p14:tracePt t="16882" x="2400300" y="1885950"/>
          <p14:tracePt t="16898" x="2390775" y="1881188"/>
          <p14:tracePt t="16915" x="2362200" y="1871663"/>
          <p14:tracePt t="16932" x="2343150" y="1866900"/>
          <p14:tracePt t="16948" x="2309813" y="1857375"/>
          <p14:tracePt t="16965" x="2276475" y="1857375"/>
          <p14:tracePt t="16982" x="2200275" y="1857375"/>
          <p14:tracePt t="16998" x="2105025" y="1866900"/>
          <p14:tracePt t="17015" x="1981200" y="1881188"/>
          <p14:tracePt t="17032" x="1833563" y="1890713"/>
          <p14:tracePt t="17048" x="1700213" y="1900238"/>
          <p14:tracePt t="17065" x="1566863" y="1900238"/>
          <p14:tracePt t="17082" x="1462088" y="1885950"/>
          <p14:tracePt t="17098" x="1352550" y="1871663"/>
          <p14:tracePt t="17115" x="1304925" y="1862138"/>
          <p14:tracePt t="17132" x="1271588" y="1843088"/>
          <p14:tracePt t="17148" x="1247775" y="1824038"/>
          <p14:tracePt t="17165" x="1219200" y="1762125"/>
          <p14:tracePt t="17181" x="1200150" y="1666875"/>
          <p14:tracePt t="17198" x="1200150" y="1595438"/>
          <p14:tracePt t="17215" x="1214438" y="1543050"/>
          <p14:tracePt t="17232" x="1276350" y="1476375"/>
          <p14:tracePt t="17248" x="1376363" y="1428750"/>
          <p14:tracePt t="17265" x="1514475" y="1385888"/>
          <p14:tracePt t="17282" x="1719263" y="1366838"/>
          <p14:tracePt t="17298" x="1862138" y="1371600"/>
          <p14:tracePt t="17315" x="1990725" y="1385888"/>
          <p14:tracePt t="17331" x="2085975" y="1419225"/>
          <p14:tracePt t="17348" x="2185988" y="1462088"/>
          <p14:tracePt t="17365" x="2238375" y="1504950"/>
          <p14:tracePt t="17381" x="2290763" y="1562100"/>
          <p14:tracePt t="17398" x="2314575" y="1619250"/>
          <p14:tracePt t="17415" x="2347913" y="1676400"/>
          <p14:tracePt t="17431" x="2352675" y="1695450"/>
          <p14:tracePt t="17448" x="2357438" y="1719263"/>
          <p14:tracePt t="17465" x="2357438" y="1733550"/>
          <p14:tracePt t="17481" x="2357438" y="1752600"/>
          <p14:tracePt t="17498" x="2357438" y="1771650"/>
          <p14:tracePt t="17515" x="2357438" y="1785938"/>
          <p14:tracePt t="17531" x="2347913" y="1804988"/>
          <p14:tracePt t="17548" x="2338388" y="1819275"/>
          <p14:tracePt t="17565" x="2324100" y="1838325"/>
          <p14:tracePt t="17582" x="2309813" y="1847850"/>
          <p14:tracePt t="17598" x="2286000" y="1866900"/>
          <p14:tracePt t="17615" x="2271713" y="1885950"/>
          <p14:tracePt t="17632" x="2238375" y="1905000"/>
          <p14:tracePt t="17648" x="2205038" y="1914525"/>
          <p14:tracePt t="17665" x="2128838" y="1924050"/>
          <p14:tracePt t="17681" x="2066925" y="1914525"/>
          <p14:tracePt t="17698" x="2019300" y="1885950"/>
          <p14:tracePt t="17715" x="1957388" y="1847850"/>
          <p14:tracePt t="17731" x="1919288" y="1814513"/>
          <p14:tracePt t="17748" x="1885950" y="1776413"/>
          <p14:tracePt t="17765" x="1847850" y="1700213"/>
          <p14:tracePt t="17782" x="1824038" y="1562100"/>
          <p14:tracePt t="17798" x="1824038" y="1481138"/>
          <p14:tracePt t="17815" x="1838325" y="1419225"/>
          <p14:tracePt t="17831" x="1862138" y="1385888"/>
          <p14:tracePt t="17848" x="1924050" y="1333500"/>
          <p14:tracePt t="17865" x="2000250" y="1304925"/>
          <p14:tracePt t="17881" x="2081213" y="1290638"/>
          <p14:tracePt t="17898" x="2176463" y="1290638"/>
          <p14:tracePt t="17915" x="2247900" y="1304925"/>
          <p14:tracePt t="17931" x="2305050" y="1333500"/>
          <p14:tracePt t="17948" x="2362200" y="1376363"/>
          <p14:tracePt t="17965" x="2433638" y="1457325"/>
          <p14:tracePt t="17981" x="2457450" y="1500188"/>
          <p14:tracePt t="17998" x="2476500" y="1538288"/>
          <p14:tracePt t="18015" x="2486025" y="1562100"/>
          <p14:tracePt t="18031" x="2490788" y="1581150"/>
          <p14:tracePt t="18048" x="2490788" y="1590675"/>
          <p14:tracePt t="18065" x="2490788" y="1604963"/>
          <p14:tracePt t="18081" x="2476500" y="1619250"/>
          <p14:tracePt t="18098" x="2443163" y="1647825"/>
          <p14:tracePt t="18115" x="2414588" y="1671638"/>
          <p14:tracePt t="18131" x="2366963" y="1700213"/>
          <p14:tracePt t="18148" x="2276475" y="1743075"/>
          <p14:tracePt t="18165" x="2190750" y="1762125"/>
          <p14:tracePt t="18181" x="2100263" y="1762125"/>
          <p14:tracePt t="18198" x="2033588" y="1762125"/>
          <p14:tracePt t="18215" x="1905000" y="1752600"/>
          <p14:tracePt t="18231" x="1809750" y="1728788"/>
          <p14:tracePt t="18248" x="1733550" y="1709738"/>
          <p14:tracePt t="18265" x="1690688" y="1695450"/>
          <p14:tracePt t="18281" x="1652588" y="1643063"/>
          <p14:tracePt t="18298" x="1638300" y="1571625"/>
          <p14:tracePt t="18315" x="1652588" y="1481138"/>
          <p14:tracePt t="18332" x="1709738" y="1371600"/>
          <p14:tracePt t="18348" x="1762125" y="1323975"/>
          <p14:tracePt t="18365" x="1838325" y="1276350"/>
          <p14:tracePt t="18381" x="1943100" y="1252538"/>
          <p14:tracePt t="18398" x="2114550" y="1247775"/>
          <p14:tracePt t="18415" x="2195513" y="1262063"/>
          <p14:tracePt t="18431" x="2252663" y="1290638"/>
          <p14:tracePt t="18448" x="2305050" y="1347788"/>
          <p14:tracePt t="18465" x="2371725" y="1466850"/>
          <p14:tracePt t="18481" x="2390775" y="1509713"/>
          <p14:tracePt t="18498" x="2405063" y="1547813"/>
          <p14:tracePt t="18515" x="2409825" y="1571625"/>
          <p14:tracePt t="18531" x="2409825" y="1604963"/>
          <p14:tracePt t="18548" x="2400300" y="1619250"/>
          <p14:tracePt t="18565" x="2386013" y="1633538"/>
          <p14:tracePt t="18581" x="2343150" y="1662113"/>
          <p14:tracePt t="18598" x="2290763" y="1690688"/>
          <p14:tracePt t="18615" x="2228850" y="1704975"/>
          <p14:tracePt t="18631" x="2176463" y="1709738"/>
          <p14:tracePt t="18648" x="2114550" y="1704975"/>
          <p14:tracePt t="18665" x="2090738" y="1690688"/>
          <p14:tracePt t="18681" x="2076450" y="1685925"/>
          <p14:tracePt t="18698" x="2066925" y="1681163"/>
          <p14:tracePt t="18715" x="2057400" y="1681163"/>
          <p14:tracePt t="18758" x="2057400" y="1676400"/>
          <p14:tracePt t="18765" x="2057400" y="1671638"/>
          <p14:tracePt t="18788" x="2057400" y="1666875"/>
          <p14:tracePt t="18798" x="2057400" y="1662113"/>
          <p14:tracePt t="18815" x="2066925" y="1657350"/>
          <p14:tracePt t="18831" x="2085975" y="1652588"/>
          <p14:tracePt t="18848" x="2100263" y="1647825"/>
          <p14:tracePt t="18865" x="2124075" y="1647825"/>
          <p14:tracePt t="18881" x="2143125" y="1647825"/>
          <p14:tracePt t="18898" x="2185988" y="1647825"/>
          <p14:tracePt t="18915" x="2205038" y="1647825"/>
          <p14:tracePt t="18932" x="2228850" y="1647825"/>
          <p14:tracePt t="18948" x="2233613" y="1647825"/>
          <p14:tracePt t="18965" x="2243138" y="1647825"/>
          <p14:tracePt t="18981" x="2252663" y="1647825"/>
          <p14:tracePt t="19067" x="2257425" y="1647825"/>
          <p14:tracePt t="19074" x="2262188" y="1647825"/>
          <p14:tracePt t="19426" x="2286000" y="1652588"/>
          <p14:tracePt t="19434" x="2314575" y="1666875"/>
          <p14:tracePt t="19441" x="2343150" y="1681163"/>
          <p14:tracePt t="19449" x="2366963" y="1695450"/>
          <p14:tracePt t="19465" x="2433638" y="1733550"/>
          <p14:tracePt t="19481" x="2486025" y="1771650"/>
          <p14:tracePt t="19515" x="2595563" y="1895475"/>
          <p14:tracePt t="19548" x="2657475" y="1947863"/>
          <p14:tracePt t="19565" x="2681288" y="1971675"/>
          <p14:tracePt t="19581" x="2709863" y="2000250"/>
          <p14:tracePt t="19598" x="2728913" y="2009775"/>
          <p14:tracePt t="19615" x="2752725" y="2033588"/>
          <p14:tracePt t="19632" x="2790825" y="2090738"/>
          <p14:tracePt t="19648" x="2828925" y="2138363"/>
          <p14:tracePt t="19665" x="2867025" y="2195513"/>
          <p14:tracePt t="19681" x="2890838" y="2228850"/>
          <p14:tracePt t="19698" x="2914650" y="2266950"/>
          <p14:tracePt t="19715" x="2919413" y="2286000"/>
          <p14:tracePt t="19731" x="2928938" y="2305050"/>
          <p14:tracePt t="19748" x="2933700" y="2328863"/>
          <p14:tracePt t="19765" x="2947988" y="2366963"/>
          <p14:tracePt t="19781" x="2947988" y="2390775"/>
          <p14:tracePt t="19798" x="2947988" y="2414588"/>
          <p14:tracePt t="19815" x="2938463" y="2433638"/>
          <p14:tracePt t="19831" x="2928938" y="2457450"/>
          <p14:tracePt t="19848" x="2924175" y="2466975"/>
          <p14:tracePt t="19865" x="2919413" y="2476500"/>
          <p14:tracePt t="19881" x="2919413" y="2481263"/>
          <p14:tracePt t="19898" x="2919413" y="2486025"/>
          <p14:tracePt t="20484" x="2938463" y="2495550"/>
          <p14:tracePt t="20491" x="2990850" y="2528888"/>
          <p14:tracePt t="20500" x="3019425" y="2552700"/>
          <p14:tracePt t="20515" x="3086100" y="2614613"/>
          <p14:tracePt t="20531" x="3138488" y="2671763"/>
          <p14:tracePt t="20548" x="3186113" y="2714625"/>
          <p14:tracePt t="20581" x="3286125" y="2805113"/>
          <p14:tracePt t="20615" x="3352800" y="2900363"/>
          <p14:tracePt t="20631" x="3376613" y="2947988"/>
          <p14:tracePt t="20648" x="3395663" y="2986088"/>
          <p14:tracePt t="20665" x="3400425" y="3005138"/>
          <p14:tracePt t="20681" x="3414713" y="3028950"/>
          <p14:tracePt t="20698" x="3414713" y="3062288"/>
          <p14:tracePt t="20715" x="3414713" y="3081338"/>
          <p14:tracePt t="20731" x="3414713" y="3090863"/>
          <p14:tracePt t="20748" x="3414713" y="3109913"/>
          <p14:tracePt t="20765" x="3414713" y="3114675"/>
          <p14:tracePt t="20781" x="3414713" y="3119438"/>
          <p14:tracePt t="20798" x="3409950" y="3128963"/>
          <p14:tracePt t="20815" x="3400425" y="3138488"/>
          <p14:tracePt t="20831" x="3390900" y="3152775"/>
          <p14:tracePt t="20848" x="3386138" y="3162300"/>
          <p14:tracePt t="20865" x="3381375" y="3171825"/>
          <p14:tracePt t="20881" x="3367088" y="3181350"/>
          <p14:tracePt t="20898" x="3362325" y="3186113"/>
          <p14:tracePt t="20914" x="3352800" y="3190875"/>
          <p14:tracePt t="20931" x="3343275" y="3190875"/>
          <p14:tracePt t="21402" x="3348038" y="3190875"/>
          <p14:tracePt t="21409" x="3367088" y="3190875"/>
          <p14:tracePt t="21417" x="3381375" y="3186113"/>
          <p14:tracePt t="21431" x="3409950" y="3181350"/>
          <p14:tracePt t="21448" x="3443288" y="3171825"/>
          <p14:tracePt t="21465" x="3476625" y="3171825"/>
          <p14:tracePt t="21481" x="3514725" y="3157538"/>
          <p14:tracePt t="21514" x="3619500" y="3157538"/>
          <p14:tracePt t="21548" x="3709988" y="3152775"/>
          <p14:tracePt t="21564" x="3776663" y="3143250"/>
          <p14:tracePt t="21581" x="3819525" y="3143250"/>
          <p14:tracePt t="21598" x="3857625" y="3143250"/>
          <p14:tracePt t="21615" x="3905250" y="3143250"/>
          <p14:tracePt t="21631" x="3924300" y="3143250"/>
          <p14:tracePt t="21648" x="3933825" y="3143250"/>
          <p14:tracePt t="21664" x="3938588" y="3143250"/>
          <p14:tracePt t="21681" x="3948113" y="3143250"/>
          <p14:tracePt t="21698" x="3957638" y="3143250"/>
          <p14:tracePt t="21762" x="3962400" y="3143250"/>
          <p14:tracePt t="22026" x="3990975" y="3143250"/>
          <p14:tracePt t="22034" x="4029075" y="3138488"/>
          <p14:tracePt t="22041" x="4052888" y="3133725"/>
          <p14:tracePt t="22049" x="4076700" y="3133725"/>
          <p14:tracePt t="22065" x="4129088" y="3133725"/>
          <p14:tracePt t="22081" x="4176713" y="3133725"/>
          <p14:tracePt t="22114" x="4305300" y="3133725"/>
          <p14:tracePt t="22148" x="4395788" y="3133725"/>
          <p14:tracePt t="22164" x="4438650" y="3133725"/>
          <p14:tracePt t="22181" x="4486275" y="3133725"/>
          <p14:tracePt t="22198" x="4519613" y="3133725"/>
          <p14:tracePt t="22214" x="4543425" y="3133725"/>
          <p14:tracePt t="22231" x="4572000" y="3133725"/>
          <p14:tracePt t="22248" x="4581525" y="3133725"/>
          <p14:tracePt t="22264" x="4591050" y="3133725"/>
          <p14:tracePt t="22281" x="4595813" y="3133725"/>
          <p14:tracePt t="22298" x="4605338" y="3133725"/>
          <p14:tracePt t="22314" x="4610100" y="3133725"/>
          <p14:tracePt t="23568" x="4581525" y="3133725"/>
          <p14:tracePt t="23576" x="4552950" y="3133725"/>
          <p14:tracePt t="23583" x="4529138" y="3133725"/>
          <p14:tracePt t="23598" x="4462463" y="3133725"/>
          <p14:tracePt t="23615" x="4395788" y="3133725"/>
          <p14:tracePt t="23632" x="4324350" y="3128963"/>
          <p14:tracePt t="23665" x="4157663" y="3109913"/>
          <p14:tracePt t="23698" x="4086225" y="3105150"/>
          <p14:tracePt t="23715" x="4024313" y="3105150"/>
          <p14:tracePt t="23731" x="3967163" y="3105150"/>
          <p14:tracePt t="23748" x="3886200" y="3105150"/>
          <p14:tracePt t="23764" x="3795713" y="3105150"/>
          <p14:tracePt t="23781" x="3657600" y="3105150"/>
          <p14:tracePt t="23798" x="3524250" y="3124200"/>
          <p14:tracePt t="23814" x="3376613" y="3124200"/>
          <p14:tracePt t="23831" x="3243263" y="3124200"/>
          <p14:tracePt t="23848" x="3062288" y="3119438"/>
          <p14:tracePt t="23864" x="2962275" y="3109913"/>
          <p14:tracePt t="23881" x="2857500" y="3105150"/>
          <p14:tracePt t="23898" x="2776538" y="3095625"/>
          <p14:tracePt t="23914" x="2686050" y="3090863"/>
          <p14:tracePt t="23932" x="2633663" y="3081338"/>
          <p14:tracePt t="23948" x="2595563" y="3081338"/>
          <p14:tracePt t="23965" x="2543175" y="3081338"/>
          <p14:tracePt t="23981" x="2509838" y="3076575"/>
          <p14:tracePt t="23998" x="2466975" y="3076575"/>
          <p14:tracePt t="24014" x="2424113" y="3076575"/>
          <p14:tracePt t="24031" x="2362200" y="3076575"/>
          <p14:tracePt t="24048" x="2328863" y="3076575"/>
          <p14:tracePt t="24064" x="2290763" y="3076575"/>
          <p14:tracePt t="24081" x="2257425" y="3076575"/>
          <p14:tracePt t="24098" x="2209800" y="3081338"/>
          <p14:tracePt t="24114" x="2176463" y="3090863"/>
          <p14:tracePt t="24131" x="2157413" y="3090863"/>
          <p14:tracePt t="24148" x="2143125" y="3090863"/>
          <p14:tracePt t="24164" x="2133600" y="3090863"/>
          <p14:tracePt t="24181" x="2128838" y="3090863"/>
          <p14:tracePt t="24198" x="2124075" y="3090863"/>
          <p14:tracePt t="24214" x="2114550" y="3090863"/>
          <p14:tracePt t="24259" x="2119313" y="3090863"/>
          <p14:tracePt t="24266" x="2124075" y="3090863"/>
          <p14:tracePt t="24281" x="2152650" y="3090863"/>
          <p14:tracePt t="24298" x="2195513" y="3086100"/>
          <p14:tracePt t="24314" x="2266950" y="3081338"/>
          <p14:tracePt t="24331" x="2366963" y="3062288"/>
          <p14:tracePt t="24348" x="2519363" y="3048000"/>
          <p14:tracePt t="24364" x="2609850" y="3033713"/>
          <p14:tracePt t="24381" x="2705100" y="3014663"/>
          <p14:tracePt t="24398" x="2890838" y="2981325"/>
          <p14:tracePt t="24414" x="3014663" y="2957513"/>
          <p14:tracePt t="24431" x="3119438" y="2943225"/>
          <p14:tracePt t="24448" x="3205163" y="2919413"/>
          <p14:tracePt t="24465" x="3348038" y="2886075"/>
          <p14:tracePt t="24481" x="3438525" y="2862263"/>
          <p14:tracePt t="24498" x="3524250" y="2847975"/>
          <p14:tracePt t="24514" x="3595688" y="2833688"/>
          <p14:tracePt t="24531" x="3657600" y="2828925"/>
          <p14:tracePt t="24548" x="3690938" y="2828925"/>
          <p14:tracePt t="24564" x="3729038" y="2828925"/>
          <p14:tracePt t="24582" x="3752850" y="2828925"/>
          <p14:tracePt t="24598" x="3762375" y="2828925"/>
          <p14:tracePt t="24614" x="3767138" y="2828925"/>
          <p14:tracePt t="24631" x="3776663" y="2828925"/>
          <p14:tracePt t="24648" x="3781425" y="2828925"/>
          <p14:tracePt t="24752" x="3786188" y="2828925"/>
          <p14:tracePt t="25031" x="3781425" y="2833688"/>
          <p14:tracePt t="25038" x="3752850" y="2862263"/>
          <p14:tracePt t="25048" x="3724275" y="2881313"/>
          <p14:tracePt t="25064" x="3648075" y="2928938"/>
          <p14:tracePt t="25066" x="3595688" y="2952750"/>
          <p14:tracePt t="25081" x="3519488" y="2995613"/>
          <p14:tracePt t="25114" x="3395663" y="3033713"/>
          <p14:tracePt t="25148" x="3309938" y="3048000"/>
          <p14:tracePt t="25164" x="3286125" y="3052763"/>
          <p14:tracePt t="25181" x="3257550" y="3052763"/>
          <p14:tracePt t="25197" x="3233738" y="3052763"/>
          <p14:tracePt t="25214" x="3205163" y="3052763"/>
          <p14:tracePt t="25231" x="3190875" y="3052763"/>
          <p14:tracePt t="25248" x="3186113" y="3052763"/>
          <p14:tracePt t="25264" x="3176588" y="3052763"/>
          <p14:tracePt t="25338" x="3181350" y="3052763"/>
          <p14:tracePt t="25346" x="3186113" y="3057525"/>
          <p14:tracePt t="25353" x="3195638" y="3057525"/>
          <p14:tracePt t="25364" x="3219450" y="3062288"/>
          <p14:tracePt t="25381" x="3271838" y="3071813"/>
          <p14:tracePt t="25398" x="3429000" y="3071813"/>
          <p14:tracePt t="25414" x="3543300" y="3071813"/>
          <p14:tracePt t="25432" x="3643313" y="3071813"/>
          <p14:tracePt t="25449" x="3790950" y="3071813"/>
          <p14:tracePt t="25464" x="3857625" y="3071813"/>
          <p14:tracePt t="25481" x="3924300" y="3071813"/>
          <p14:tracePt t="25498" x="3995738" y="3076575"/>
          <p14:tracePt t="25514" x="4062413" y="3086100"/>
          <p14:tracePt t="25531" x="4105275" y="3090863"/>
          <p14:tracePt t="25548" x="4138613" y="3095625"/>
          <p14:tracePt t="25564" x="4167188" y="3095625"/>
          <p14:tracePt t="25566" x="4181475" y="3095625"/>
          <p14:tracePt t="25581" x="4219575" y="3095625"/>
          <p14:tracePt t="25597" x="4252913" y="3095625"/>
          <p14:tracePt t="25614" x="4281488" y="3095625"/>
          <p14:tracePt t="25631" x="4319588" y="3095625"/>
          <p14:tracePt t="25648" x="4348163" y="3095625"/>
          <p14:tracePt t="25664" x="4371975" y="3095625"/>
          <p14:tracePt t="25681" x="4391025" y="3095625"/>
          <p14:tracePt t="25698" x="4410075" y="3095625"/>
          <p14:tracePt t="25714" x="4414838" y="3095625"/>
          <p14:tracePt t="25731" x="4419600" y="3095625"/>
          <p14:tracePt t="25748" x="4429125" y="3095625"/>
          <p14:tracePt t="26212" x="4410075" y="3114675"/>
          <p14:tracePt t="26219" x="4391025" y="3128963"/>
          <p14:tracePt t="26231" x="4367213" y="3148013"/>
          <p14:tracePt t="26248" x="4310063" y="3181350"/>
          <p14:tracePt t="26264" x="4214813" y="3243263"/>
          <p14:tracePt t="26281" x="4157663" y="3267075"/>
          <p14:tracePt t="26298" x="4105275" y="3295650"/>
          <p14:tracePt t="26331" x="4010025" y="3357563"/>
          <p14:tracePt t="26365" x="3943350" y="3409950"/>
          <p14:tracePt t="26381" x="3876675" y="3462338"/>
          <p14:tracePt t="26397" x="3829050" y="3486150"/>
          <p14:tracePt t="26414" x="3800475" y="3509963"/>
          <p14:tracePt t="26431" x="3762375" y="3524250"/>
          <p14:tracePt t="26447" x="3714750" y="3538538"/>
          <p14:tracePt t="26464" x="3690938" y="3548063"/>
          <p14:tracePt t="26481" x="3657600" y="3557588"/>
          <p14:tracePt t="26498" x="3629025" y="3567113"/>
          <p14:tracePt t="26514" x="3567113" y="3576638"/>
          <p14:tracePt t="26531" x="3524250" y="3581400"/>
          <p14:tracePt t="26548" x="3471863" y="3595688"/>
          <p14:tracePt t="26565" x="3409950" y="3609975"/>
          <p14:tracePt t="26581" x="3367088" y="3614738"/>
          <p14:tracePt t="26597" x="3324225" y="3619500"/>
          <p14:tracePt t="26614" x="3286125" y="3619500"/>
          <p14:tracePt t="26631" x="3233738" y="3619500"/>
          <p14:tracePt t="26648" x="3190875" y="3619500"/>
          <p14:tracePt t="26664" x="3148013" y="3605213"/>
          <p14:tracePt t="26681" x="3095625" y="3586163"/>
          <p14:tracePt t="26697" x="3028950" y="3552825"/>
          <p14:tracePt t="26714" x="2986088" y="3519488"/>
          <p14:tracePt t="26731" x="2947988" y="3495675"/>
          <p14:tracePt t="26748" x="2890838" y="3457575"/>
          <p14:tracePt t="26764" x="2857500" y="3433763"/>
          <p14:tracePt t="26781" x="2833688" y="3424238"/>
          <p14:tracePt t="26797" x="2819400" y="3405188"/>
          <p14:tracePt t="26814" x="2805113" y="3395663"/>
          <p14:tracePt t="26831" x="2795588" y="3390900"/>
          <p14:tracePt t="26848" x="2790825" y="3386138"/>
          <p14:tracePt t="26864" x="2786063" y="3386138"/>
          <p14:tracePt t="27137" x="2790825" y="3386138"/>
          <p14:tracePt t="27145" x="2800350" y="3386138"/>
          <p14:tracePt t="27152" x="2805113" y="3386138"/>
          <p14:tracePt t="27164" x="2809875" y="3386138"/>
          <p14:tracePt t="27181" x="2828925" y="3395663"/>
          <p14:tracePt t="27197" x="2843213" y="3395663"/>
          <p14:tracePt t="27214" x="2857500" y="3400425"/>
          <p14:tracePt t="27231" x="2867025" y="3405188"/>
          <p14:tracePt t="27248" x="2886075" y="3414713"/>
          <p14:tracePt t="27264" x="2905125" y="3429000"/>
          <p14:tracePt t="27281" x="2919413" y="3433763"/>
          <p14:tracePt t="27297" x="2943225" y="3448050"/>
          <p14:tracePt t="27314" x="2967038" y="3462338"/>
          <p14:tracePt t="27331" x="2981325" y="3471863"/>
          <p14:tracePt t="27347" x="3005138" y="3476625"/>
          <p14:tracePt t="27364" x="3028950" y="3481388"/>
          <p14:tracePt t="27381" x="3062288" y="3500438"/>
          <p14:tracePt t="27398" x="3095625" y="3509963"/>
          <p14:tracePt t="27414" x="3133725" y="3524250"/>
          <p14:tracePt t="27431" x="3195638" y="3533775"/>
          <p14:tracePt t="27448" x="3233738" y="3543300"/>
          <p14:tracePt t="27464" x="3262313" y="3548063"/>
          <p14:tracePt t="27481" x="3290888" y="3548063"/>
          <p14:tracePt t="27498" x="3338513" y="3548063"/>
          <p14:tracePt t="27514" x="3357563" y="3548063"/>
          <p14:tracePt t="27531" x="3395663" y="3548063"/>
          <p14:tracePt t="27547" x="3424238" y="3548063"/>
          <p14:tracePt t="27564" x="3467100" y="3548063"/>
          <p14:tracePt t="27582" x="3495675" y="3548063"/>
          <p14:tracePt t="27598" x="3524250" y="3548063"/>
          <p14:tracePt t="27614" x="3581400" y="3538538"/>
          <p14:tracePt t="27631" x="3609975" y="3533775"/>
          <p14:tracePt t="27647" x="3629025" y="3533775"/>
          <p14:tracePt t="27664" x="3652838" y="3529013"/>
          <p14:tracePt t="27681" x="3676650" y="3519488"/>
          <p14:tracePt t="27697" x="3700463" y="3509963"/>
          <p14:tracePt t="27714" x="3724275" y="3500438"/>
          <p14:tracePt t="27731" x="3738563" y="3495675"/>
          <p14:tracePt t="27747" x="3757613" y="3490913"/>
          <p14:tracePt t="27764" x="3771900" y="3486150"/>
          <p14:tracePt t="27781" x="3781425" y="3486150"/>
          <p14:tracePt t="27797" x="3790950" y="3486150"/>
          <p14:tracePt t="27814" x="3800475" y="3486150"/>
          <p14:tracePt t="27831" x="3805238" y="3486150"/>
          <p14:tracePt t="27847" x="3810000" y="3486150"/>
          <p14:tracePt t="27864" x="3824288" y="3486150"/>
          <p14:tracePt t="27881" x="3838575" y="3486150"/>
          <p14:tracePt t="27898" x="3848100" y="3486150"/>
          <p14:tracePt t="27914" x="3862388" y="3486150"/>
          <p14:tracePt t="27931" x="3876675" y="3486150"/>
          <p14:tracePt t="27947" x="3881438" y="3486150"/>
          <p14:tracePt t="27964" x="3886200" y="3486150"/>
          <p14:tracePt t="28320" x="3862388" y="3495675"/>
          <p14:tracePt t="28327" x="3833813" y="3509963"/>
          <p14:tracePt t="28334" x="3795713" y="3524250"/>
          <p14:tracePt t="28347" x="3757613" y="3538538"/>
          <p14:tracePt t="28364" x="3638550" y="3567113"/>
          <p14:tracePt t="28397" x="3495675" y="3590925"/>
          <p14:tracePt t="28431" x="3300413" y="3576638"/>
          <p14:tracePt t="28447" x="3214688" y="3562350"/>
          <p14:tracePt t="28464" x="3152775" y="3548063"/>
          <p14:tracePt t="28481" x="3109913" y="3524250"/>
          <p14:tracePt t="28497" x="3052763" y="3486150"/>
          <p14:tracePt t="28514" x="3024188" y="3448050"/>
          <p14:tracePt t="28531" x="3009900" y="3419475"/>
          <p14:tracePt t="28548" x="2990850" y="3362325"/>
          <p14:tracePt t="28564" x="2990850" y="3309938"/>
          <p14:tracePt t="28581" x="3014663" y="3238500"/>
          <p14:tracePt t="28597" x="3052763" y="3148013"/>
          <p14:tracePt t="28614" x="3138488" y="3052763"/>
          <p14:tracePt t="28631" x="3228975" y="2986088"/>
          <p14:tracePt t="28647" x="3300413" y="2952750"/>
          <p14:tracePt t="28664" x="3386138" y="2938463"/>
          <p14:tracePt t="28681" x="3543300" y="2938463"/>
          <p14:tracePt t="28697" x="3657600" y="2967038"/>
          <p14:tracePt t="28714" x="3767138" y="3000375"/>
          <p14:tracePt t="28731" x="3848100" y="3043238"/>
          <p14:tracePt t="28747" x="3895725" y="3067050"/>
          <p14:tracePt t="28764" x="3924300" y="3090863"/>
          <p14:tracePt t="28781" x="3948113" y="3114675"/>
          <p14:tracePt t="28797" x="3981450" y="3157538"/>
          <p14:tracePt t="28814" x="3990975" y="3181350"/>
          <p14:tracePt t="28831" x="3995738" y="3209925"/>
          <p14:tracePt t="28847" x="4000500" y="3238500"/>
          <p14:tracePt t="28864" x="4000500" y="3290888"/>
          <p14:tracePt t="28881" x="3990975" y="3338513"/>
          <p14:tracePt t="28897" x="3976688" y="3381375"/>
          <p14:tracePt t="28914" x="3957638" y="3424238"/>
          <p14:tracePt t="28931" x="3924300" y="3481388"/>
          <p14:tracePt t="28947" x="3910013" y="3505200"/>
          <p14:tracePt t="28964" x="3890963" y="3529013"/>
          <p14:tracePt t="28981" x="3848100" y="3557588"/>
          <p14:tracePt t="28997" x="3805238" y="3576638"/>
          <p14:tracePt t="29014" x="3757613" y="3590925"/>
          <p14:tracePt t="29031" x="3695700" y="3605213"/>
          <p14:tracePt t="29047" x="3600450" y="3619500"/>
          <p14:tracePt t="29064" x="3529013" y="3614738"/>
          <p14:tracePt t="29081" x="3429000" y="3605213"/>
          <p14:tracePt t="29098" x="3324225" y="3581400"/>
          <p14:tracePt t="29114" x="3209925" y="3529013"/>
          <p14:tracePt t="29131" x="3162300" y="3495675"/>
          <p14:tracePt t="29147" x="3128963" y="3448050"/>
          <p14:tracePt t="29164" x="3090863" y="3381375"/>
          <p14:tracePt t="29181" x="3076575" y="3348038"/>
          <p14:tracePt t="29197" x="3076575" y="3305175"/>
          <p14:tracePt t="29214" x="3076575" y="3276600"/>
          <p14:tracePt t="29231" x="3114675" y="3209925"/>
          <p14:tracePt t="29247" x="3157538" y="3171825"/>
          <p14:tracePt t="29264" x="3233738" y="3124200"/>
          <p14:tracePt t="29281" x="3328988" y="3090863"/>
          <p14:tracePt t="29297" x="3419475" y="3076575"/>
          <p14:tracePt t="29314" x="3467100" y="3086100"/>
          <p14:tracePt t="29331" x="3529013" y="3100388"/>
          <p14:tracePt t="29347" x="3614738" y="3143250"/>
          <p14:tracePt t="29364" x="3657600" y="3152775"/>
          <p14:tracePt t="29381" x="3686175" y="3176588"/>
          <p14:tracePt t="29397" x="3719513" y="3205163"/>
          <p14:tracePt t="29414" x="3752850" y="3252788"/>
          <p14:tracePt t="29431" x="3790950" y="3333750"/>
          <p14:tracePt t="29447" x="3805238" y="3395663"/>
          <p14:tracePt t="29464" x="3819525" y="3433763"/>
          <p14:tracePt t="29481" x="3829050" y="3471863"/>
          <p14:tracePt t="29497" x="3829050" y="3490913"/>
          <p14:tracePt t="29514" x="3829050" y="3509963"/>
          <p14:tracePt t="29531" x="3829050" y="3519488"/>
          <p14:tracePt t="29547" x="3829050" y="3538538"/>
          <p14:tracePt t="29564" x="3829050" y="3548063"/>
          <p14:tracePt t="29581" x="3824288" y="3562350"/>
          <p14:tracePt t="29597" x="3814763" y="3590925"/>
          <p14:tracePt t="29614" x="3795713" y="3605213"/>
          <p14:tracePt t="29631" x="3781425" y="3624263"/>
          <p14:tracePt t="29647" x="3757613" y="3648075"/>
          <p14:tracePt t="29664" x="3724275" y="3662363"/>
          <p14:tracePt t="29680" x="3686175" y="3681413"/>
          <p14:tracePt t="29697" x="3652838" y="3686175"/>
          <p14:tracePt t="29714" x="3609975" y="3686175"/>
          <p14:tracePt t="29731" x="3500438" y="3662363"/>
          <p14:tracePt t="29747" x="3405188" y="3629025"/>
          <p14:tracePt t="29764" x="3295650" y="3595688"/>
          <p14:tracePt t="29781" x="3195638" y="3562350"/>
          <p14:tracePt t="29797" x="3148013" y="3538538"/>
          <p14:tracePt t="29814" x="3119438" y="3524250"/>
          <p14:tracePt t="29831" x="3095625" y="3490913"/>
          <p14:tracePt t="29847" x="3062288" y="3409950"/>
          <p14:tracePt t="29864" x="3057525" y="3352800"/>
          <p14:tracePt t="29881" x="3057525" y="3300413"/>
          <p14:tracePt t="29897" x="3086100" y="3248025"/>
          <p14:tracePt t="29914" x="3152775" y="3176588"/>
          <p14:tracePt t="29930" x="3267075" y="3109913"/>
          <p14:tracePt t="29947" x="3371850" y="3057525"/>
          <p14:tracePt t="29964" x="3505200" y="3019425"/>
          <p14:tracePt t="29981" x="3586163" y="3009900"/>
          <p14:tracePt t="29997" x="3662363" y="3019425"/>
          <p14:tracePt t="30014" x="3705225" y="3033713"/>
          <p14:tracePt t="30031" x="3752850" y="3057525"/>
          <p14:tracePt t="30047" x="3771900" y="3076575"/>
          <p14:tracePt t="30064" x="3781425" y="3105150"/>
          <p14:tracePt t="30080" x="3800475" y="3157538"/>
          <p14:tracePt t="30097" x="3824288" y="3286125"/>
          <p14:tracePt t="30114" x="3824288" y="3348038"/>
          <p14:tracePt t="30131" x="3824288" y="3381375"/>
          <p14:tracePt t="30147" x="3824288" y="3405188"/>
          <p14:tracePt t="30164" x="3810000" y="3438525"/>
          <p14:tracePt t="30180" x="3805238" y="3448050"/>
          <p14:tracePt t="30197" x="3805238" y="3457575"/>
          <p14:tracePt t="30214" x="3805238" y="3467100"/>
          <p14:tracePt t="31264" x="3829050" y="3467100"/>
          <p14:tracePt t="31272" x="3867150" y="3467100"/>
          <p14:tracePt t="31280" x="3910013" y="3467100"/>
          <p14:tracePt t="31297" x="4024313" y="3467100"/>
          <p14:tracePt t="31314" x="4114800" y="3467100"/>
          <p14:tracePt t="31331" x="4229100" y="3471863"/>
          <p14:tracePt t="31347" x="4291013" y="3481388"/>
          <p14:tracePt t="31380" x="4400550" y="3490913"/>
          <p14:tracePt t="31414" x="4524375" y="3509963"/>
          <p14:tracePt t="31430" x="4562475" y="3519488"/>
          <p14:tracePt t="31447" x="4600575" y="3529013"/>
          <p14:tracePt t="31464" x="4638675" y="3543300"/>
          <p14:tracePt t="31480" x="4657725" y="3548063"/>
          <p14:tracePt t="31497" x="4676775" y="3552825"/>
          <p14:tracePt t="31514" x="4710113" y="3562350"/>
          <p14:tracePt t="31530" x="4733925" y="3576638"/>
          <p14:tracePt t="31547" x="4752975" y="3581400"/>
          <p14:tracePt t="31564" x="4776788" y="3586163"/>
          <p14:tracePt t="31580" x="4810125" y="3586163"/>
          <p14:tracePt t="31597" x="4819650" y="3586163"/>
          <p14:tracePt t="31614" x="4838700" y="3586163"/>
          <p14:tracePt t="31630" x="4862513" y="3586163"/>
          <p14:tracePt t="31647" x="4891088" y="3590925"/>
          <p14:tracePt t="31664" x="4924425" y="3595688"/>
          <p14:tracePt t="31680" x="4953000" y="3595688"/>
          <p14:tracePt t="31697" x="4981575" y="3595688"/>
          <p14:tracePt t="31714" x="5005388" y="3590925"/>
          <p14:tracePt t="31730" x="5043488" y="3576638"/>
          <p14:tracePt t="31747" x="5076825" y="3571875"/>
          <p14:tracePt t="31764" x="5148263" y="3557588"/>
          <p14:tracePt t="31780" x="5191125" y="3552825"/>
          <p14:tracePt t="31797" x="5233988" y="3548063"/>
          <p14:tracePt t="31814" x="5272088" y="3543300"/>
          <p14:tracePt t="31830" x="5305425" y="3529013"/>
          <p14:tracePt t="31847" x="5324475" y="3529013"/>
          <p14:tracePt t="31864" x="5348288" y="3529013"/>
          <p14:tracePt t="31880" x="5357813" y="3529013"/>
          <p14:tracePt t="31897" x="5376863" y="3529013"/>
          <p14:tracePt t="31914" x="5391150" y="3529013"/>
          <p14:tracePt t="31930" x="5395913" y="3529013"/>
          <p14:tracePt t="31947" x="5405438" y="3529013"/>
          <p14:tracePt t="31964" x="5414963" y="3529013"/>
          <p14:tracePt t="31997" x="5419725" y="3529013"/>
          <p14:tracePt t="32219" x="5400675" y="3519488"/>
          <p14:tracePt t="32226" x="5381625" y="3509963"/>
          <p14:tracePt t="32234" x="5362575" y="3505200"/>
          <p14:tracePt t="32247" x="5353050" y="3495675"/>
          <p14:tracePt t="32280" x="5286375" y="3429000"/>
          <p14:tracePt t="32314" x="5262563" y="3186113"/>
          <p14:tracePt t="32330" x="5267325" y="3105150"/>
          <p14:tracePt t="32347" x="5286375" y="3057525"/>
          <p14:tracePt t="32364" x="5305425" y="3028950"/>
          <p14:tracePt t="32380" x="5324475" y="3009900"/>
          <p14:tracePt t="32397" x="5338763" y="3005138"/>
          <p14:tracePt t="32414" x="5367338" y="3005138"/>
          <p14:tracePt t="32430" x="5405438" y="3009900"/>
          <p14:tracePt t="32447" x="5476875" y="3090863"/>
          <p14:tracePt t="32464" x="5519738" y="3157538"/>
          <p14:tracePt t="32480" x="5553075" y="3205163"/>
          <p14:tracePt t="32497" x="5572125" y="3243263"/>
          <p14:tracePt t="32514" x="5591175" y="3290888"/>
          <p14:tracePt t="32530" x="5600700" y="3309938"/>
          <p14:tracePt t="32547" x="5600700" y="3333750"/>
          <p14:tracePt t="32564" x="5591175" y="3367088"/>
          <p14:tracePt t="32580" x="5586413" y="3371850"/>
          <p14:tracePt t="32792" x="5634038" y="3371850"/>
          <p14:tracePt t="32800" x="5710238" y="3371850"/>
          <p14:tracePt t="32806" x="5786438" y="3371850"/>
          <p14:tracePt t="32814" x="5843588" y="3371850"/>
          <p14:tracePt t="32830" x="5943600" y="3371850"/>
          <p14:tracePt t="32847" x="6067425" y="3371850"/>
          <p14:tracePt t="32864" x="6191250" y="3390900"/>
          <p14:tracePt t="32880" x="6334125" y="3414713"/>
          <p14:tracePt t="32897" x="6386513" y="3419475"/>
          <p14:tracePt t="32914" x="6429375" y="3433763"/>
          <p14:tracePt t="32930" x="6472238" y="3438525"/>
          <p14:tracePt t="32947" x="6524625" y="3457575"/>
          <p14:tracePt t="32964" x="6567488" y="3462338"/>
          <p14:tracePt t="32980" x="6605588" y="3467100"/>
          <p14:tracePt t="32997" x="6667500" y="3476625"/>
          <p14:tracePt t="33014" x="6710363" y="3476625"/>
          <p14:tracePt t="33030" x="6743700" y="3476625"/>
          <p14:tracePt t="33047" x="6781800" y="3476625"/>
          <p14:tracePt t="33064" x="6824663" y="3476625"/>
          <p14:tracePt t="33080" x="6862763" y="3476625"/>
          <p14:tracePt t="33097" x="6891338" y="3476625"/>
          <p14:tracePt t="33114" x="6910388" y="3476625"/>
          <p14:tracePt t="33130" x="6938963" y="3476625"/>
          <p14:tracePt t="33147" x="6953250" y="3476625"/>
          <p14:tracePt t="33164" x="6958013" y="3476625"/>
          <p14:tracePt t="33180" x="6967538" y="3476625"/>
          <p14:tracePt t="33197" x="6972300" y="3476625"/>
          <p14:tracePt t="33276" x="6972300" y="3481388"/>
          <p14:tracePt t="33291" x="6962775" y="3486150"/>
          <p14:tracePt t="33299" x="6958013" y="3490913"/>
          <p14:tracePt t="33306" x="6953250" y="3495675"/>
          <p14:tracePt t="33314" x="6943725" y="3500438"/>
          <p14:tracePt t="33330" x="6934200" y="3509963"/>
          <p14:tracePt t="33347" x="6924675" y="3514725"/>
          <p14:tracePt t="33364" x="6919913" y="3519488"/>
          <p14:tracePt t="33380" x="6915150" y="3524250"/>
          <p14:tracePt t="33614" x="6867525" y="3514725"/>
          <p14:tracePt t="33622" x="6819900" y="3500438"/>
          <p14:tracePt t="33630" x="6772275" y="3481388"/>
          <p14:tracePt t="33647" x="6696075" y="3462338"/>
          <p14:tracePt t="33664" x="6643688" y="3452813"/>
          <p14:tracePt t="33680" x="6605588" y="3443288"/>
          <p14:tracePt t="33697" x="6591300" y="3443288"/>
          <p14:tracePt t="33714" x="6581775" y="3443288"/>
          <p14:tracePt t="33730" x="6577013" y="3443288"/>
          <p14:tracePt t="33747" x="6572250" y="3443288"/>
          <p14:tracePt t="33764" x="6562725" y="3443288"/>
          <p14:tracePt t="33780" x="6534150" y="3443288"/>
          <p14:tracePt t="33797" x="6491288" y="3448050"/>
          <p14:tracePt t="33814" x="6353175" y="3471863"/>
          <p14:tracePt t="33830" x="6257925" y="3495675"/>
          <p14:tracePt t="33847" x="6138863" y="3529013"/>
          <p14:tracePt t="33864" x="5986463" y="3571875"/>
          <p14:tracePt t="33880" x="5895975" y="3576638"/>
          <p14:tracePt t="33897" x="5824538" y="3576638"/>
          <p14:tracePt t="33914" x="5767388" y="3576638"/>
          <p14:tracePt t="33930" x="5672138" y="3567113"/>
          <p14:tracePt t="33947" x="5610225" y="3557588"/>
          <p14:tracePt t="33963" x="5557838" y="3543300"/>
          <p14:tracePt t="33980" x="5505450" y="3529013"/>
          <p14:tracePt t="33997" x="5448300" y="3529013"/>
          <p14:tracePt t="34014" x="5410200" y="3529013"/>
          <p14:tracePt t="34030" x="5367338" y="3529013"/>
          <p14:tracePt t="34047" x="5334000" y="3529013"/>
          <p14:tracePt t="34063" x="5272088" y="3529013"/>
          <p14:tracePt t="34080" x="5248275" y="3529013"/>
          <p14:tracePt t="34097" x="5229225" y="3529013"/>
          <p14:tracePt t="34114" x="5219700" y="3529013"/>
          <p14:tracePt t="34130" x="5210175" y="3529013"/>
          <p14:tracePt t="34147" x="5205413" y="3529013"/>
          <p14:tracePt t="34163" x="5200650" y="3529013"/>
          <p14:tracePt t="34716" x="5176838" y="3519488"/>
          <p14:tracePt t="34723" x="5153025" y="3509963"/>
          <p14:tracePt t="34732" x="5124450" y="3505200"/>
          <p14:tracePt t="34747" x="5062538" y="3490913"/>
          <p14:tracePt t="34763" x="5000625" y="3481388"/>
          <p14:tracePt t="34780" x="4943475" y="3481388"/>
          <p14:tracePt t="34813" x="4862513" y="3495675"/>
          <p14:tracePt t="34847" x="4819650" y="3495675"/>
          <p14:tracePt t="34863" x="4800600" y="3495675"/>
          <p14:tracePt t="34880" x="4776788" y="3495675"/>
          <p14:tracePt t="34897" x="4752975" y="3490913"/>
          <p14:tracePt t="34914" x="4714875" y="3486150"/>
          <p14:tracePt t="34930" x="4686300" y="3476625"/>
          <p14:tracePt t="34947" x="4648200" y="3476625"/>
          <p14:tracePt t="34963" x="4624388" y="3476625"/>
          <p14:tracePt t="34980" x="4581525" y="3476625"/>
          <p14:tracePt t="34997" x="4562475" y="3476625"/>
          <p14:tracePt t="35013" x="4538663" y="3476625"/>
          <p14:tracePt t="35030" x="4529138" y="3476625"/>
          <p14:tracePt t="35047" x="4510088" y="3476625"/>
          <p14:tracePt t="35063" x="4500563" y="3476625"/>
          <p14:tracePt t="35080" x="4495800" y="3476625"/>
          <p14:tracePt t="35097" x="4491038" y="3476625"/>
          <p14:tracePt t="35113" x="4481513" y="3476625"/>
          <p14:tracePt t="35171" x="4476750" y="3476625"/>
          <p14:tracePt t="35230" x="4471988" y="3476625"/>
          <p14:tracePt t="39012" x="4457700" y="3467100"/>
          <p14:tracePt t="39019" x="4438650" y="3448050"/>
          <p14:tracePt t="39030" x="4410075" y="3429000"/>
          <p14:tracePt t="39047" x="4352925" y="3390900"/>
          <p14:tracePt t="39063" x="4291013" y="3357563"/>
          <p14:tracePt t="39080" x="4257675" y="3348038"/>
          <p14:tracePt t="39096" x="4229100" y="3333750"/>
          <p14:tracePt t="39130" x="4195763" y="3333750"/>
          <p14:tracePt t="39163" x="4162425" y="3328988"/>
          <p14:tracePt t="39180" x="4152900" y="3328988"/>
          <p14:tracePt t="39196" x="4133850" y="3328988"/>
          <p14:tracePt t="39213" x="4129088" y="3328988"/>
          <p14:tracePt t="39230" x="4124325" y="3328988"/>
          <p14:tracePt t="39246" x="4114800" y="3328988"/>
          <p14:tracePt t="39263" x="4105275" y="3328988"/>
          <p14:tracePt t="39343" x="4100513" y="3328988"/>
          <p14:tracePt t="39350" x="4095750" y="3328988"/>
          <p14:tracePt t="39364" x="4090988" y="3324225"/>
          <p14:tracePt t="39380" x="4081463" y="3324225"/>
          <p14:tracePt t="39397" x="4067175" y="3314700"/>
          <p14:tracePt t="39413" x="4052888" y="3309938"/>
          <p14:tracePt t="39430" x="4005263" y="3300413"/>
          <p14:tracePt t="39447" x="3976688" y="3290888"/>
          <p14:tracePt t="39464" x="3938588" y="3281363"/>
          <p14:tracePt t="39481" x="3919538" y="3276600"/>
          <p14:tracePt t="39497" x="3895725" y="3267075"/>
          <p14:tracePt t="39513" x="3886200" y="3262313"/>
          <p14:tracePt t="39530" x="3876675" y="3257550"/>
          <p14:tracePt t="39547" x="3871913" y="3252788"/>
          <p14:tracePt t="39563" x="3862388" y="3243263"/>
          <p14:tracePt t="39580" x="3852863" y="3243263"/>
          <p14:tracePt t="39597" x="3838575" y="3228975"/>
          <p14:tracePt t="39613" x="3829050" y="3224213"/>
          <p14:tracePt t="39630" x="3810000" y="3219450"/>
          <p14:tracePt t="39646" x="3795713" y="3219450"/>
          <p14:tracePt t="39663" x="3781425" y="3214688"/>
          <p14:tracePt t="39680" x="3748088" y="3214688"/>
          <p14:tracePt t="39697" x="3729038" y="3214688"/>
          <p14:tracePt t="39713" x="3705225" y="3214688"/>
          <p14:tracePt t="39730" x="3686175" y="3214688"/>
          <p14:tracePt t="39747" x="3638550" y="3214688"/>
          <p14:tracePt t="39763" x="3609975" y="3214688"/>
          <p14:tracePt t="39780" x="3581400" y="3214688"/>
          <p14:tracePt t="39797" x="3548063" y="3214688"/>
          <p14:tracePt t="39813" x="3490913" y="3214688"/>
          <p14:tracePt t="39830" x="3452813" y="3214688"/>
          <p14:tracePt t="39847" x="3414713" y="3214688"/>
          <p14:tracePt t="39864" x="3362325" y="3209925"/>
          <p14:tracePt t="39880" x="3338513" y="3200400"/>
          <p14:tracePt t="39897" x="3324225" y="3200400"/>
          <p14:tracePt t="39913" x="3319463" y="3200400"/>
          <p14:tracePt t="39930" x="3309938" y="3200400"/>
          <p14:tracePt t="39947" x="3305175" y="3200400"/>
          <p14:tracePt t="39963" x="3300413" y="3200400"/>
          <p14:tracePt t="40049" x="3305175" y="3200400"/>
          <p14:tracePt t="40056" x="3314700" y="3200400"/>
          <p14:tracePt t="40063" x="3333750" y="3200400"/>
          <p14:tracePt t="40080" x="3381375" y="3200400"/>
          <p14:tracePt t="40097" x="3433763" y="3200400"/>
          <p14:tracePt t="40113" x="3543300" y="3200400"/>
          <p14:tracePt t="40130" x="3614738" y="3200400"/>
          <p14:tracePt t="40147" x="3690938" y="3200400"/>
          <p14:tracePt t="40163" x="3762375" y="3200400"/>
          <p14:tracePt t="40180" x="3848100" y="3200400"/>
          <p14:tracePt t="40196" x="3881438" y="3200400"/>
          <p14:tracePt t="40213" x="3919538" y="3190875"/>
          <p14:tracePt t="40230" x="3948113" y="3190875"/>
          <p14:tracePt t="40246" x="3986213" y="3190875"/>
          <p14:tracePt t="40263" x="4005263" y="3190875"/>
          <p14:tracePt t="40280" x="4029075" y="3190875"/>
          <p14:tracePt t="40296" x="4048125" y="3190875"/>
          <p14:tracePt t="40313" x="4057650" y="3190875"/>
          <p14:tracePt t="40330" x="4062413" y="3190875"/>
          <p14:tracePt t="40346" x="4067175" y="3190875"/>
          <p14:tracePt t="40363" x="4071938" y="3190875"/>
          <p14:tracePt t="46517" x="4052888" y="3190875"/>
          <p14:tracePt t="46524" x="4019550" y="3190875"/>
          <p14:tracePt t="46532" x="3986213" y="3195638"/>
          <p14:tracePt t="46546" x="3933825" y="3200400"/>
          <p14:tracePt t="46563" x="3881438" y="3214688"/>
          <p14:tracePt t="46579" x="3848100" y="3214688"/>
          <p14:tracePt t="46596" x="3819525" y="3219450"/>
          <p14:tracePt t="46629" x="3771900" y="3224213"/>
          <p14:tracePt t="46662" x="3748088" y="3228975"/>
          <p14:tracePt t="46679" x="3724275" y="3228975"/>
          <p14:tracePt t="46696" x="3709988" y="3233738"/>
          <p14:tracePt t="46713" x="3695700" y="3233738"/>
          <p14:tracePt t="46729" x="3671888" y="3243263"/>
          <p14:tracePt t="46746" x="3648075" y="3248025"/>
          <p14:tracePt t="46763" x="3629025" y="3248025"/>
          <p14:tracePt t="46779" x="3605213" y="3248025"/>
          <p14:tracePt t="46796" x="3571875" y="3248025"/>
          <p14:tracePt t="46813" x="3557588" y="3248025"/>
          <p14:tracePt t="46829" x="3543300" y="3248025"/>
          <p14:tracePt t="46846" x="3529013" y="3248025"/>
          <p14:tracePt t="46863" x="3495675" y="3248025"/>
          <p14:tracePt t="46879" x="3481388" y="3243263"/>
          <p14:tracePt t="46896" x="3467100" y="3228975"/>
          <p14:tracePt t="46912" x="3443288" y="3224213"/>
          <p14:tracePt t="46929" x="3409950" y="3214688"/>
          <p14:tracePt t="46946" x="3390900" y="3209925"/>
          <p14:tracePt t="46962" x="3367088" y="3195638"/>
          <p14:tracePt t="46979" x="3348038" y="3190875"/>
          <p14:tracePt t="46996" x="3333750" y="3186113"/>
          <p14:tracePt t="47012" x="3314700" y="3186113"/>
          <p14:tracePt t="47029" x="3309938" y="3186113"/>
          <p14:tracePt t="47046" x="3300413" y="3186113"/>
          <p14:tracePt t="47062" x="3295650" y="3186113"/>
          <p14:tracePt t="47170" x="3300413" y="3181350"/>
          <p14:tracePt t="47178" x="3305175" y="3176588"/>
          <p14:tracePt t="47185" x="3319463" y="3176588"/>
          <p14:tracePt t="47196" x="3333750" y="3171825"/>
          <p14:tracePt t="47213" x="3395663" y="3162300"/>
          <p14:tracePt t="47229" x="3500438" y="3148013"/>
          <p14:tracePt t="47246" x="3586163" y="3133725"/>
          <p14:tracePt t="47262" x="3643313" y="3133725"/>
          <p14:tracePt t="47279" x="3695700" y="3133725"/>
          <p14:tracePt t="47296" x="3762375" y="3133725"/>
          <p14:tracePt t="47312" x="3805238" y="3133725"/>
          <p14:tracePt t="47329" x="3838575" y="3133725"/>
          <p14:tracePt t="47346" x="3881438" y="3133725"/>
          <p14:tracePt t="47362" x="3914775" y="3133725"/>
          <p14:tracePt t="47379" x="3952875" y="3133725"/>
          <p14:tracePt t="47396" x="3986213" y="3133725"/>
          <p14:tracePt t="47413" x="4048125" y="3128963"/>
          <p14:tracePt t="47429" x="4076700" y="3128963"/>
          <p14:tracePt t="47446" x="4105275" y="3128963"/>
          <p14:tracePt t="47462" x="4148138" y="3128963"/>
          <p14:tracePt t="47479" x="4210050" y="3124200"/>
          <p14:tracePt t="47496" x="4257675" y="3124200"/>
          <p14:tracePt t="47512" x="4310063" y="3114675"/>
          <p14:tracePt t="47529" x="4352925" y="3109913"/>
          <p14:tracePt t="47546" x="4414838" y="3105150"/>
          <p14:tracePt t="47562" x="4457700" y="3095625"/>
          <p14:tracePt t="47579" x="4486275" y="3090863"/>
          <p14:tracePt t="47596" x="4533900" y="3086100"/>
          <p14:tracePt t="47612" x="4567238" y="3071813"/>
          <p14:tracePt t="47629" x="4595813" y="3067050"/>
          <p14:tracePt t="47646" x="4624388" y="3062288"/>
          <p14:tracePt t="47663" x="4648200" y="3062288"/>
          <p14:tracePt t="47679" x="4657725" y="3062288"/>
          <p14:tracePt t="47696" x="4667250" y="3062288"/>
          <p14:tracePt t="47712" x="4672013" y="3062288"/>
          <p14:tracePt t="47729" x="4676775" y="3062288"/>
          <p14:tracePt t="48404" x="4672013" y="3057525"/>
          <p14:tracePt t="48412" x="4667250" y="3052763"/>
          <p14:tracePt t="48419" x="4652963" y="3043238"/>
          <p14:tracePt t="48429" x="4648200" y="3043238"/>
          <p14:tracePt t="48446" x="4629150" y="3033713"/>
          <p14:tracePt t="48463" x="4595813" y="3024188"/>
          <p14:tracePt t="48496" x="4543425" y="3005138"/>
          <p14:tracePt t="48529" x="4462463" y="3000375"/>
          <p14:tracePt t="48546" x="4438650" y="3000375"/>
          <p14:tracePt t="48562" x="4400550" y="3005138"/>
          <p14:tracePt t="48579" x="4381500" y="3014663"/>
          <p14:tracePt t="48596" x="4329113" y="3019425"/>
          <p14:tracePt t="48612" x="4281488" y="3028950"/>
          <p14:tracePt t="48629" x="4233863" y="3043238"/>
          <p14:tracePt t="48646" x="4152900" y="3071813"/>
          <p14:tracePt t="48662" x="4114800" y="3081338"/>
          <p14:tracePt t="48679" x="4081463" y="3095625"/>
          <p14:tracePt t="48696" x="4057650" y="3105150"/>
          <p14:tracePt t="48712" x="4024313" y="3128963"/>
          <p14:tracePt t="48729" x="4010025" y="3143250"/>
          <p14:tracePt t="48746" x="3995738" y="3152775"/>
          <p14:tracePt t="48762" x="3986213" y="3162300"/>
          <p14:tracePt t="48779" x="3976688" y="3176588"/>
          <p14:tracePt t="48796" x="3967163" y="3190875"/>
          <p14:tracePt t="48813" x="3952875" y="3214688"/>
          <p14:tracePt t="48830" x="3938588" y="3271838"/>
          <p14:tracePt t="48846" x="3929063" y="3300413"/>
          <p14:tracePt t="48862" x="3919538" y="3333750"/>
          <p14:tracePt t="48879" x="3914775" y="3357563"/>
          <p14:tracePt t="48896" x="3900488" y="3386138"/>
          <p14:tracePt t="48912" x="3895725" y="3400425"/>
          <p14:tracePt t="48929" x="3895725" y="3414713"/>
          <p14:tracePt t="48946" x="3890963" y="3424238"/>
          <p14:tracePt t="48962" x="3886200" y="3443288"/>
          <p14:tracePt t="48979" x="3886200" y="3467100"/>
          <p14:tracePt t="48996" x="3886200" y="3481388"/>
          <p14:tracePt t="49012" x="3886200" y="3500438"/>
          <p14:tracePt t="49029" x="3886200" y="3533775"/>
          <p14:tracePt t="49046" x="3886200" y="3552825"/>
          <p14:tracePt t="49062" x="3886200" y="3567113"/>
          <p14:tracePt t="49079" x="3886200" y="3595688"/>
          <p14:tracePt t="49096" x="3886200" y="3609975"/>
          <p14:tracePt t="49112" x="3886200" y="3619500"/>
          <p14:tracePt t="49129" x="3886200" y="3633788"/>
          <p14:tracePt t="49146" x="3890963" y="3652838"/>
          <p14:tracePt t="49163" x="3900488" y="3662363"/>
          <p14:tracePt t="49180" x="3905250" y="3667125"/>
          <p14:tracePt t="49197" x="3914775" y="3676650"/>
          <p14:tracePt t="49213" x="3948113" y="3690938"/>
          <p14:tracePt t="49229" x="3986213" y="3695700"/>
          <p14:tracePt t="49246" x="4019550" y="3700463"/>
          <p14:tracePt t="49262" x="4071938" y="3700463"/>
          <p14:tracePt t="49279" x="4148138" y="3700463"/>
          <p14:tracePt t="49296" x="4181475" y="3700463"/>
          <p14:tracePt t="49312" x="4224338" y="3690938"/>
          <p14:tracePt t="49329" x="4286250" y="3667125"/>
          <p14:tracePt t="49346" x="4324350" y="3657600"/>
          <p14:tracePt t="49362" x="4362450" y="3638550"/>
          <p14:tracePt t="49379" x="4391025" y="3614738"/>
          <p14:tracePt t="49396" x="4443413" y="3576638"/>
          <p14:tracePt t="49413" x="4481513" y="3552825"/>
          <p14:tracePt t="49429" x="4500563" y="3529013"/>
          <p14:tracePt t="49446" x="4524375" y="3505200"/>
          <p14:tracePt t="49462" x="4562475" y="3467100"/>
          <p14:tracePt t="49479" x="4586288" y="3443288"/>
          <p14:tracePt t="49496" x="4605338" y="3419475"/>
          <p14:tracePt t="49512" x="4633913" y="3371850"/>
          <p14:tracePt t="49529" x="4648200" y="3333750"/>
          <p14:tracePt t="49546" x="4657725" y="3290888"/>
          <p14:tracePt t="49562" x="4672013" y="3248025"/>
          <p14:tracePt t="49579" x="4672013" y="3186113"/>
          <p14:tracePt t="49596" x="4672013" y="3162300"/>
          <p14:tracePt t="49612" x="4672013" y="3143250"/>
          <p14:tracePt t="49629" x="4667250" y="3114675"/>
          <p14:tracePt t="49646" x="4652963" y="3086100"/>
          <p14:tracePt t="49662" x="4643438" y="3067050"/>
          <p14:tracePt t="49679" x="4633913" y="3057525"/>
          <p14:tracePt t="49696" x="4600575" y="3019425"/>
          <p14:tracePt t="49712" x="4562475" y="2995613"/>
          <p14:tracePt t="49729" x="4514850" y="2971800"/>
          <p14:tracePt t="49746" x="4471988" y="2943225"/>
          <p14:tracePt t="49763" x="4419600" y="2919413"/>
          <p14:tracePt t="49779" x="4386263" y="2900363"/>
          <p14:tracePt t="49796" x="4352925" y="2890838"/>
          <p14:tracePt t="49812" x="4324350" y="2886075"/>
          <p14:tracePt t="49829" x="4276725" y="2871788"/>
          <p14:tracePt t="49846" x="4233863" y="2867025"/>
          <p14:tracePt t="49862" x="4205288" y="2867025"/>
          <p14:tracePt t="49879" x="4167188" y="2871788"/>
          <p14:tracePt t="49896" x="4124325" y="2886075"/>
          <p14:tracePt t="49913" x="4100513" y="2890838"/>
          <p14:tracePt t="49929" x="4081463" y="2900363"/>
          <p14:tracePt t="49946" x="4071938" y="2909888"/>
          <p14:tracePt t="49962" x="4067175" y="2919413"/>
          <p14:tracePt t="49979" x="4057650" y="2919413"/>
          <p14:tracePt t="50218" x="4052888" y="2919413"/>
          <p14:tracePt t="50924" x="4029075" y="2981325"/>
          <p14:tracePt t="50931" x="3990975" y="3052763"/>
          <p14:tracePt t="50946" x="3924300" y="3186113"/>
          <p14:tracePt t="50962" x="3833813" y="3338513"/>
          <p14:tracePt t="50979" x="3767138" y="3490913"/>
          <p14:tracePt t="50996" x="3705225" y="3614738"/>
          <p14:tracePt t="51029" x="3667125" y="3705225"/>
          <p14:tracePt t="51062" x="3581400" y="3924300"/>
          <p14:tracePt t="51079" x="3552825" y="3990975"/>
          <p14:tracePt t="51096" x="3529013" y="4038600"/>
          <p14:tracePt t="51112" x="3500438" y="4076700"/>
          <p14:tracePt t="51129" x="3481388" y="4105275"/>
          <p14:tracePt t="51145" x="3476625" y="4114800"/>
          <p14:tracePt t="51162" x="3471863" y="4119563"/>
          <p14:tracePt t="51179" x="3471863" y="4129088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200" dirty="0"/>
              <a:t>Imagine you have a class called </a:t>
            </a:r>
            <a:r>
              <a:rPr lang="en-US" sz="2200" dirty="0" err="1"/>
              <a:t>StateOwner</a:t>
            </a:r>
            <a:r>
              <a:rPr lang="en-US" sz="2200" dirty="0"/>
              <a:t> which can register state event listeners.</a:t>
            </a:r>
          </a:p>
          <a:p>
            <a:pPr>
              <a:defRPr/>
            </a:pPr>
            <a:endParaRPr lang="en-US" sz="2200" dirty="0"/>
          </a:p>
          <a:p>
            <a:pPr marL="0" indent="0">
              <a:buNone/>
              <a:defRPr/>
            </a:pPr>
            <a:endParaRPr lang="en-US" sz="2200" dirty="0"/>
          </a:p>
          <a:p>
            <a:pPr marL="0" indent="0">
              <a:buNone/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Before Java 8, you could add an event listener using an anonymous interface implementation, like this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Lambdas and the Single Method Interface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1208088" y="2205038"/>
            <a:ext cx="7129462" cy="10080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public class </a:t>
            </a:r>
            <a:r>
              <a:rPr kumimoji="1" lang="en-US" altLang="ko-KR" sz="1800" dirty="0" err="1"/>
              <a:t>StateOwner</a:t>
            </a:r>
            <a:r>
              <a:rPr kumimoji="1" lang="en-US" altLang="ko-KR" sz="1800" dirty="0"/>
              <a:t> 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	public void </a:t>
            </a:r>
            <a:r>
              <a:rPr kumimoji="1" lang="en-US" altLang="ko-KR" sz="1800" dirty="0" err="1"/>
              <a:t>addStateListener</a:t>
            </a:r>
            <a:r>
              <a:rPr kumimoji="1" lang="en-US" altLang="ko-KR" sz="1800" dirty="0"/>
              <a:t>(</a:t>
            </a:r>
            <a:r>
              <a:rPr kumimoji="1" lang="en-US" altLang="ko-KR" sz="1800" b="1" dirty="0" err="1">
                <a:solidFill>
                  <a:srgbClr val="FF0000"/>
                </a:solidFill>
              </a:rPr>
              <a:t>StateChangeListener</a:t>
            </a:r>
            <a:r>
              <a:rPr kumimoji="1" lang="en-US" altLang="ko-KR" sz="1800" dirty="0"/>
              <a:t> listener) { ... 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} </a:t>
            </a:r>
          </a:p>
        </p:txBody>
      </p:sp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1208088" y="4076701"/>
            <a:ext cx="7129462" cy="22320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 err="1"/>
              <a:t>StateOwner</a:t>
            </a:r>
            <a:r>
              <a:rPr kumimoji="1" lang="en-US" altLang="ko-KR" sz="1800" dirty="0"/>
              <a:t> </a:t>
            </a:r>
            <a:r>
              <a:rPr kumimoji="1" lang="en-US" altLang="ko-KR" sz="1800" dirty="0" err="1"/>
              <a:t>stateOwner</a:t>
            </a:r>
            <a:r>
              <a:rPr kumimoji="1" lang="en-US" altLang="ko-KR" sz="1800" dirty="0"/>
              <a:t> = new </a:t>
            </a:r>
            <a:r>
              <a:rPr kumimoji="1" lang="en-US" altLang="ko-KR" sz="1800" dirty="0" err="1"/>
              <a:t>StateOwner</a:t>
            </a:r>
            <a:r>
              <a:rPr kumimoji="1" lang="en-US" altLang="ko-KR" sz="1800" dirty="0"/>
              <a:t>(); 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 err="1"/>
              <a:t>stateOwner.addStateListener</a:t>
            </a:r>
            <a:r>
              <a:rPr kumimoji="1" lang="en-US" altLang="ko-KR" sz="1800" dirty="0"/>
              <a:t>(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new </a:t>
            </a:r>
            <a:r>
              <a:rPr kumimoji="1" lang="en-US" altLang="ko-KR" sz="1800" b="1" dirty="0" err="1">
                <a:solidFill>
                  <a:srgbClr val="FF0000"/>
                </a:solidFill>
              </a:rPr>
              <a:t>StateChangeListener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() 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		public void </a:t>
            </a:r>
            <a:r>
              <a:rPr kumimoji="1" lang="en-US" altLang="ko-KR" sz="1800" b="1" dirty="0" err="1"/>
              <a:t>onStateChange</a:t>
            </a:r>
            <a:r>
              <a:rPr kumimoji="1" lang="en-US" altLang="ko-KR" sz="1800" dirty="0"/>
              <a:t>(State </a:t>
            </a:r>
            <a:r>
              <a:rPr kumimoji="1" lang="en-US" altLang="ko-KR" sz="1800" dirty="0" err="1"/>
              <a:t>oldState</a:t>
            </a:r>
            <a:r>
              <a:rPr kumimoji="1" lang="en-US" altLang="ko-KR" sz="1800" dirty="0"/>
              <a:t>, State </a:t>
            </a:r>
            <a:r>
              <a:rPr kumimoji="1" lang="en-US" altLang="ko-KR" sz="1800" dirty="0" err="1"/>
              <a:t>newState</a:t>
            </a:r>
            <a:r>
              <a:rPr kumimoji="1" lang="en-US" altLang="ko-KR" sz="1800" dirty="0"/>
              <a:t>) 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			</a:t>
            </a:r>
            <a:r>
              <a:rPr kumimoji="1" lang="en-US" altLang="ko-KR" sz="1800" dirty="0" err="1"/>
              <a:t>System.out.println</a:t>
            </a:r>
            <a:r>
              <a:rPr kumimoji="1" lang="en-US" altLang="ko-KR" sz="1800" dirty="0"/>
              <a:t>(“State changed”);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		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	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04171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821"/>
    </mc:Choice>
    <mc:Fallback xmlns="">
      <p:transition spd="slow" advTm="126821"/>
    </mc:Fallback>
  </mc:AlternateContent>
  <p:extLst>
    <p:ext uri="{3A86A75C-4F4B-4683-9AE1-C65F6400EC91}">
      <p14:laserTraceLst xmlns:p14="http://schemas.microsoft.com/office/powerpoint/2010/main">
        <p14:tracePtLst>
          <p14:tracePt t="753" x="3481388" y="4038600"/>
          <p14:tracePt t="760" x="3529013" y="3833813"/>
          <p14:tracePt t="767" x="3548063" y="3705225"/>
          <p14:tracePt t="780" x="3586163" y="3514725"/>
          <p14:tracePt t="796" x="3624263" y="3314700"/>
          <p14:tracePt t="813" x="3648075" y="3157538"/>
          <p14:tracePt t="829" x="3667125" y="3062288"/>
          <p14:tracePt t="863" x="3686175" y="2886075"/>
          <p14:tracePt t="896" x="3709988" y="2676525"/>
          <p14:tracePt t="913" x="3714750" y="2614613"/>
          <p14:tracePt t="929" x="3724275" y="2524125"/>
          <p14:tracePt t="946" x="3738563" y="2390775"/>
          <p14:tracePt t="963" x="3757613" y="2238375"/>
          <p14:tracePt t="979" x="3771900" y="2185988"/>
          <p14:tracePt t="996" x="3776663" y="2133600"/>
          <p14:tracePt t="1013" x="3781425" y="2105025"/>
          <p14:tracePt t="1029" x="3795713" y="2071688"/>
          <p14:tracePt t="1046" x="3805238" y="2057400"/>
          <p14:tracePt t="1063" x="3805238" y="2047875"/>
          <p14:tracePt t="1079" x="3805238" y="2033588"/>
          <p14:tracePt t="1096" x="3805238" y="2000250"/>
          <p14:tracePt t="1113" x="3805238" y="1981200"/>
          <p14:tracePt t="1130" x="3805238" y="1957388"/>
          <p14:tracePt t="1147" x="3805238" y="1928813"/>
          <p14:tracePt t="1163" x="3795713" y="1905000"/>
          <p14:tracePt t="1179" x="3790950" y="1881188"/>
          <p14:tracePt t="1196" x="3771900" y="1852613"/>
          <p14:tracePt t="1213" x="3748088" y="1819275"/>
          <p14:tracePt t="1230" x="3738563" y="1795463"/>
          <p14:tracePt t="1246" x="3719513" y="1776413"/>
          <p14:tracePt t="1263" x="3700463" y="1762125"/>
          <p14:tracePt t="1279" x="3657600" y="1747838"/>
          <p14:tracePt t="1296" x="3638550" y="1747838"/>
          <p14:tracePt t="1313" x="3614738" y="1747838"/>
          <p14:tracePt t="1330" x="3590925" y="1747838"/>
          <p14:tracePt t="1346" x="3581400" y="1747838"/>
          <p14:tracePt t="1363" x="3576638" y="1747838"/>
          <p14:tracePt t="3012" x="3576638" y="1752600"/>
          <p14:tracePt t="3019" x="3576638" y="1757363"/>
          <p14:tracePt t="3029" x="3576638" y="1766888"/>
          <p14:tracePt t="3046" x="3576638" y="1776413"/>
          <p14:tracePt t="3063" x="3571875" y="1809750"/>
          <p14:tracePt t="3079" x="3562350" y="1833563"/>
          <p14:tracePt t="3113" x="3548063" y="1876425"/>
          <p14:tracePt t="3146" x="3519488" y="1943100"/>
          <p14:tracePt t="3163" x="3500438" y="1985963"/>
          <p14:tracePt t="3179" x="3481388" y="2028825"/>
          <p14:tracePt t="3196" x="3452813" y="2090738"/>
          <p14:tracePt t="3212" x="3443288" y="2128838"/>
          <p14:tracePt t="3229" x="3424238" y="2157413"/>
          <p14:tracePt t="3246" x="3400425" y="2185988"/>
          <p14:tracePt t="3262" x="3386138" y="2205038"/>
          <p14:tracePt t="3279" x="3376613" y="2219325"/>
          <p14:tracePt t="3296" x="3357563" y="2233613"/>
          <p14:tracePt t="3313" x="3333750" y="2262188"/>
          <p14:tracePt t="3329" x="3309938" y="2271713"/>
          <p14:tracePt t="3346" x="3286125" y="2305050"/>
          <p14:tracePt t="3363" x="3252788" y="2328863"/>
          <p14:tracePt t="3379" x="3209925" y="2366963"/>
          <p14:tracePt t="3396" x="3181350" y="2390775"/>
          <p14:tracePt t="3413" x="3148013" y="2414588"/>
          <p14:tracePt t="3429" x="3114675" y="2438400"/>
          <p14:tracePt t="3446" x="3048000" y="2476500"/>
          <p14:tracePt t="3462" x="3000375" y="2505075"/>
          <p14:tracePt t="3479" x="2938463" y="2524125"/>
          <p14:tracePt t="3496" x="2838450" y="2538413"/>
          <p14:tracePt t="3512" x="2795588" y="2552700"/>
          <p14:tracePt t="3529" x="2747963" y="2552700"/>
          <p14:tracePt t="3546" x="2705100" y="2552700"/>
          <p14:tracePt t="3563" x="2643188" y="2562225"/>
          <p14:tracePt t="3579" x="2619375" y="2562225"/>
          <p14:tracePt t="3596" x="2600325" y="2566988"/>
          <p14:tracePt t="3612" x="2590800" y="2566988"/>
          <p14:tracePt t="3629" x="2581275" y="2566988"/>
          <p14:tracePt t="3646" x="2571750" y="2566988"/>
          <p14:tracePt t="3662" x="2566988" y="2566988"/>
          <p14:tracePt t="3753" x="2576513" y="2566988"/>
          <p14:tracePt t="3761" x="2586038" y="2566988"/>
          <p14:tracePt t="3768" x="2595563" y="2566988"/>
          <p14:tracePt t="3779" x="2609850" y="2566988"/>
          <p14:tracePt t="3796" x="2643188" y="2566988"/>
          <p14:tracePt t="3812" x="2705100" y="2566988"/>
          <p14:tracePt t="3829" x="2752725" y="2566988"/>
          <p14:tracePt t="3846" x="2795588" y="2566988"/>
          <p14:tracePt t="3863" x="2838450" y="2562225"/>
          <p14:tracePt t="3879" x="2900363" y="2562225"/>
          <p14:tracePt t="3896" x="2943225" y="2562225"/>
          <p14:tracePt t="3912" x="2971800" y="2562225"/>
          <p14:tracePt t="3929" x="3019425" y="2562225"/>
          <p14:tracePt t="3946" x="3062288" y="2562225"/>
          <p14:tracePt t="3962" x="3095625" y="2562225"/>
          <p14:tracePt t="3979" x="3124200" y="2562225"/>
          <p14:tracePt t="3996" x="3171825" y="2557463"/>
          <p14:tracePt t="4013" x="3195638" y="2557463"/>
          <p14:tracePt t="4029" x="3214688" y="2547938"/>
          <p14:tracePt t="4046" x="3238500" y="2543175"/>
          <p14:tracePt t="4062" x="3271838" y="2533650"/>
          <p14:tracePt t="4079" x="3305175" y="2528888"/>
          <p14:tracePt t="4096" x="3338513" y="2519363"/>
          <p14:tracePt t="4113" x="3376613" y="2519363"/>
          <p14:tracePt t="4129" x="3400425" y="2509838"/>
          <p14:tracePt t="4146" x="3419475" y="2509838"/>
          <p14:tracePt t="4162" x="3443288" y="2505075"/>
          <p14:tracePt t="4179" x="3476625" y="2500313"/>
          <p14:tracePt t="4196" x="3495675" y="2500313"/>
          <p14:tracePt t="4212" x="3514725" y="2500313"/>
          <p14:tracePt t="4229" x="3538538" y="2500313"/>
          <p14:tracePt t="4246" x="3571875" y="2500313"/>
          <p14:tracePt t="4262" x="3590925" y="2500313"/>
          <p14:tracePt t="4279" x="3614738" y="2500313"/>
          <p14:tracePt t="4296" x="3633788" y="2500313"/>
          <p14:tracePt t="4297" x="3643313" y="2500313"/>
          <p14:tracePt t="4312" x="3652838" y="2500313"/>
          <p14:tracePt t="4329" x="3667125" y="2500313"/>
          <p14:tracePt t="4346" x="3686175" y="2500313"/>
          <p14:tracePt t="4363" x="3700463" y="2500313"/>
          <p14:tracePt t="4379" x="3709988" y="2500313"/>
          <p14:tracePt t="4396" x="3724275" y="2500313"/>
          <p14:tracePt t="4412" x="3733800" y="2500313"/>
          <p14:tracePt t="4429" x="3743325" y="2500313"/>
          <p14:tracePt t="4446" x="3752850" y="2500313"/>
          <p14:tracePt t="4463" x="3767138" y="2500313"/>
          <p14:tracePt t="4479" x="3776663" y="2500313"/>
          <p14:tracePt t="4496" x="3795713" y="2495550"/>
          <p14:tracePt t="4512" x="3814763" y="2486025"/>
          <p14:tracePt t="4529" x="3829050" y="2481263"/>
          <p14:tracePt t="4546" x="3848100" y="2471738"/>
          <p14:tracePt t="4562" x="3871913" y="2466975"/>
          <p14:tracePt t="4579" x="3890963" y="2457450"/>
          <p14:tracePt t="4596" x="3914775" y="2447925"/>
          <p14:tracePt t="4612" x="3933825" y="2438400"/>
          <p14:tracePt t="4629" x="3943350" y="2433638"/>
          <p14:tracePt t="4646" x="3952875" y="2424113"/>
          <p14:tracePt t="4662" x="3962400" y="2419350"/>
          <p14:tracePt t="4679" x="3971925" y="2414588"/>
          <p14:tracePt t="4752" x="3971925" y="2405063"/>
          <p14:tracePt t="4759" x="3971925" y="2400300"/>
          <p14:tracePt t="4767" x="3971925" y="2395538"/>
          <p14:tracePt t="4779" x="3971925" y="2386013"/>
          <p14:tracePt t="4796" x="3957638" y="2366963"/>
          <p14:tracePt t="4812" x="3933825" y="2347913"/>
          <p14:tracePt t="4829" x="3881438" y="2328863"/>
          <p14:tracePt t="4846" x="3833813" y="2309813"/>
          <p14:tracePt t="4862" x="3771900" y="2281238"/>
          <p14:tracePt t="4879" x="3743325" y="2271713"/>
          <p14:tracePt t="4896" x="3705225" y="2257425"/>
          <p14:tracePt t="4912" x="3671888" y="2252663"/>
          <p14:tracePt t="4929" x="3600450" y="2233613"/>
          <p14:tracePt t="4946" x="3557588" y="2224088"/>
          <p14:tracePt t="4962" x="3505200" y="2214563"/>
          <p14:tracePt t="4979" x="3438525" y="2205038"/>
          <p14:tracePt t="4996" x="3414713" y="2190750"/>
          <p14:tracePt t="5012" x="3371850" y="2185988"/>
          <p14:tracePt t="5029" x="3328988" y="2171700"/>
          <p14:tracePt t="5046" x="3248025" y="2152650"/>
          <p14:tracePt t="5062" x="3200400" y="2138363"/>
          <p14:tracePt t="5079" x="3138488" y="2128838"/>
          <p14:tracePt t="5096" x="3095625" y="2119313"/>
          <p14:tracePt t="5112" x="3033713" y="2114550"/>
          <p14:tracePt t="5129" x="2995613" y="2114550"/>
          <p14:tracePt t="5146" x="2962275" y="2119313"/>
          <p14:tracePt t="5162" x="2928938" y="2138363"/>
          <p14:tracePt t="5179" x="2867025" y="2166938"/>
          <p14:tracePt t="5196" x="2824163" y="2176463"/>
          <p14:tracePt t="5212" x="2795588" y="2181225"/>
          <p14:tracePt t="5229" x="2738438" y="2200275"/>
          <p14:tracePt t="5246" x="2719388" y="2209800"/>
          <p14:tracePt t="5262" x="2695575" y="2219325"/>
          <p14:tracePt t="5279" x="2676525" y="2224088"/>
          <p14:tracePt t="5296" x="2667000" y="2224088"/>
          <p14:tracePt t="5332" x="2667000" y="2228850"/>
          <p14:tracePt t="5347" x="2667000" y="2238375"/>
          <p14:tracePt t="5354" x="2667000" y="2243138"/>
          <p14:tracePt t="5362" x="2667000" y="2252663"/>
          <p14:tracePt t="5379" x="2671763" y="2295525"/>
          <p14:tracePt t="5396" x="2700338" y="2362200"/>
          <p14:tracePt t="5413" x="2767013" y="2500313"/>
          <p14:tracePt t="5429" x="2819400" y="2557463"/>
          <p14:tracePt t="5446" x="2857500" y="2600325"/>
          <p14:tracePt t="5462" x="2890838" y="2638425"/>
          <p14:tracePt t="5479" x="2924175" y="2671763"/>
          <p14:tracePt t="5496" x="2933700" y="2686050"/>
          <p14:tracePt t="5512" x="2943225" y="2690813"/>
          <p14:tracePt t="5529" x="2947988" y="2700338"/>
          <p14:tracePt t="5546" x="2957513" y="2709863"/>
          <p14:tracePt t="5562" x="2962275" y="2719388"/>
          <p14:tracePt t="5579" x="2976563" y="2743200"/>
          <p14:tracePt t="5596" x="2976563" y="2767013"/>
          <p14:tracePt t="5612" x="2976563" y="2790825"/>
          <p14:tracePt t="5629" x="2976563" y="2805113"/>
          <p14:tracePt t="5646" x="2976563" y="2809875"/>
          <p14:tracePt t="5662" x="2976563" y="2819400"/>
          <p14:tracePt t="5679" x="2976563" y="2824163"/>
          <p14:tracePt t="5696" x="2976563" y="2828925"/>
          <p14:tracePt t="6397" x="2981325" y="2828925"/>
          <p14:tracePt t="6404" x="2986088" y="2828925"/>
          <p14:tracePt t="6412" x="2995613" y="2828925"/>
          <p14:tracePt t="6429" x="3005138" y="2838450"/>
          <p14:tracePt t="6446" x="3019425" y="2843213"/>
          <p14:tracePt t="6463" x="3043238" y="2847975"/>
          <p14:tracePt t="6479" x="3067050" y="2852738"/>
          <p14:tracePt t="6512" x="3090863" y="2857500"/>
          <p14:tracePt t="6546" x="3119438" y="2857500"/>
          <p14:tracePt t="6562" x="3128963" y="2857500"/>
          <p14:tracePt t="6579" x="3138488" y="2857500"/>
          <p14:tracePt t="6596" x="3152775" y="2857500"/>
          <p14:tracePt t="6612" x="3162300" y="2857500"/>
          <p14:tracePt t="6629" x="3171825" y="2862263"/>
          <p14:tracePt t="6646" x="3181350" y="2862263"/>
          <p14:tracePt t="6662" x="3190875" y="2862263"/>
          <p14:tracePt t="6679" x="3195638" y="2862263"/>
          <p14:tracePt t="6696" x="3200400" y="2862263"/>
          <p14:tracePt t="6712" x="3209925" y="2862263"/>
          <p14:tracePt t="6745" x="3214688" y="2862263"/>
          <p14:tracePt t="6762" x="3219450" y="2867025"/>
          <p14:tracePt t="6779" x="3238500" y="2867025"/>
          <p14:tracePt t="6796" x="3257550" y="2867025"/>
          <p14:tracePt t="6812" x="3281363" y="2876550"/>
          <p14:tracePt t="6829" x="3309938" y="2881313"/>
          <p14:tracePt t="6846" x="3348038" y="2881313"/>
          <p14:tracePt t="6862" x="3386138" y="2881313"/>
          <p14:tracePt t="6879" x="3405188" y="2881313"/>
          <p14:tracePt t="6896" x="3438525" y="2881313"/>
          <p14:tracePt t="6912" x="3457575" y="2881313"/>
          <p14:tracePt t="6929" x="3481388" y="2881313"/>
          <p14:tracePt t="6946" x="3500438" y="2881313"/>
          <p14:tracePt t="6962" x="3533775" y="2881313"/>
          <p14:tracePt t="6979" x="3557588" y="2881313"/>
          <p14:tracePt t="6996" x="3576638" y="2881313"/>
          <p14:tracePt t="7012" x="3600450" y="2881313"/>
          <p14:tracePt t="7029" x="3629025" y="2881313"/>
          <p14:tracePt t="7046" x="3652838" y="2881313"/>
          <p14:tracePt t="7062" x="3671888" y="2881313"/>
          <p14:tracePt t="7079" x="3695700" y="2881313"/>
          <p14:tracePt t="7096" x="3724275" y="2881313"/>
          <p14:tracePt t="7112" x="3748088" y="2881313"/>
          <p14:tracePt t="7129" x="3767138" y="2881313"/>
          <p14:tracePt t="7146" x="3800475" y="2881313"/>
          <p14:tracePt t="7162" x="3814763" y="2881313"/>
          <p14:tracePt t="7179" x="3829050" y="2881313"/>
          <p14:tracePt t="7196" x="3848100" y="2881313"/>
          <p14:tracePt t="7212" x="3871913" y="2881313"/>
          <p14:tracePt t="7229" x="3886200" y="2881313"/>
          <p14:tracePt t="7246" x="3905250" y="2881313"/>
          <p14:tracePt t="7262" x="3924300" y="2881313"/>
          <p14:tracePt t="7279" x="3948113" y="2881313"/>
          <p14:tracePt t="7295" x="3967163" y="2881313"/>
          <p14:tracePt t="7312" x="3981450" y="2881313"/>
          <p14:tracePt t="7329" x="4005263" y="2881313"/>
          <p14:tracePt t="7346" x="4019550" y="2881313"/>
          <p14:tracePt t="7362" x="4029075" y="2881313"/>
          <p14:tracePt t="7379" x="4033838" y="2881313"/>
          <p14:tracePt t="7396" x="4043363" y="2881313"/>
          <p14:tracePt t="7412" x="4048125" y="2881313"/>
          <p14:tracePt t="7446" x="4052888" y="2881313"/>
          <p14:tracePt t="8226" x="4062413" y="2881313"/>
          <p14:tracePt t="8233" x="4086225" y="2881313"/>
          <p14:tracePt t="8240" x="4119563" y="2881313"/>
          <p14:tracePt t="8248" x="4152900" y="2881313"/>
          <p14:tracePt t="8262" x="4257675" y="2867025"/>
          <p14:tracePt t="8279" x="4391025" y="2867025"/>
          <p14:tracePt t="8312" x="4619625" y="2852738"/>
          <p14:tracePt t="8345" x="4843463" y="2852738"/>
          <p14:tracePt t="8362" x="4905375" y="2852738"/>
          <p14:tracePt t="8379" x="4962525" y="2852738"/>
          <p14:tracePt t="8395" x="5024438" y="2852738"/>
          <p14:tracePt t="8412" x="5053013" y="2852738"/>
          <p14:tracePt t="8429" x="5072063" y="2852738"/>
          <p14:tracePt t="8446" x="5095875" y="2852738"/>
          <p14:tracePt t="8463" x="5105400" y="2852738"/>
          <p14:tracePt t="8479" x="5114925" y="2852738"/>
          <p14:tracePt t="8495" x="5119688" y="2852738"/>
          <p14:tracePt t="8513" x="5124450" y="2852738"/>
          <p14:tracePt t="8764" x="5157788" y="2852738"/>
          <p14:tracePt t="8770" x="5191125" y="2847975"/>
          <p14:tracePt t="8779" x="5238750" y="2838450"/>
          <p14:tracePt t="8796" x="5329238" y="2838450"/>
          <p14:tracePt t="8813" x="5453063" y="2838450"/>
          <p14:tracePt t="8829" x="5524500" y="2838450"/>
          <p14:tracePt t="8846" x="5581650" y="2838450"/>
          <p14:tracePt t="8862" x="5634038" y="2838450"/>
          <p14:tracePt t="8879" x="5715000" y="2838450"/>
          <p14:tracePt t="8896" x="5753100" y="2838450"/>
          <p14:tracePt t="8912" x="5786438" y="2833688"/>
          <p14:tracePt t="8929" x="5824538" y="2828925"/>
          <p14:tracePt t="8945" x="5853113" y="2814638"/>
          <p14:tracePt t="8962" x="5862638" y="2814638"/>
          <p14:tracePt t="8979" x="5867400" y="2814638"/>
          <p14:tracePt t="8995" x="5876925" y="2814638"/>
          <p14:tracePt t="9048" x="5867400" y="2814638"/>
          <p14:tracePt t="9056" x="5838825" y="2814638"/>
          <p14:tracePt t="9063" x="5805488" y="2814638"/>
          <p14:tracePt t="9079" x="5695950" y="2814638"/>
          <p14:tracePt t="9096" x="5519738" y="2819400"/>
          <p14:tracePt t="9112" x="5338763" y="2819400"/>
          <p14:tracePt t="9129" x="5157788" y="2814638"/>
          <p14:tracePt t="9145" x="5057775" y="2809875"/>
          <p14:tracePt t="9162" x="4976813" y="2800350"/>
          <p14:tracePt t="9179" x="4933950" y="2795588"/>
          <p14:tracePt t="9195" x="4891088" y="2795588"/>
          <p14:tracePt t="9212" x="4876800" y="2795588"/>
          <p14:tracePt t="9229" x="4862513" y="2795588"/>
          <p14:tracePt t="9245" x="4848225" y="2795588"/>
          <p14:tracePt t="9262" x="4814888" y="2800350"/>
          <p14:tracePt t="9279" x="4791075" y="2805113"/>
          <p14:tracePt t="9296" x="4781550" y="2809875"/>
          <p14:tracePt t="9312" x="4757738" y="2824163"/>
          <p14:tracePt t="9329" x="4748213" y="2828925"/>
          <p14:tracePt t="9346" x="4743450" y="2828925"/>
          <p14:tracePt t="9362" x="4733925" y="2828925"/>
          <p14:tracePt t="9732" x="4729163" y="2828925"/>
          <p14:tracePt t="9739" x="4724400" y="2819400"/>
          <p14:tracePt t="9747" x="4714875" y="2814638"/>
          <p14:tracePt t="9762" x="4695825" y="2800350"/>
          <p14:tracePt t="9779" x="4681538" y="2790825"/>
          <p14:tracePt t="9796" x="4662488" y="2752725"/>
          <p14:tracePt t="9799" x="4652963" y="2724150"/>
          <p14:tracePt t="9829" x="4629150" y="2628900"/>
          <p14:tracePt t="9862" x="4638675" y="2438400"/>
          <p14:tracePt t="9879" x="4681538" y="2262188"/>
          <p14:tracePt t="9895" x="4705350" y="2176463"/>
          <p14:tracePt t="9912" x="4729163" y="2090738"/>
          <p14:tracePt t="9929" x="4757738" y="1971675"/>
          <p14:tracePt t="9945" x="4762500" y="1938338"/>
          <p14:tracePt t="9962" x="4776788" y="1905000"/>
          <p14:tracePt t="9979" x="4781550" y="1890713"/>
          <p14:tracePt t="9995" x="4791075" y="1876425"/>
          <p14:tracePt t="10012" x="4795838" y="1871663"/>
          <p14:tracePt t="10029" x="4795838" y="1862138"/>
          <p14:tracePt t="10121" x="4795838" y="1866900"/>
          <p14:tracePt t="10128" x="4795838" y="1871663"/>
          <p14:tracePt t="10136" x="4791075" y="1881188"/>
          <p14:tracePt t="10145" x="4786313" y="1900238"/>
          <p14:tracePt t="10162" x="4757738" y="1957388"/>
          <p14:tracePt t="10179" x="4691063" y="2043113"/>
          <p14:tracePt t="10195" x="4638675" y="2100263"/>
          <p14:tracePt t="10212" x="4576763" y="2181225"/>
          <p14:tracePt t="10229" x="4519613" y="2262188"/>
          <p14:tracePt t="10246" x="4457700" y="2328863"/>
          <p14:tracePt t="10262" x="4433888" y="2352675"/>
          <p14:tracePt t="10280" x="4410075" y="2376488"/>
          <p14:tracePt t="10296" x="4386263" y="2395538"/>
          <p14:tracePt t="10298" x="4376738" y="2400300"/>
          <p14:tracePt t="10312" x="4352925" y="2414588"/>
          <p14:tracePt t="10329" x="4324350" y="2428875"/>
          <p14:tracePt t="10345" x="4295775" y="2447925"/>
          <p14:tracePt t="10362" x="4257675" y="2471738"/>
          <p14:tracePt t="10379" x="4233863" y="2481263"/>
          <p14:tracePt t="10395" x="4219575" y="2486025"/>
          <p14:tracePt t="10412" x="4214813" y="2495550"/>
          <p14:tracePt t="10429" x="4205288" y="2495550"/>
          <p14:tracePt t="10445" x="4200525" y="2495550"/>
          <p14:tracePt t="10495" x="4200525" y="2500313"/>
          <p14:tracePt t="10502" x="4195763" y="2505075"/>
          <p14:tracePt t="10512" x="4191000" y="2505075"/>
          <p14:tracePt t="10529" x="4186238" y="2514600"/>
          <p14:tracePt t="10545" x="4181475" y="2524125"/>
          <p14:tracePt t="10562" x="4171950" y="2533650"/>
          <p14:tracePt t="10579" x="4162425" y="2557463"/>
          <p14:tracePt t="10595" x="4162425" y="2571750"/>
          <p14:tracePt t="18199" x="4148138" y="2624138"/>
          <p14:tracePt t="18206" x="4129088" y="2686050"/>
          <p14:tracePt t="18214" x="4114800" y="2733675"/>
          <p14:tracePt t="18228" x="4052888" y="2852738"/>
          <p14:tracePt t="18245" x="3976688" y="2986088"/>
          <p14:tracePt t="18262" x="3910013" y="3095625"/>
          <p14:tracePt t="18278" x="3852863" y="3171825"/>
          <p14:tracePt t="18311" x="3762375" y="3262313"/>
          <p14:tracePt t="18345" x="3690938" y="3319463"/>
          <p14:tracePt t="18361" x="3681413" y="3324225"/>
          <p14:tracePt t="18378" x="3667125" y="3328988"/>
          <p14:tracePt t="18395" x="3657600" y="3338513"/>
          <p14:tracePt t="18411" x="3638550" y="3348038"/>
          <p14:tracePt t="18428" x="3619500" y="3357563"/>
          <p14:tracePt t="18445" x="3600450" y="3371850"/>
          <p14:tracePt t="18461" x="3567113" y="3395663"/>
          <p14:tracePt t="18478" x="3519488" y="3429000"/>
          <p14:tracePt t="18495" x="3481388" y="3467100"/>
          <p14:tracePt t="18512" x="3414713" y="3505200"/>
          <p14:tracePt t="18528" x="3338513" y="3543300"/>
          <p14:tracePt t="18545" x="3195638" y="3586163"/>
          <p14:tracePt t="18561" x="3109913" y="3600450"/>
          <p14:tracePt t="18578" x="3052763" y="3605213"/>
          <p14:tracePt t="18595" x="2976563" y="3605213"/>
          <p14:tracePt t="18611" x="2924175" y="3614738"/>
          <p14:tracePt t="18628" x="2890838" y="3619500"/>
          <p14:tracePt t="18645" x="2852738" y="3629025"/>
          <p14:tracePt t="18661" x="2814638" y="3638550"/>
          <p14:tracePt t="18678" x="2795588" y="3638550"/>
          <p14:tracePt t="18695" x="2786063" y="3638550"/>
          <p14:tracePt t="18948" x="2743200" y="3638550"/>
          <p14:tracePt t="18955" x="2686050" y="3643313"/>
          <p14:tracePt t="18962" x="2638425" y="3652838"/>
          <p14:tracePt t="18978" x="2547938" y="3662363"/>
          <p14:tracePt t="18995" x="2486025" y="3667125"/>
          <p14:tracePt t="19011" x="2443163" y="3681413"/>
          <p14:tracePt t="19028" x="2395538" y="3681413"/>
          <p14:tracePt t="19045" x="2376488" y="3681413"/>
          <p14:tracePt t="19061" x="2362200" y="3681413"/>
          <p14:tracePt t="19078" x="2347913" y="3681413"/>
          <p14:tracePt t="19095" x="2314575" y="3686175"/>
          <p14:tracePt t="19111" x="2290763" y="3690938"/>
          <p14:tracePt t="19128" x="2252663" y="3705225"/>
          <p14:tracePt t="19145" x="2228850" y="3705225"/>
          <p14:tracePt t="19161" x="2181225" y="3705225"/>
          <p14:tracePt t="19178" x="2157413" y="3705225"/>
          <p14:tracePt t="19195" x="2143125" y="3705225"/>
          <p14:tracePt t="19212" x="2128838" y="3705225"/>
          <p14:tracePt t="19228" x="2124075" y="3705225"/>
          <p14:tracePt t="19245" x="2114550" y="3705225"/>
          <p14:tracePt t="19261" x="2109788" y="3705225"/>
          <p14:tracePt t="19295" x="2105025" y="3705225"/>
          <p14:tracePt t="19410" x="2109788" y="3705225"/>
          <p14:tracePt t="19418" x="2114550" y="3705225"/>
          <p14:tracePt t="19428" x="2124075" y="3705225"/>
          <p14:tracePt t="19445" x="2152650" y="3709988"/>
          <p14:tracePt t="19463" x="2214563" y="3709988"/>
          <p14:tracePt t="19479" x="2257425" y="3714750"/>
          <p14:tracePt t="19495" x="2300288" y="3714750"/>
          <p14:tracePt t="19511" x="2352675" y="3714750"/>
          <p14:tracePt t="19528" x="2409825" y="3714750"/>
          <p14:tracePt t="19545" x="2452688" y="3714750"/>
          <p14:tracePt t="19562" x="2481263" y="3714750"/>
          <p14:tracePt t="19578" x="2519363" y="3714750"/>
          <p14:tracePt t="19595" x="2552700" y="3714750"/>
          <p14:tracePt t="19612" x="2571750" y="3714750"/>
          <p14:tracePt t="19628" x="2586038" y="3714750"/>
          <p14:tracePt t="19645" x="2600325" y="3714750"/>
          <p14:tracePt t="19661" x="2619375" y="3714750"/>
          <p14:tracePt t="19678" x="2628900" y="3714750"/>
          <p14:tracePt t="19695" x="2643188" y="3714750"/>
          <p14:tracePt t="19712" x="2662238" y="3714750"/>
          <p14:tracePt t="19728" x="2671763" y="3714750"/>
          <p14:tracePt t="19745" x="2676525" y="3714750"/>
          <p14:tracePt t="19762" x="2681288" y="3714750"/>
          <p14:tracePt t="19778" x="2690813" y="3714750"/>
          <p14:tracePt t="20057" x="2662238" y="3729038"/>
          <p14:tracePt t="20064" x="2628900" y="3733800"/>
          <p14:tracePt t="20071" x="2590800" y="3733800"/>
          <p14:tracePt t="20079" x="2557463" y="3733800"/>
          <p14:tracePt t="20095" x="2486025" y="3733800"/>
          <p14:tracePt t="20111" x="2405063" y="3724275"/>
          <p14:tracePt t="20128" x="2319338" y="3705225"/>
          <p14:tracePt t="20145" x="2171700" y="3686175"/>
          <p14:tracePt t="20161" x="2090738" y="3681413"/>
          <p14:tracePt t="20178" x="2009775" y="3671888"/>
          <p14:tracePt t="20195" x="1928813" y="3671888"/>
          <p14:tracePt t="20211" x="1804988" y="3671888"/>
          <p14:tracePt t="20228" x="1714500" y="3676650"/>
          <p14:tracePt t="20245" x="1633538" y="3676650"/>
          <p14:tracePt t="20261" x="1576388" y="3676650"/>
          <p14:tracePt t="20278" x="1481138" y="3676650"/>
          <p14:tracePt t="20295" x="1423988" y="3676650"/>
          <p14:tracePt t="20311" x="1385888" y="3671888"/>
          <p14:tracePt t="20328" x="1333500" y="3671888"/>
          <p14:tracePt t="20345" x="1314450" y="3671888"/>
          <p14:tracePt t="20361" x="1300163" y="3671888"/>
          <p14:tracePt t="20378" x="1295400" y="3671888"/>
          <p14:tracePt t="20395" x="1290638" y="3671888"/>
          <p14:tracePt t="20461" x="1295400" y="3671888"/>
          <p14:tracePt t="20468" x="1300163" y="3671888"/>
          <p14:tracePt t="20478" x="1309688" y="3671888"/>
          <p14:tracePt t="20495" x="1338263" y="3681413"/>
          <p14:tracePt t="20512" x="1400175" y="3690938"/>
          <p14:tracePt t="20528" x="1452563" y="3700463"/>
          <p14:tracePt t="20545" x="1500188" y="3705225"/>
          <p14:tracePt t="20561" x="1552575" y="3719513"/>
          <p14:tracePt t="20578" x="1628775" y="3719513"/>
          <p14:tracePt t="20595" x="1676400" y="3724275"/>
          <p14:tracePt t="20611" x="1719263" y="3729038"/>
          <p14:tracePt t="20628" x="1762125" y="3729038"/>
          <p14:tracePt t="20645" x="1824038" y="3738563"/>
          <p14:tracePt t="20661" x="1876425" y="3743325"/>
          <p14:tracePt t="20678" x="1924050" y="3743325"/>
          <p14:tracePt t="20695" x="1976438" y="3748088"/>
          <p14:tracePt t="20711" x="2052638" y="3762375"/>
          <p14:tracePt t="20728" x="2100263" y="3767138"/>
          <p14:tracePt t="20745" x="2152650" y="3767138"/>
          <p14:tracePt t="20761" x="2252663" y="3767138"/>
          <p14:tracePt t="20778" x="2333625" y="3767138"/>
          <p14:tracePt t="20794" x="2400300" y="3767138"/>
          <p14:tracePt t="20812" x="2476500" y="3762375"/>
          <p14:tracePt t="20828" x="2547938" y="3752850"/>
          <p14:tracePt t="20845" x="2586038" y="3752850"/>
          <p14:tracePt t="20861" x="2614613" y="3752850"/>
          <p14:tracePt t="20878" x="2638425" y="3752850"/>
          <p14:tracePt t="20895" x="2676525" y="3752850"/>
          <p14:tracePt t="20912" x="2705100" y="3752850"/>
          <p14:tracePt t="20928" x="2719388" y="3752850"/>
          <p14:tracePt t="20945" x="2752725" y="3752850"/>
          <p14:tracePt t="20961" x="2767013" y="3752850"/>
          <p14:tracePt t="20978" x="2776538" y="3752850"/>
          <p14:tracePt t="20995" x="2790825" y="3752850"/>
          <p14:tracePt t="21011" x="2805113" y="3752850"/>
          <p14:tracePt t="21028" x="2819400" y="3748088"/>
          <p14:tracePt t="21044" x="2833688" y="3748088"/>
          <p14:tracePt t="21061" x="2843213" y="3748088"/>
          <p14:tracePt t="21078" x="2857500" y="3743325"/>
          <p14:tracePt t="21095" x="2876550" y="3743325"/>
          <p14:tracePt t="21111" x="2886075" y="3743325"/>
          <p14:tracePt t="21128" x="2895600" y="3743325"/>
          <p14:tracePt t="21145" x="2905125" y="3743325"/>
          <p14:tracePt t="21161" x="2909888" y="3743325"/>
          <p14:tracePt t="21525" x="2981325" y="3729038"/>
          <p14:tracePt t="21533" x="3071813" y="3719513"/>
          <p14:tracePt t="21545" x="3148013" y="3709988"/>
          <p14:tracePt t="21563" x="3386138" y="3695700"/>
          <p14:tracePt t="21578" x="3543300" y="3700463"/>
          <p14:tracePt t="21611" x="3810000" y="3724275"/>
          <p14:tracePt t="21645" x="4095750" y="3757613"/>
          <p14:tracePt t="21661" x="4167188" y="3762375"/>
          <p14:tracePt t="21678" x="4210050" y="3762375"/>
          <p14:tracePt t="21695" x="4271963" y="3762375"/>
          <p14:tracePt t="21711" x="4305300" y="3762375"/>
          <p14:tracePt t="21728" x="4343400" y="3762375"/>
          <p14:tracePt t="21745" x="4381500" y="3752850"/>
          <p14:tracePt t="21761" x="4433888" y="3743325"/>
          <p14:tracePt t="21778" x="4462463" y="3738563"/>
          <p14:tracePt t="21795" x="4491038" y="3738563"/>
          <p14:tracePt t="21811" x="4519613" y="3729038"/>
          <p14:tracePt t="21828" x="4529138" y="3729038"/>
          <p14:tracePt t="21845" x="4533900" y="3729038"/>
          <p14:tracePt t="21861" x="4538663" y="3729038"/>
          <p14:tracePt t="21878" x="4529138" y="3729038"/>
          <p14:tracePt t="21894" x="4438650" y="3729038"/>
          <p14:tracePt t="21911" x="4281488" y="3729038"/>
          <p14:tracePt t="21928" x="4062413" y="3738563"/>
          <p14:tracePt t="21945" x="3762375" y="3738563"/>
          <p14:tracePt t="21961" x="3576638" y="3738563"/>
          <p14:tracePt t="21978" x="3429000" y="3738563"/>
          <p14:tracePt t="21994" x="3328988" y="3729038"/>
          <p14:tracePt t="22011" x="3219450" y="3700463"/>
          <p14:tracePt t="22028" x="3171825" y="3686175"/>
          <p14:tracePt t="22044" x="3138488" y="3681413"/>
          <p14:tracePt t="22061" x="3095625" y="3686175"/>
          <p14:tracePt t="22078" x="3081338" y="3690938"/>
          <p14:tracePt t="22095" x="3067050" y="3700463"/>
          <p14:tracePt t="22111" x="3057525" y="3719513"/>
          <p14:tracePt t="22128" x="3048000" y="3733800"/>
          <p14:tracePt t="22144" x="3048000" y="3743325"/>
          <p14:tracePt t="22161" x="3048000" y="3757613"/>
          <p14:tracePt t="22178" x="3062288" y="3771900"/>
          <p14:tracePt t="22194" x="3114675" y="3810000"/>
          <p14:tracePt t="22211" x="3148013" y="3819525"/>
          <p14:tracePt t="22228" x="3195638" y="3838575"/>
          <p14:tracePt t="22245" x="3262313" y="3857625"/>
          <p14:tracePt t="22262" x="3305175" y="3867150"/>
          <p14:tracePt t="22278" x="3333750" y="3871913"/>
          <p14:tracePt t="22295" x="3357563" y="3881438"/>
          <p14:tracePt t="22298" x="3367088" y="3881438"/>
          <p14:tracePt t="22311" x="3390900" y="3895725"/>
          <p14:tracePt t="22328" x="3414713" y="3895725"/>
          <p14:tracePt t="22345" x="3424238" y="3895725"/>
          <p14:tracePt t="22361" x="3438525" y="3895725"/>
          <p14:tracePt t="22378" x="3448050" y="3895725"/>
          <p14:tracePt t="22395" x="3452813" y="3895725"/>
          <p14:tracePt t="22411" x="3457575" y="3895725"/>
          <p14:tracePt t="22428" x="3462338" y="3895725"/>
          <p14:tracePt t="23244" x="3481388" y="3895725"/>
          <p14:tracePt t="23252" x="3500438" y="3890963"/>
          <p14:tracePt t="23261" x="3519488" y="3890963"/>
          <p14:tracePt t="23278" x="3571875" y="3886200"/>
          <p14:tracePt t="23296" x="3629025" y="3886200"/>
          <p14:tracePt t="23311" x="3681413" y="3886200"/>
          <p14:tracePt t="23328" x="3729038" y="3886200"/>
          <p14:tracePt t="23361" x="3833813" y="3886200"/>
          <p14:tracePt t="23394" x="3895725" y="3886200"/>
          <p14:tracePt t="23411" x="3924300" y="3886200"/>
          <p14:tracePt t="23428" x="3981450" y="3895725"/>
          <p14:tracePt t="23444" x="4024313" y="3895725"/>
          <p14:tracePt t="23461" x="4067175" y="3900488"/>
          <p14:tracePt t="23478" x="4114800" y="3905250"/>
          <p14:tracePt t="23494" x="4191000" y="3914775"/>
          <p14:tracePt t="23511" x="4229100" y="3919538"/>
          <p14:tracePt t="23528" x="4262438" y="3919538"/>
          <p14:tracePt t="23546" x="4310063" y="3924300"/>
          <p14:tracePt t="23561" x="4333875" y="3929063"/>
          <p14:tracePt t="23578" x="4357688" y="3943350"/>
          <p14:tracePt t="23594" x="4371975" y="3948113"/>
          <p14:tracePt t="23611" x="4391025" y="3957638"/>
          <p14:tracePt t="23628" x="4405313" y="3962400"/>
          <p14:tracePt t="23644" x="4410075" y="3971925"/>
          <p14:tracePt t="23661" x="4429125" y="3981450"/>
          <p14:tracePt t="23678" x="4448175" y="4005263"/>
          <p14:tracePt t="23694" x="4471988" y="4043363"/>
          <p14:tracePt t="23711" x="4491038" y="4067175"/>
          <p14:tracePt t="23728" x="4514850" y="4095750"/>
          <p14:tracePt t="23744" x="4524375" y="4110038"/>
          <p14:tracePt t="23761" x="4533900" y="4119563"/>
          <p14:tracePt t="23778" x="4548188" y="4129088"/>
          <p14:tracePt t="23795" x="4562475" y="4143375"/>
          <p14:tracePt t="23811" x="4567238" y="4148138"/>
          <p14:tracePt t="23828" x="4572000" y="4157663"/>
          <p14:tracePt t="23844" x="4581525" y="4157663"/>
          <p14:tracePt t="24096" x="4605338" y="4143375"/>
          <p14:tracePt t="24103" x="4643438" y="4119563"/>
          <p14:tracePt t="24111" x="4686300" y="4090988"/>
          <p14:tracePt t="24128" x="4748213" y="4052888"/>
          <p14:tracePt t="24145" x="4814888" y="4014788"/>
          <p14:tracePt t="24162" x="4900613" y="3957638"/>
          <p14:tracePt t="24178" x="4938713" y="3933825"/>
          <p14:tracePt t="24194" x="4976813" y="3905250"/>
          <p14:tracePt t="24211" x="5005388" y="3890963"/>
          <p14:tracePt t="24228" x="5062538" y="3857625"/>
          <p14:tracePt t="24244" x="5110163" y="3833813"/>
          <p14:tracePt t="24261" x="5148263" y="3805238"/>
          <p14:tracePt t="24278" x="5176838" y="3781425"/>
          <p14:tracePt t="24294" x="5233988" y="3714750"/>
          <p14:tracePt t="24311" x="5272088" y="3629025"/>
          <p14:tracePt t="24328" x="5286375" y="3557588"/>
          <p14:tracePt t="24344" x="5300663" y="3481388"/>
          <p14:tracePt t="24361" x="5295900" y="3348038"/>
          <p14:tracePt t="24378" x="5281613" y="3219450"/>
          <p14:tracePt t="24394" x="5257800" y="3124200"/>
          <p14:tracePt t="24411" x="5214938" y="3052763"/>
          <p14:tracePt t="24428" x="5200650" y="3019425"/>
          <p14:tracePt t="24444" x="5181600" y="2995613"/>
          <p14:tracePt t="24461" x="5172075" y="2981325"/>
          <p14:tracePt t="24478" x="5162550" y="2967038"/>
          <p14:tracePt t="24494" x="5153025" y="2962275"/>
          <p14:tracePt t="24511" x="5143500" y="2952750"/>
          <p14:tracePt t="24528" x="5129213" y="2947988"/>
          <p14:tracePt t="24544" x="5100638" y="2938463"/>
          <p14:tracePt t="24561" x="5086350" y="2933700"/>
          <p14:tracePt t="24578" x="5057775" y="2919413"/>
          <p14:tracePt t="24595" x="5019675" y="2914650"/>
          <p14:tracePt t="24611" x="4948238" y="2914650"/>
          <p14:tracePt t="24628" x="4895850" y="2914650"/>
          <p14:tracePt t="24644" x="4852988" y="2914650"/>
          <p14:tracePt t="24661" x="4805363" y="2909888"/>
          <p14:tracePt t="24678" x="4791075" y="2909888"/>
          <p14:tracePt t="24694" x="4776788" y="2909888"/>
          <p14:tracePt t="24711" x="4772025" y="2909888"/>
          <p14:tracePt t="24727" x="4762500" y="2909888"/>
          <p14:tracePt t="24761" x="4757738" y="2909888"/>
          <p14:tracePt t="25021" x="4781550" y="2909888"/>
          <p14:tracePt t="25028" x="4814888" y="2909888"/>
          <p14:tracePt t="25035" x="4848225" y="2909888"/>
          <p14:tracePt t="25044" x="4876800" y="2909888"/>
          <p14:tracePt t="25061" x="4933950" y="2909888"/>
          <p14:tracePt t="25077" x="4981575" y="2909888"/>
          <p14:tracePt t="25094" x="5043488" y="2909888"/>
          <p14:tracePt t="25111" x="5081588" y="2909888"/>
          <p14:tracePt t="25127" x="5114925" y="2909888"/>
          <p14:tracePt t="25144" x="5143500" y="2909888"/>
          <p14:tracePt t="25161" x="5191125" y="2909888"/>
          <p14:tracePt t="25178" x="5210175" y="2909888"/>
          <p14:tracePt t="25194" x="5238750" y="2909888"/>
          <p14:tracePt t="25211" x="5267325" y="2909888"/>
          <p14:tracePt t="25228" x="5314950" y="2909888"/>
          <p14:tracePt t="25244" x="5357813" y="2909888"/>
          <p14:tracePt t="25261" x="5391150" y="2909888"/>
          <p14:tracePt t="25278" x="5453063" y="2909888"/>
          <p14:tracePt t="25294" x="5495925" y="2909888"/>
          <p14:tracePt t="25311" x="5538788" y="2919413"/>
          <p14:tracePt t="25328" x="5581650" y="2919413"/>
          <p14:tracePt t="25344" x="5648325" y="2924175"/>
          <p14:tracePt t="25361" x="5700713" y="2924175"/>
          <p14:tracePt t="25378" x="5743575" y="2924175"/>
          <p14:tracePt t="25394" x="5786438" y="2924175"/>
          <p14:tracePt t="25411" x="5848350" y="2924175"/>
          <p14:tracePt t="25427" x="5881688" y="2924175"/>
          <p14:tracePt t="25444" x="5919788" y="2924175"/>
          <p14:tracePt t="25461" x="5962650" y="2924175"/>
          <p14:tracePt t="25478" x="6000750" y="2924175"/>
          <p14:tracePt t="25494" x="6019800" y="2924175"/>
          <p14:tracePt t="25511" x="6043613" y="2924175"/>
          <p14:tracePt t="25527" x="6072188" y="2924175"/>
          <p14:tracePt t="25544" x="6081713" y="2924175"/>
          <p14:tracePt t="25561" x="6096000" y="2924175"/>
          <p14:tracePt t="25577" x="6105525" y="2924175"/>
          <p14:tracePt t="25594" x="6115050" y="2924175"/>
          <p14:tracePt t="30235" x="6038850" y="2938463"/>
          <p14:tracePt t="30242" x="5929313" y="2967038"/>
          <p14:tracePt t="30249" x="5824538" y="2995613"/>
          <p14:tracePt t="30260" x="5724525" y="3009900"/>
          <p14:tracePt t="30277" x="5410200" y="3067050"/>
          <p14:tracePt t="30294" x="5019675" y="3138488"/>
          <p14:tracePt t="30327" x="4543425" y="3195638"/>
          <p14:tracePt t="30361" x="4195763" y="3219450"/>
          <p14:tracePt t="30377" x="4105275" y="3219450"/>
          <p14:tracePt t="30394" x="4043363" y="3219450"/>
          <p14:tracePt t="30411" x="3967163" y="3205163"/>
          <p14:tracePt t="30427" x="3914775" y="3195638"/>
          <p14:tracePt t="30444" x="3852863" y="3171825"/>
          <p14:tracePt t="30460" x="3795713" y="3152775"/>
          <p14:tracePt t="30477" x="3709988" y="3133725"/>
          <p14:tracePt t="30494" x="3648075" y="3119438"/>
          <p14:tracePt t="30510" x="3595688" y="3109913"/>
          <p14:tracePt t="30527" x="3519488" y="3109913"/>
          <p14:tracePt t="30544" x="3386138" y="3109913"/>
          <p14:tracePt t="30560" x="3305175" y="3109913"/>
          <p14:tracePt t="30577" x="3233738" y="3109913"/>
          <p14:tracePt t="30594" x="3176588" y="3109913"/>
          <p14:tracePt t="30610" x="3114675" y="3105150"/>
          <p14:tracePt t="30627" x="3071813" y="3086100"/>
          <p14:tracePt t="30644" x="3033713" y="3076575"/>
          <p14:tracePt t="30660" x="2986088" y="3048000"/>
          <p14:tracePt t="30677" x="2962275" y="3038475"/>
          <p14:tracePt t="30694" x="2947988" y="3028950"/>
          <p14:tracePt t="30710" x="2943225" y="3028950"/>
          <p14:tracePt t="30727" x="2933700" y="3019425"/>
          <p14:tracePt t="30744" x="2924175" y="3019425"/>
          <p14:tracePt t="30786" x="2924175" y="3014663"/>
          <p14:tracePt t="30808" x="2924175" y="3009900"/>
          <p14:tracePt t="30815" x="2928938" y="3005138"/>
          <p14:tracePt t="30827" x="2938463" y="3005138"/>
          <p14:tracePt t="30844" x="2986088" y="2990850"/>
          <p14:tracePt t="30860" x="3014663" y="2981325"/>
          <p14:tracePt t="30877" x="3043238" y="2976563"/>
          <p14:tracePt t="30894" x="3081338" y="2967038"/>
          <p14:tracePt t="30911" x="3133725" y="2957513"/>
          <p14:tracePt t="30927" x="3181350" y="2943225"/>
          <p14:tracePt t="30944" x="3224213" y="2943225"/>
          <p14:tracePt t="30960" x="3267075" y="2943225"/>
          <p14:tracePt t="30977" x="3305175" y="2938463"/>
          <p14:tracePt t="30994" x="3324225" y="2938463"/>
          <p14:tracePt t="31010" x="3348038" y="2938463"/>
          <p14:tracePt t="31027" x="3362325" y="2938463"/>
          <p14:tracePt t="31044" x="3395663" y="2933700"/>
          <p14:tracePt t="31060" x="3414713" y="2933700"/>
          <p14:tracePt t="31077" x="3438525" y="2933700"/>
          <p14:tracePt t="31094" x="3486150" y="2933700"/>
          <p14:tracePt t="31110" x="3505200" y="2933700"/>
          <p14:tracePt t="31127" x="3533775" y="2933700"/>
          <p14:tracePt t="31144" x="3557588" y="2933700"/>
          <p14:tracePt t="31160" x="3586163" y="2933700"/>
          <p14:tracePt t="31177" x="3609975" y="2933700"/>
          <p14:tracePt t="31194" x="3624263" y="2933700"/>
          <p14:tracePt t="31210" x="3633788" y="2933700"/>
          <p14:tracePt t="31227" x="3652838" y="2933700"/>
          <p14:tracePt t="31244" x="3662363" y="2933700"/>
          <p14:tracePt t="31261" x="3676650" y="2933700"/>
          <p14:tracePt t="31278" x="3695700" y="2933700"/>
          <p14:tracePt t="31294" x="3705225" y="2933700"/>
          <p14:tracePt t="31311" x="3709988" y="2933700"/>
          <p14:tracePt t="31327" x="3719513" y="2933700"/>
          <p14:tracePt t="31344" x="3729038" y="2933700"/>
          <p14:tracePt t="31360" x="3733800" y="2933700"/>
          <p14:tracePt t="31377" x="3738563" y="2933700"/>
          <p14:tracePt t="31455" x="3743325" y="2933700"/>
          <p14:tracePt t="31462" x="3748088" y="2933700"/>
          <p14:tracePt t="31476" x="3752850" y="2933700"/>
          <p14:tracePt t="31484" x="3757613" y="2933700"/>
          <p14:tracePt t="31494" x="3767138" y="2933700"/>
          <p14:tracePt t="31511" x="3776663" y="2933700"/>
          <p14:tracePt t="31527" x="3810000" y="2933700"/>
          <p14:tracePt t="31544" x="3829050" y="2933700"/>
          <p14:tracePt t="31560" x="3852863" y="2933700"/>
          <p14:tracePt t="31577" x="3881438" y="2933700"/>
          <p14:tracePt t="31594" x="3919538" y="2933700"/>
          <p14:tracePt t="31610" x="3943350" y="2933700"/>
          <p14:tracePt t="31627" x="3962400" y="2933700"/>
          <p14:tracePt t="31644" x="3971925" y="2933700"/>
          <p14:tracePt t="31660" x="3990975" y="2933700"/>
          <p14:tracePt t="31677" x="3995738" y="2933700"/>
          <p14:tracePt t="31694" x="4000500" y="2938463"/>
          <p14:tracePt t="31711" x="4019550" y="2938463"/>
          <p14:tracePt t="31727" x="4029075" y="2943225"/>
          <p14:tracePt t="31744" x="4057650" y="2943225"/>
          <p14:tracePt t="31760" x="4114800" y="2943225"/>
          <p14:tracePt t="31777" x="4300538" y="2924175"/>
          <p14:tracePt t="31794" x="4424363" y="2895600"/>
          <p14:tracePt t="31810" x="4552950" y="2862263"/>
          <p14:tracePt t="31827" x="4700588" y="2819400"/>
          <p14:tracePt t="31844" x="4891088" y="2752725"/>
          <p14:tracePt t="31860" x="4991100" y="2700338"/>
          <p14:tracePt t="31877" x="5095875" y="2652713"/>
          <p14:tracePt t="31894" x="5186363" y="2605088"/>
          <p14:tracePt t="31910" x="5310188" y="2557463"/>
          <p14:tracePt t="31927" x="5376863" y="2528888"/>
          <p14:tracePt t="31944" x="5429250" y="2500313"/>
          <p14:tracePt t="31960" x="5524500" y="2457450"/>
          <p14:tracePt t="31977" x="5576888" y="2433638"/>
          <p14:tracePt t="31994" x="5657850" y="2386013"/>
          <p14:tracePt t="32010" x="5710238" y="2357438"/>
          <p14:tracePt t="32027" x="5776913" y="2333625"/>
          <p14:tracePt t="32044" x="5805488" y="2314575"/>
          <p14:tracePt t="32060" x="5829300" y="2295525"/>
          <p14:tracePt t="32077" x="5843588" y="2286000"/>
          <p14:tracePt t="32094" x="5862638" y="2271713"/>
          <p14:tracePt t="32110" x="5867400" y="2266950"/>
          <p14:tracePt t="32127" x="5872163" y="2257425"/>
          <p14:tracePt t="32144" x="5881688" y="2247900"/>
          <p14:tracePt t="32212" x="5876925" y="2247900"/>
          <p14:tracePt t="32218" x="5867400" y="2247900"/>
          <p14:tracePt t="32227" x="5862638" y="2252663"/>
          <p14:tracePt t="32245" x="5848350" y="2262188"/>
          <p14:tracePt t="32260" x="5819775" y="2276475"/>
          <p14:tracePt t="32277" x="5743575" y="2314575"/>
          <p14:tracePt t="32294" x="5686425" y="2357438"/>
          <p14:tracePt t="32310" x="5619750" y="2405063"/>
          <p14:tracePt t="32327" x="5543550" y="2447925"/>
          <p14:tracePt t="32344" x="5443538" y="2524125"/>
          <p14:tracePt t="32360" x="5405438" y="2562225"/>
          <p14:tracePt t="32377" x="5381625" y="2586038"/>
          <p14:tracePt t="32394" x="5362575" y="2605088"/>
          <p14:tracePt t="32410" x="5348288" y="2609850"/>
          <p14:tracePt t="32427" x="5338763" y="2619375"/>
          <p14:tracePt t="32498" x="5334000" y="2619375"/>
          <p14:tracePt t="32563" x="5329238" y="2619375"/>
          <p14:tracePt t="32570" x="5324475" y="2619375"/>
          <p14:tracePt t="32577" x="5319713" y="2614613"/>
          <p14:tracePt t="32594" x="5300663" y="2605088"/>
          <p14:tracePt t="32610" x="5286375" y="2590800"/>
          <p14:tracePt t="32627" x="5262563" y="2576513"/>
          <p14:tracePt t="32644" x="5233988" y="2538413"/>
          <p14:tracePt t="32660" x="5214938" y="2514600"/>
          <p14:tracePt t="32677" x="5195888" y="2490788"/>
          <p14:tracePt t="32693" x="5186363" y="2476500"/>
          <p14:tracePt t="32710" x="5176838" y="2457450"/>
          <p14:tracePt t="32727" x="5176838" y="2452688"/>
          <p14:tracePt t="32744" x="5172075" y="2447925"/>
          <p14:tracePt t="32760" x="5172075" y="2438400"/>
          <p14:tracePt t="32777" x="5172075" y="2433638"/>
          <p14:tracePt t="32834" x="5167313" y="2433638"/>
          <p14:tracePt t="32849" x="5162550" y="2443163"/>
          <p14:tracePt t="32858" x="5157788" y="2452688"/>
          <p14:tracePt t="32865" x="5157788" y="2471738"/>
          <p14:tracePt t="32877" x="5153025" y="2490788"/>
          <p14:tracePt t="32894" x="5143500" y="2543175"/>
          <p14:tracePt t="32910" x="5143500" y="2595563"/>
          <p14:tracePt t="32927" x="5143500" y="2638425"/>
          <p14:tracePt t="32944" x="5143500" y="2667000"/>
          <p14:tracePt t="32960" x="5143500" y="2700338"/>
          <p14:tracePt t="32977" x="5143500" y="2714625"/>
          <p14:tracePt t="32994" x="5143500" y="2724150"/>
          <p14:tracePt t="33010" x="5143500" y="2733675"/>
          <p14:tracePt t="33027" x="5143500" y="2738438"/>
          <p14:tracePt t="33044" x="5143500" y="2743200"/>
          <p14:tracePt t="33084" x="5148263" y="2743200"/>
          <p14:tracePt t="33099" x="5157788" y="2743200"/>
          <p14:tracePt t="33110" x="5162550" y="2743200"/>
          <p14:tracePt t="33127" x="5191125" y="2743200"/>
          <p14:tracePt t="33144" x="5253038" y="2738438"/>
          <p14:tracePt t="33160" x="5286375" y="2733675"/>
          <p14:tracePt t="33177" x="5324475" y="2719388"/>
          <p14:tracePt t="33194" x="5353050" y="2709863"/>
          <p14:tracePt t="33210" x="5362575" y="2709863"/>
          <p14:tracePt t="33227" x="5367338" y="2709863"/>
          <p14:tracePt t="33244" x="5376863" y="2709863"/>
          <p14:tracePt t="33261" x="5386388" y="2709863"/>
          <p14:tracePt t="37843" x="5329238" y="2824163"/>
          <p14:tracePt t="37850" x="5257800" y="2938463"/>
          <p14:tracePt t="37860" x="5200650" y="3033713"/>
          <p14:tracePt t="37877" x="5072063" y="3200400"/>
          <p14:tracePt t="37894" x="4919663" y="3381375"/>
          <p14:tracePt t="37910" x="4781550" y="3538538"/>
          <p14:tracePt t="37927" x="4719638" y="3586163"/>
          <p14:tracePt t="37960" x="4581525" y="3671888"/>
          <p14:tracePt t="37993" x="4491038" y="3724275"/>
          <p14:tracePt t="38010" x="4448175" y="3743325"/>
          <p14:tracePt t="38027" x="4381500" y="3776663"/>
          <p14:tracePt t="38043" x="4338638" y="3800475"/>
          <p14:tracePt t="38060" x="4267200" y="3862388"/>
          <p14:tracePt t="38076" x="4148138" y="3933825"/>
          <p14:tracePt t="38093" x="3933825" y="4029075"/>
          <p14:tracePt t="38110" x="3781425" y="4081463"/>
          <p14:tracePt t="38127" x="3614738" y="4129088"/>
          <p14:tracePt t="38143" x="3362325" y="4171950"/>
          <p14:tracePt t="38160" x="3219450" y="4181475"/>
          <p14:tracePt t="38176" x="3086100" y="4181475"/>
          <p14:tracePt t="38193" x="2962275" y="4181475"/>
          <p14:tracePt t="38210" x="2824163" y="4181475"/>
          <p14:tracePt t="38226" x="2757488" y="4181475"/>
          <p14:tracePt t="38243" x="2667000" y="4181475"/>
          <p14:tracePt t="38260" x="2576513" y="4181475"/>
          <p14:tracePt t="38276" x="2438400" y="4181475"/>
          <p14:tracePt t="38293" x="2371725" y="4176713"/>
          <p14:tracePt t="38310" x="2300288" y="4171950"/>
          <p14:tracePt t="38326" x="2238375" y="4157663"/>
          <p14:tracePt t="38343" x="2133600" y="4148138"/>
          <p14:tracePt t="38360" x="2062163" y="4143375"/>
          <p14:tracePt t="38377" x="1990725" y="4129088"/>
          <p14:tracePt t="38393" x="1914525" y="4110038"/>
          <p14:tracePt t="38410" x="1862138" y="4086225"/>
          <p14:tracePt t="38426" x="1809750" y="4076700"/>
          <p14:tracePt t="38443" x="1757363" y="4052888"/>
          <p14:tracePt t="38460" x="1666875" y="4029075"/>
          <p14:tracePt t="38476" x="1614488" y="4019550"/>
          <p14:tracePt t="38493" x="1576388" y="4010025"/>
          <p14:tracePt t="38510" x="1547813" y="4005263"/>
          <p14:tracePt t="38527" x="1509713" y="3995738"/>
          <p14:tracePt t="38543" x="1495425" y="3995738"/>
          <p14:tracePt t="38560" x="1485900" y="3995738"/>
          <p14:tracePt t="38577" x="1476375" y="3995738"/>
          <p14:tracePt t="38593" x="1471613" y="3995738"/>
          <p14:tracePt t="38610" x="1466850" y="3995738"/>
          <p14:tracePt t="38650" x="1462088" y="3995738"/>
          <p14:tracePt t="38746" x="1466850" y="3995738"/>
          <p14:tracePt t="38753" x="1471613" y="3995738"/>
          <p14:tracePt t="38761" x="1476375" y="3995738"/>
          <p14:tracePt t="38776" x="1490663" y="3995738"/>
          <p14:tracePt t="38793" x="1500188" y="3995738"/>
          <p14:tracePt t="38810" x="1514475" y="3995738"/>
          <p14:tracePt t="38826" x="1533525" y="3986213"/>
          <p14:tracePt t="38843" x="1547813" y="3976688"/>
          <p14:tracePt t="38860" x="1571625" y="3971925"/>
          <p14:tracePt t="38876" x="1595438" y="3962400"/>
          <p14:tracePt t="38893" x="1643063" y="3943350"/>
          <p14:tracePt t="38910" x="1681163" y="3933825"/>
          <p14:tracePt t="38927" x="1714500" y="3929063"/>
          <p14:tracePt t="38943" x="1757363" y="3919538"/>
          <p14:tracePt t="38960" x="1819275" y="3905250"/>
          <p14:tracePt t="38976" x="1862138" y="3900488"/>
          <p14:tracePt t="38993" x="1914525" y="3890963"/>
          <p14:tracePt t="39010" x="1985963" y="3881438"/>
          <p14:tracePt t="39026" x="2024063" y="3881438"/>
          <p14:tracePt t="39043" x="2052638" y="3881438"/>
          <p14:tracePt t="39060" x="2081213" y="3881438"/>
          <p14:tracePt t="39077" x="2128838" y="3881438"/>
          <p14:tracePt t="39093" x="2166938" y="3881438"/>
          <p14:tracePt t="39110" x="2185988" y="3881438"/>
          <p14:tracePt t="39126" x="2209800" y="3881438"/>
          <p14:tracePt t="39143" x="2238375" y="3881438"/>
          <p14:tracePt t="39160" x="2257425" y="3881438"/>
          <p14:tracePt t="39176" x="2262188" y="3881438"/>
          <p14:tracePt t="39193" x="2271713" y="3881438"/>
          <p14:tracePt t="39210" x="2276475" y="3881438"/>
          <p14:tracePt t="39243" x="2281238" y="3881438"/>
          <p14:tracePt t="39260" x="2290763" y="3881438"/>
          <p14:tracePt t="39276" x="2300288" y="3881438"/>
          <p14:tracePt t="40207" x="2314575" y="3881438"/>
          <p14:tracePt t="40215" x="2328863" y="3871913"/>
          <p14:tracePt t="40227" x="2347913" y="3871913"/>
          <p14:tracePt t="40243" x="2400300" y="3871913"/>
          <p14:tracePt t="40260" x="2500313" y="3876675"/>
          <p14:tracePt t="40276" x="2590800" y="3876675"/>
          <p14:tracePt t="40293" x="2671763" y="3876675"/>
          <p14:tracePt t="40296" x="2705100" y="3876675"/>
          <p14:tracePt t="40326" x="2833688" y="3876675"/>
          <p14:tracePt t="40360" x="2943225" y="3876675"/>
          <p14:tracePt t="40376" x="3024188" y="3876675"/>
          <p14:tracePt t="40393" x="3076575" y="3876675"/>
          <p14:tracePt t="40410" x="3109913" y="3876675"/>
          <p14:tracePt t="40426" x="3152775" y="3876675"/>
          <p14:tracePt t="40443" x="3200400" y="3876675"/>
          <p14:tracePt t="40460" x="3228975" y="3876675"/>
          <p14:tracePt t="40476" x="3262313" y="3876675"/>
          <p14:tracePt t="40493" x="3309938" y="3876675"/>
          <p14:tracePt t="40510" x="3343275" y="3876675"/>
          <p14:tracePt t="40526" x="3386138" y="3876675"/>
          <p14:tracePt t="40543" x="3424238" y="3876675"/>
          <p14:tracePt t="40560" x="3462338" y="3876675"/>
          <p14:tracePt t="40576" x="3481388" y="3876675"/>
          <p14:tracePt t="40593" x="3490913" y="3876675"/>
          <p14:tracePt t="40610" x="3509963" y="3876675"/>
          <p14:tracePt t="40626" x="3533775" y="3876675"/>
          <p14:tracePt t="40643" x="3543300" y="3876675"/>
          <p14:tracePt t="40660" x="3562350" y="3876675"/>
          <p14:tracePt t="40676" x="3586163" y="3876675"/>
          <p14:tracePt t="40693" x="3614738" y="3876675"/>
          <p14:tracePt t="40710" x="3638550" y="3876675"/>
          <p14:tracePt t="40726" x="3657600" y="3876675"/>
          <p14:tracePt t="40743" x="3719513" y="3876675"/>
          <p14:tracePt t="40760" x="3757613" y="3876675"/>
          <p14:tracePt t="40776" x="3790950" y="3876675"/>
          <p14:tracePt t="40793" x="3819525" y="3876675"/>
          <p14:tracePt t="40810" x="3857625" y="3876675"/>
          <p14:tracePt t="40826" x="3881438" y="3876675"/>
          <p14:tracePt t="40843" x="3900488" y="3876675"/>
          <p14:tracePt t="40860" x="3924300" y="3876675"/>
          <p14:tracePt t="40876" x="3962400" y="3876675"/>
          <p14:tracePt t="40893" x="3981450" y="3876675"/>
          <p14:tracePt t="40910" x="4019550" y="3876675"/>
          <p14:tracePt t="40927" x="4067175" y="3876675"/>
          <p14:tracePt t="40943" x="4086225" y="3876675"/>
          <p14:tracePt t="40960" x="4110038" y="3876675"/>
          <p14:tracePt t="40976" x="4119563" y="3876675"/>
          <p14:tracePt t="40993" x="4138613" y="3881438"/>
          <p14:tracePt t="41010" x="4152900" y="3886200"/>
          <p14:tracePt t="41026" x="4167188" y="3886200"/>
          <p14:tracePt t="41043" x="4176713" y="3886200"/>
          <p14:tracePt t="41060" x="4186238" y="3886200"/>
          <p14:tracePt t="41076" x="4191000" y="3886200"/>
          <p14:tracePt t="41093" x="4195763" y="3886200"/>
          <p14:tracePt t="43930" x="4181475" y="3924300"/>
          <p14:tracePt t="43938" x="4143375" y="3995738"/>
          <p14:tracePt t="43945" x="4100513" y="4057650"/>
          <p14:tracePt t="43960" x="4014788" y="4157663"/>
          <p14:tracePt t="43977" x="3933825" y="4252913"/>
          <p14:tracePt t="43993" x="3848100" y="4333875"/>
          <p14:tracePt t="44026" x="3638550" y="4529138"/>
          <p14:tracePt t="44059" x="3486150" y="4648200"/>
          <p14:tracePt t="44076" x="3419475" y="4676775"/>
          <p14:tracePt t="44093" x="3348038" y="4705350"/>
          <p14:tracePt t="44110" x="3305175" y="4714875"/>
          <p14:tracePt t="44126" x="3267075" y="4729163"/>
          <p14:tracePt t="44143" x="3200400" y="4752975"/>
          <p14:tracePt t="44159" x="3148013" y="4767263"/>
          <p14:tracePt t="44176" x="3109913" y="4781550"/>
          <p14:tracePt t="44193" x="3067050" y="4786313"/>
          <p14:tracePt t="44210" x="3014663" y="4800600"/>
          <p14:tracePt t="44226" x="2976563" y="4805363"/>
          <p14:tracePt t="44243" x="2947988" y="4814888"/>
          <p14:tracePt t="44260" x="2919413" y="4824413"/>
          <p14:tracePt t="44276" x="2862263" y="4833938"/>
          <p14:tracePt t="44293" x="2819400" y="4838700"/>
          <p14:tracePt t="44310" x="2781300" y="4852988"/>
          <p14:tracePt t="44326" x="2738438" y="4857750"/>
          <p14:tracePt t="44343" x="2686050" y="4857750"/>
          <p14:tracePt t="44360" x="2652713" y="4857750"/>
          <p14:tracePt t="44376" x="2628900" y="4857750"/>
          <p14:tracePt t="44393" x="2609850" y="4857750"/>
          <p14:tracePt t="44409" x="2600325" y="4857750"/>
          <p14:tracePt t="44426" x="2595563" y="4857750"/>
          <p14:tracePt t="44443" x="2590800" y="4857750"/>
          <p14:tracePt t="44460" x="2586038" y="4857750"/>
          <p14:tracePt t="44718" x="2619375" y="4857750"/>
          <p14:tracePt t="44725" x="2667000" y="4843463"/>
          <p14:tracePt t="44731" x="2714625" y="4833938"/>
          <p14:tracePt t="44743" x="2747963" y="4824413"/>
          <p14:tracePt t="44760" x="2809875" y="4824413"/>
          <p14:tracePt t="44776" x="2876550" y="4824413"/>
          <p14:tracePt t="44793" x="2905125" y="4824413"/>
          <p14:tracePt t="44811" x="2924175" y="4824413"/>
          <p14:tracePt t="44827" x="2952750" y="4824413"/>
          <p14:tracePt t="44843" x="2971800" y="4824413"/>
          <p14:tracePt t="44859" x="2995613" y="4824413"/>
          <p14:tracePt t="44876" x="3024188" y="4824413"/>
          <p14:tracePt t="44893" x="3081338" y="4824413"/>
          <p14:tracePt t="44909" x="3133725" y="4824413"/>
          <p14:tracePt t="44926" x="3176588" y="4824413"/>
          <p14:tracePt t="44943" x="3219450" y="4824413"/>
          <p14:tracePt t="44959" x="3267075" y="4824413"/>
          <p14:tracePt t="44976" x="3295650" y="4824413"/>
          <p14:tracePt t="44993" x="3314700" y="4824413"/>
          <p14:tracePt t="45009" x="3348038" y="4824413"/>
          <p14:tracePt t="45026" x="3367088" y="4824413"/>
          <p14:tracePt t="45043" x="3390900" y="4824413"/>
          <p14:tracePt t="45059" x="3424238" y="4824413"/>
          <p14:tracePt t="45076" x="3462338" y="4824413"/>
          <p14:tracePt t="45093" x="3490913" y="4824413"/>
          <p14:tracePt t="45109" x="3514725" y="4824413"/>
          <p14:tracePt t="45126" x="3533775" y="4824413"/>
          <p14:tracePt t="45143" x="3562350" y="4824413"/>
          <p14:tracePt t="45160" x="3576638" y="4819650"/>
          <p14:tracePt t="45176" x="3590925" y="4814888"/>
          <p14:tracePt t="45193" x="3605213" y="4810125"/>
          <p14:tracePt t="45209" x="3624263" y="4810125"/>
          <p14:tracePt t="45226" x="3633788" y="4810125"/>
          <p14:tracePt t="45243" x="3652838" y="4810125"/>
          <p14:tracePt t="45260" x="3676650" y="4805363"/>
          <p14:tracePt t="45276" x="3690938" y="4805363"/>
          <p14:tracePt t="45293" x="3705225" y="4800600"/>
          <p14:tracePt t="45309" x="3729038" y="4795838"/>
          <p14:tracePt t="45326" x="3762375" y="4791075"/>
          <p14:tracePt t="45343" x="3781425" y="4786313"/>
          <p14:tracePt t="45359" x="3790950" y="4786313"/>
          <p14:tracePt t="45376" x="3814763" y="4786313"/>
          <p14:tracePt t="45393" x="3838575" y="4772025"/>
          <p14:tracePt t="45410" x="3857625" y="4762500"/>
          <p14:tracePt t="45426" x="3876675" y="4757738"/>
          <p14:tracePt t="45443" x="3900488" y="4752975"/>
          <p14:tracePt t="45459" x="3919538" y="4748213"/>
          <p14:tracePt t="45476" x="3929063" y="4748213"/>
          <p14:tracePt t="45493" x="3933825" y="4748213"/>
          <p14:tracePt t="45510" x="3943350" y="4748213"/>
          <p14:tracePt t="45526" x="3948113" y="4748213"/>
          <p14:tracePt t="45543" x="3952875" y="4748213"/>
          <p14:tracePt t="46038" x="3962400" y="4748213"/>
          <p14:tracePt t="46045" x="3971925" y="4748213"/>
          <p14:tracePt t="46060" x="3995738" y="4748213"/>
          <p14:tracePt t="46076" x="4029075" y="4738688"/>
          <p14:tracePt t="46093" x="4057650" y="4733925"/>
          <p14:tracePt t="46109" x="4090988" y="4724400"/>
          <p14:tracePt t="46142" x="4157663" y="4710113"/>
          <p14:tracePt t="46176" x="4210050" y="4700588"/>
          <p14:tracePt t="46192" x="4243388" y="4686300"/>
          <p14:tracePt t="46209" x="4267200" y="4676775"/>
          <p14:tracePt t="46226" x="4276725" y="4672013"/>
          <p14:tracePt t="46242" x="4291013" y="4657725"/>
          <p14:tracePt t="46259" x="4310063" y="4638675"/>
          <p14:tracePt t="46276" x="4314825" y="4624388"/>
          <p14:tracePt t="46292" x="4324350" y="4619625"/>
          <p14:tracePt t="46309" x="4329113" y="4614863"/>
          <p14:tracePt t="46383" x="4329113" y="4619625"/>
          <p14:tracePt t="46390" x="4329113" y="4629150"/>
          <p14:tracePt t="46398" x="4329113" y="4633913"/>
          <p14:tracePt t="46409" x="4329113" y="4648200"/>
          <p14:tracePt t="46426" x="4329113" y="4662488"/>
          <p14:tracePt t="46442" x="4329113" y="4681538"/>
          <p14:tracePt t="46459" x="4329113" y="4695825"/>
          <p14:tracePt t="46476" x="4329113" y="4700588"/>
          <p14:tracePt t="46493" x="4329113" y="4710113"/>
          <p14:tracePt t="46509" x="4329113" y="4719638"/>
          <p14:tracePt t="47176" x="4362450" y="4624388"/>
          <p14:tracePt t="47184" x="4405313" y="4486275"/>
          <p14:tracePt t="47192" x="4471988" y="4257675"/>
          <p14:tracePt t="47209" x="4619625" y="3776663"/>
          <p14:tracePt t="47227" x="4762500" y="3381375"/>
          <p14:tracePt t="47243" x="4895850" y="3062288"/>
          <p14:tracePt t="47259" x="4943475" y="2986088"/>
          <p14:tracePt t="47292" x="5000625" y="2895600"/>
          <p14:tracePt t="47293" x="5014913" y="2876550"/>
          <p14:tracePt t="47327" x="5038725" y="2809875"/>
          <p14:tracePt t="47343" x="5048250" y="2781300"/>
          <p14:tracePt t="47359" x="5062538" y="2733675"/>
          <p14:tracePt t="47376" x="5067300" y="2700338"/>
          <p14:tracePt t="47392" x="5072063" y="2667000"/>
          <p14:tracePt t="47409" x="5086350" y="2643188"/>
          <p14:tracePt t="47426" x="5086350" y="2619375"/>
          <p14:tracePt t="47442" x="5086350" y="2614613"/>
          <p14:tracePt t="47459" x="5086350" y="2605088"/>
          <p14:tracePt t="47476" x="5086350" y="2600325"/>
          <p14:tracePt t="47493" x="5086350" y="2595563"/>
          <p14:tracePt t="47510" x="5086350" y="2590800"/>
          <p14:tracePt t="47526" x="5081588" y="2590800"/>
          <p14:tracePt t="47543" x="5062538" y="2590800"/>
          <p14:tracePt t="47559" x="5010150" y="2590800"/>
          <p14:tracePt t="47576" x="4967288" y="2605088"/>
          <p14:tracePt t="47593" x="4919663" y="2624138"/>
          <p14:tracePt t="47610" x="4867275" y="2647950"/>
          <p14:tracePt t="47627" x="4833938" y="2667000"/>
          <p14:tracePt t="47643" x="4819650" y="2676525"/>
          <p14:tracePt t="47660" x="4800600" y="2695575"/>
          <p14:tracePt t="47676" x="4776788" y="2733675"/>
          <p14:tracePt t="47693" x="4762500" y="2757488"/>
          <p14:tracePt t="47710" x="4752975" y="2767013"/>
          <p14:tracePt t="47726" x="4748213" y="2781300"/>
          <p14:tracePt t="47743" x="4738688" y="2790825"/>
          <p14:tracePt t="47760" x="4738688" y="2800350"/>
          <p14:tracePt t="47776" x="4738688" y="2805113"/>
          <p14:tracePt t="47793" x="4738688" y="2809875"/>
          <p14:tracePt t="48197" x="4752975" y="2809875"/>
          <p14:tracePt t="48204" x="4776788" y="2809875"/>
          <p14:tracePt t="48212" x="4805363" y="2809875"/>
          <p14:tracePt t="48243" x="4905375" y="2814638"/>
          <p14:tracePt t="48276" x="4995863" y="2819400"/>
          <p14:tracePt t="48293" x="5053013" y="2819400"/>
          <p14:tracePt t="48309" x="5086350" y="2819400"/>
          <p14:tracePt t="48326" x="5114925" y="2819400"/>
          <p14:tracePt t="48343" x="5143500" y="2819400"/>
          <p14:tracePt t="48359" x="5191125" y="2819400"/>
          <p14:tracePt t="48376" x="5210175" y="2828925"/>
          <p14:tracePt t="48392" x="5233988" y="2833688"/>
          <p14:tracePt t="48409" x="5281613" y="2838450"/>
          <p14:tracePt t="48426" x="5310188" y="2843213"/>
          <p14:tracePt t="48442" x="5338763" y="2843213"/>
          <p14:tracePt t="48459" x="5357813" y="2843213"/>
          <p14:tracePt t="48476" x="5386388" y="2843213"/>
          <p14:tracePt t="48493" x="5400675" y="2843213"/>
          <p14:tracePt t="48509" x="5410200" y="2843213"/>
          <p14:tracePt t="48526" x="5414963" y="2843213"/>
          <p14:tracePt t="48542" x="5419725" y="2843213"/>
          <p14:tracePt t="48771" x="5472113" y="2843213"/>
          <p14:tracePt t="48777" x="5538788" y="2833688"/>
          <p14:tracePt t="48785" x="5605463" y="2833688"/>
          <p14:tracePt t="48792" x="5676900" y="2824163"/>
          <p14:tracePt t="48809" x="5800725" y="2819400"/>
          <p14:tracePt t="48826" x="5891213" y="2819400"/>
          <p14:tracePt t="48843" x="6034088" y="2819400"/>
          <p14:tracePt t="48859" x="6124575" y="2819400"/>
          <p14:tracePt t="48876" x="6200775" y="2819400"/>
          <p14:tracePt t="48893" x="6257925" y="2819400"/>
          <p14:tracePt t="48909" x="6310313" y="2819400"/>
          <p14:tracePt t="48926" x="6329363" y="2819400"/>
          <p14:tracePt t="48942" x="6348413" y="2819400"/>
          <p14:tracePt t="48959" x="6357938" y="2819400"/>
          <p14:tracePt t="48976" x="6367463" y="2819400"/>
          <p14:tracePt t="48992" x="6372225" y="2819400"/>
          <p14:tracePt t="49009" x="6381750" y="2819400"/>
          <p14:tracePt t="49100" x="6381750" y="2824163"/>
          <p14:tracePt t="49115" x="6372225" y="2833688"/>
          <p14:tracePt t="49122" x="6362700" y="2862263"/>
          <p14:tracePt t="49129" x="6343650" y="2909888"/>
          <p14:tracePt t="49142" x="6315075" y="2952750"/>
          <p14:tracePt t="49159" x="6200775" y="3124200"/>
          <p14:tracePt t="49176" x="6086475" y="3338513"/>
          <p14:tracePt t="49192" x="6000750" y="3500438"/>
          <p14:tracePt t="49209" x="5943600" y="3629025"/>
          <p14:tracePt t="49226" x="5834063" y="3871913"/>
          <p14:tracePt t="49242" x="5772150" y="4005263"/>
          <p14:tracePt t="49259" x="5724525" y="4090988"/>
          <p14:tracePt t="49276" x="5662613" y="4195763"/>
          <p14:tracePt t="49292" x="5634038" y="4262438"/>
          <p14:tracePt t="49309" x="5605463" y="4338638"/>
          <p14:tracePt t="49326" x="5586413" y="4391025"/>
          <p14:tracePt t="49342" x="5567363" y="4448175"/>
          <p14:tracePt t="49359" x="5553075" y="4476750"/>
          <p14:tracePt t="49376" x="5543550" y="4500563"/>
          <p14:tracePt t="49392" x="5538788" y="4519613"/>
          <p14:tracePt t="49409" x="5524500" y="4552950"/>
          <p14:tracePt t="49426" x="5519738" y="4572000"/>
          <p14:tracePt t="49442" x="5510213" y="4586288"/>
          <p14:tracePt t="49459" x="5500688" y="4605338"/>
          <p14:tracePt t="49476" x="5495925" y="4619625"/>
          <p14:tracePt t="49492" x="5491163" y="4629150"/>
          <p14:tracePt t="49509" x="5481638" y="4643438"/>
          <p14:tracePt t="49526" x="5467350" y="4676775"/>
          <p14:tracePt t="49542" x="5457825" y="4700588"/>
          <p14:tracePt t="49559" x="5453063" y="4724400"/>
          <p14:tracePt t="49576" x="5448300" y="4743450"/>
          <p14:tracePt t="49592" x="5438775" y="4757738"/>
          <p14:tracePt t="49609" x="5438775" y="4762500"/>
          <p14:tracePt t="49626" x="5438775" y="4772025"/>
          <p14:tracePt t="49642" x="5438775" y="4776788"/>
          <p14:tracePt t="56494" x="5424488" y="4776788"/>
          <p14:tracePt t="56502" x="5414963" y="4776788"/>
          <p14:tracePt t="56510" x="5391150" y="4791075"/>
          <p14:tracePt t="56525" x="5338763" y="4805363"/>
          <p14:tracePt t="56542" x="5253038" y="4833938"/>
          <p14:tracePt t="56558" x="5124450" y="4867275"/>
          <p14:tracePt t="56592" x="4886325" y="4933950"/>
          <p14:tracePt t="56625" x="4752975" y="4962525"/>
          <p14:tracePt t="56642" x="4676775" y="4962525"/>
          <p14:tracePt t="56659" x="4633913" y="4953000"/>
          <p14:tracePt t="56675" x="4595813" y="4953000"/>
          <p14:tracePt t="56692" x="4548188" y="4943475"/>
          <p14:tracePt t="56708" x="4519613" y="4929188"/>
          <p14:tracePt t="56725" x="4495800" y="4919663"/>
          <p14:tracePt t="56742" x="4481513" y="4905375"/>
          <p14:tracePt t="56758" x="4471988" y="4886325"/>
          <p14:tracePt t="56775" x="4467225" y="4876800"/>
          <p14:tracePt t="56792" x="4462463" y="4862513"/>
          <p14:tracePt t="56808" x="4462463" y="4848225"/>
          <p14:tracePt t="56825" x="4462463" y="4838700"/>
          <p14:tracePt t="56842" x="4462463" y="4833938"/>
          <p14:tracePt t="56858" x="4462463" y="4829175"/>
          <p14:tracePt t="56875" x="4462463" y="4824413"/>
          <p14:tracePt t="56892" x="4462463" y="4819650"/>
          <p14:tracePt t="56994" x="4462463" y="4814888"/>
          <p14:tracePt t="57008" x="4462463" y="4810125"/>
          <p14:tracePt t="57038" x="4462463" y="4805363"/>
          <p14:tracePt t="57045" x="4457700" y="4800600"/>
          <p14:tracePt t="57060" x="4443413" y="4795838"/>
          <p14:tracePt t="57075" x="4424363" y="4791075"/>
          <p14:tracePt t="57092" x="4386263" y="4776788"/>
          <p14:tracePt t="57108" x="4348163" y="4767263"/>
          <p14:tracePt t="57126" x="4286250" y="4738688"/>
          <p14:tracePt t="57142" x="4257675" y="4719638"/>
          <p14:tracePt t="57159" x="4233863" y="4705350"/>
          <p14:tracePt t="57175" x="4219575" y="4686300"/>
          <p14:tracePt t="57192" x="4200525" y="4619625"/>
          <p14:tracePt t="57208" x="4200525" y="4562475"/>
          <p14:tracePt t="57225" x="4205288" y="4514850"/>
          <p14:tracePt t="57242" x="4224338" y="4481513"/>
          <p14:tracePt t="57258" x="4262438" y="4438650"/>
          <p14:tracePt t="57275" x="4300538" y="4410075"/>
          <p14:tracePt t="57292" x="4338638" y="4386263"/>
          <p14:tracePt t="57309" x="4367213" y="4376738"/>
          <p14:tracePt t="57325" x="4414838" y="4371975"/>
          <p14:tracePt t="57342" x="4443413" y="4371975"/>
          <p14:tracePt t="57358" x="4471988" y="4376738"/>
          <p14:tracePt t="57375" x="4491038" y="4391025"/>
          <p14:tracePt t="57392" x="4510088" y="4414838"/>
          <p14:tracePt t="57408" x="4524375" y="4438650"/>
          <p14:tracePt t="57425" x="4533900" y="4467225"/>
          <p14:tracePt t="57442" x="4538663" y="4505325"/>
          <p14:tracePt t="57458" x="4538663" y="4519613"/>
          <p14:tracePt t="57475" x="4538663" y="4533900"/>
          <p14:tracePt t="57492" x="4538663" y="4548188"/>
          <p14:tracePt t="57508" x="4538663" y="4567238"/>
          <p14:tracePt t="57525" x="4538663" y="4576763"/>
          <p14:tracePt t="57542" x="4538663" y="4586288"/>
          <p14:tracePt t="57559" x="4538663" y="4595813"/>
          <p14:tracePt t="57575" x="4538663" y="4605338"/>
          <p14:tracePt t="57883" x="4548188" y="4605338"/>
          <p14:tracePt t="57890" x="4567238" y="4605338"/>
          <p14:tracePt t="57898" x="4576763" y="4605338"/>
          <p14:tracePt t="57908" x="4591050" y="4605338"/>
          <p14:tracePt t="57925" x="4619625" y="4595813"/>
          <p14:tracePt t="57942" x="4652963" y="4581525"/>
          <p14:tracePt t="57958" x="4681538" y="4572000"/>
          <p14:tracePt t="57975" x="4705350" y="4557713"/>
          <p14:tracePt t="57992" x="4729163" y="4548188"/>
          <p14:tracePt t="58008" x="4762500" y="4538663"/>
          <p14:tracePt t="58025" x="4776788" y="4533900"/>
          <p14:tracePt t="58042" x="4791075" y="4529138"/>
          <p14:tracePt t="58058" x="4810125" y="4519613"/>
          <p14:tracePt t="58075" x="4833938" y="4505325"/>
          <p14:tracePt t="58092" x="4857750" y="4491038"/>
          <p14:tracePt t="58108" x="4891088" y="4433888"/>
          <p14:tracePt t="58125" x="4929188" y="4271963"/>
          <p14:tracePt t="58142" x="4924425" y="4019550"/>
          <p14:tracePt t="58158" x="4881563" y="3819525"/>
          <p14:tracePt t="58175" x="4810125" y="3576638"/>
          <p14:tracePt t="58192" x="4710113" y="3305175"/>
          <p14:tracePt t="58208" x="4667250" y="3186113"/>
          <p14:tracePt t="58225" x="4624388" y="3071813"/>
          <p14:tracePt t="58242" x="4591050" y="2976563"/>
          <p14:tracePt t="58258" x="4572000" y="2938463"/>
          <p14:tracePt t="58276" x="4567238" y="2924175"/>
          <p14:tracePt t="58292" x="4567238" y="2919413"/>
          <p14:tracePt t="58298" x="4567238" y="2914650"/>
          <p14:tracePt t="58536" x="4519613" y="2905125"/>
          <p14:tracePt t="58543" x="4438650" y="2876550"/>
          <p14:tracePt t="58552" x="4348163" y="2862263"/>
          <p14:tracePt t="58559" x="4248150" y="2852738"/>
          <p14:tracePt t="58575" x="4090988" y="2824163"/>
          <p14:tracePt t="58592" x="3967163" y="2814638"/>
          <p14:tracePt t="58608" x="3833813" y="2809875"/>
          <p14:tracePt t="58625" x="3671888" y="2800350"/>
          <p14:tracePt t="58642" x="3605213" y="2800350"/>
          <p14:tracePt t="58659" x="3562350" y="2800350"/>
          <p14:tracePt t="58675" x="3509963" y="2800350"/>
          <p14:tracePt t="58692" x="3467100" y="2800350"/>
          <p14:tracePt t="58708" x="3429000" y="2800350"/>
          <p14:tracePt t="58725" x="3400425" y="2800350"/>
          <p14:tracePt t="58742" x="3357563" y="2800350"/>
          <p14:tracePt t="58758" x="3328988" y="2800350"/>
          <p14:tracePt t="58775" x="3305175" y="2800350"/>
          <p14:tracePt t="58792" x="3276600" y="2800350"/>
          <p14:tracePt t="58794" x="3257550" y="2800350"/>
          <p14:tracePt t="58808" x="3228975" y="2800350"/>
          <p14:tracePt t="58825" x="3200400" y="2800350"/>
          <p14:tracePt t="58842" x="3181350" y="2800350"/>
          <p14:tracePt t="58858" x="3157538" y="2800350"/>
          <p14:tracePt t="58875" x="3138488" y="2800350"/>
          <p14:tracePt t="58892" x="3128963" y="2800350"/>
          <p14:tracePt t="58908" x="3124200" y="2800350"/>
          <p14:tracePt t="58925" x="3119438" y="2800350"/>
          <p14:tracePt t="59226" x="3124200" y="2800350"/>
          <p14:tracePt t="59233" x="3133725" y="2800350"/>
          <p14:tracePt t="59241" x="3148013" y="2800350"/>
          <p14:tracePt t="59258" x="3167063" y="2805113"/>
          <p14:tracePt t="59275" x="3190875" y="2809875"/>
          <p14:tracePt t="59292" x="3238500" y="2809875"/>
          <p14:tracePt t="59308" x="3257550" y="2819400"/>
          <p14:tracePt t="59325" x="3281363" y="2819400"/>
          <p14:tracePt t="59342" x="3300413" y="2819400"/>
          <p14:tracePt t="59358" x="3328988" y="2819400"/>
          <p14:tracePt t="59375" x="3343275" y="2819400"/>
          <p14:tracePt t="59392" x="3357563" y="2819400"/>
          <p14:tracePt t="59408" x="3376613" y="2819400"/>
          <p14:tracePt t="59425" x="3405188" y="2819400"/>
          <p14:tracePt t="59442" x="3419475" y="2819400"/>
          <p14:tracePt t="59458" x="3438525" y="2819400"/>
          <p14:tracePt t="59475" x="3452813" y="2819400"/>
          <p14:tracePt t="59492" x="3486150" y="2819400"/>
          <p14:tracePt t="59508" x="3495675" y="2819400"/>
          <p14:tracePt t="59525" x="3519488" y="2819400"/>
          <p14:tracePt t="59542" x="3529013" y="2819400"/>
          <p14:tracePt t="59558" x="3548063" y="2819400"/>
          <p14:tracePt t="59575" x="3562350" y="2819400"/>
          <p14:tracePt t="59592" x="3576638" y="2819400"/>
          <p14:tracePt t="59608" x="3590925" y="2819400"/>
          <p14:tracePt t="59625" x="3600450" y="2819400"/>
          <p14:tracePt t="59642" x="3605213" y="2819400"/>
          <p14:tracePt t="59658" x="3614738" y="2819400"/>
          <p14:tracePt t="59675" x="3629025" y="2819400"/>
          <p14:tracePt t="59692" x="3638550" y="2819400"/>
          <p14:tracePt t="59708" x="3643313" y="2819400"/>
          <p14:tracePt t="59725" x="3652838" y="2819400"/>
          <p14:tracePt t="59741" x="3662363" y="2819400"/>
          <p14:tracePt t="59758" x="3667125" y="2819400"/>
          <p14:tracePt t="59775" x="3671888" y="2819400"/>
          <p14:tracePt t="59792" x="3676650" y="2819400"/>
          <p14:tracePt t="59808" x="3681413" y="2819400"/>
          <p14:tracePt t="60160" x="3690938" y="2819400"/>
          <p14:tracePt t="60166" x="3714750" y="2819400"/>
          <p14:tracePt t="60175" x="3733800" y="2819400"/>
          <p14:tracePt t="60192" x="3781425" y="2819400"/>
          <p14:tracePt t="60208" x="3833813" y="2819400"/>
          <p14:tracePt t="60225" x="3890963" y="2819400"/>
          <p14:tracePt t="60258" x="3981450" y="2828925"/>
          <p14:tracePt t="60291" x="4076700" y="2843213"/>
          <p14:tracePt t="60308" x="4105275" y="2847975"/>
          <p14:tracePt t="60325" x="4133850" y="2847975"/>
          <p14:tracePt t="60342" x="4171950" y="2847975"/>
          <p14:tracePt t="60358" x="4195763" y="2847975"/>
          <p14:tracePt t="60375" x="4214813" y="2847975"/>
          <p14:tracePt t="60393" x="4224338" y="2847975"/>
          <p14:tracePt t="60409" x="4243388" y="2847975"/>
          <p14:tracePt t="60425" x="4262438" y="2847975"/>
          <p14:tracePt t="60441" x="4271963" y="2847975"/>
          <p14:tracePt t="60458" x="4276725" y="2847975"/>
          <p14:tracePt t="60476" x="4286250" y="2847975"/>
          <p14:tracePt t="60492" x="4291013" y="2847975"/>
          <p14:tracePt t="60711" x="4324350" y="2847975"/>
          <p14:tracePt t="60718" x="4362450" y="2838450"/>
          <p14:tracePt t="60725" x="4395788" y="2838450"/>
          <p14:tracePt t="60742" x="4481513" y="2824163"/>
          <p14:tracePt t="60758" x="4548188" y="2824163"/>
          <p14:tracePt t="60775" x="4619625" y="2824163"/>
          <p14:tracePt t="60791" x="4676775" y="2824163"/>
          <p14:tracePt t="60808" x="4705350" y="2824163"/>
          <p14:tracePt t="60825" x="4729163" y="2824163"/>
          <p14:tracePt t="60841" x="4743450" y="2824163"/>
          <p14:tracePt t="60858" x="4752975" y="2824163"/>
          <p14:tracePt t="60875" x="4757738" y="2824163"/>
          <p14:tracePt t="60891" x="4762500" y="2824163"/>
          <p14:tracePt t="60908" x="4772025" y="2824163"/>
          <p14:tracePt t="60925" x="4776788" y="2824163"/>
          <p14:tracePt t="60941" x="4781550" y="2824163"/>
          <p14:tracePt t="60958" x="4791075" y="2824163"/>
          <p14:tracePt t="60975" x="4814888" y="2824163"/>
          <p14:tracePt t="60991" x="4843463" y="2809875"/>
          <p14:tracePt t="61008" x="4876800" y="2790825"/>
          <p14:tracePt t="61025" x="4938713" y="2743200"/>
          <p14:tracePt t="61041" x="4986338" y="2719388"/>
          <p14:tracePt t="61058" x="5024438" y="2686050"/>
          <p14:tracePt t="61075" x="5062538" y="2662238"/>
          <p14:tracePt t="61091" x="5119688" y="2624138"/>
          <p14:tracePt t="61108" x="5153025" y="2614613"/>
          <p14:tracePt t="61125" x="5200650" y="2595563"/>
          <p14:tracePt t="61141" x="5243513" y="2581275"/>
          <p14:tracePt t="61158" x="5319713" y="2566988"/>
          <p14:tracePt t="61175" x="5362575" y="2566988"/>
          <p14:tracePt t="61191" x="5405438" y="2566988"/>
          <p14:tracePt t="61208" x="5443538" y="2566988"/>
          <p14:tracePt t="61225" x="5467350" y="2566988"/>
          <p14:tracePt t="61241" x="5476875" y="2566988"/>
          <p14:tracePt t="61258" x="5481638" y="2566988"/>
          <p14:tracePt t="61275" x="5491163" y="2566988"/>
          <p14:tracePt t="61308" x="5491163" y="2576513"/>
          <p14:tracePt t="61325" x="5453063" y="2595563"/>
          <p14:tracePt t="61341" x="5286375" y="2652713"/>
          <p14:tracePt t="61358" x="5191125" y="2671763"/>
          <p14:tracePt t="61375" x="5100638" y="2676525"/>
          <p14:tracePt t="61392" x="5033963" y="2676525"/>
          <p14:tracePt t="61408" x="4962525" y="2671763"/>
          <p14:tracePt t="61425" x="4933950" y="2662238"/>
          <p14:tracePt t="61441" x="4924425" y="2657475"/>
          <p14:tracePt t="61458" x="4914900" y="2652713"/>
          <p14:tracePt t="61475" x="4905375" y="2652713"/>
          <p14:tracePt t="61491" x="4900613" y="2652713"/>
          <p14:tracePt t="61508" x="4895850" y="2652713"/>
          <p14:tracePt t="61525" x="4876800" y="2662238"/>
          <p14:tracePt t="61541" x="4852988" y="2686050"/>
          <p14:tracePt t="61558" x="4829175" y="2709863"/>
          <p14:tracePt t="61575" x="4805363" y="2733675"/>
          <p14:tracePt t="61591" x="4776788" y="2762250"/>
          <p14:tracePt t="61608" x="4772025" y="2767013"/>
          <p14:tracePt t="61625" x="4762500" y="2771775"/>
          <p14:tracePt t="61672" x="4767263" y="2771775"/>
          <p14:tracePt t="61679" x="4776788" y="2762250"/>
          <p14:tracePt t="61691" x="4805363" y="2743200"/>
          <p14:tracePt t="61708" x="5010150" y="2633663"/>
          <p14:tracePt t="61725" x="5195888" y="2543175"/>
          <p14:tracePt t="61741" x="5457825" y="2481263"/>
          <p14:tracePt t="61758" x="5648325" y="2457450"/>
          <p14:tracePt t="61775" x="5900738" y="2438400"/>
          <p14:tracePt t="61791" x="6015038" y="2438400"/>
          <p14:tracePt t="61808" x="6096000" y="2447925"/>
          <p14:tracePt t="61825" x="6162675" y="2471738"/>
          <p14:tracePt t="61841" x="6176963" y="2490788"/>
          <p14:tracePt t="61858" x="6196013" y="2509838"/>
          <p14:tracePt t="61875" x="6196013" y="2538413"/>
          <p14:tracePt t="61891" x="6167438" y="2605088"/>
          <p14:tracePt t="61908" x="6086475" y="2667000"/>
          <p14:tracePt t="61925" x="5953125" y="2747963"/>
          <p14:tracePt t="61941" x="5815013" y="2809875"/>
          <p14:tracePt t="61958" x="5667375" y="2876550"/>
          <p14:tracePt t="61975" x="5619750" y="2900363"/>
          <p14:tracePt t="61991" x="5586413" y="2947988"/>
          <p14:tracePt t="62008" x="5572125" y="3019425"/>
          <p14:tracePt t="62025" x="5586413" y="3167063"/>
          <p14:tracePt t="62041" x="5605463" y="3348038"/>
          <p14:tracePt t="62058" x="5605463" y="3481388"/>
          <p14:tracePt t="62075" x="5576888" y="3686175"/>
          <p14:tracePt t="62091" x="5519738" y="3881438"/>
          <p14:tracePt t="62108" x="5467350" y="4029075"/>
          <p14:tracePt t="62125" x="5419725" y="4129088"/>
          <p14:tracePt t="62141" x="5376863" y="4210050"/>
          <p14:tracePt t="62158" x="5357813" y="4252913"/>
          <p14:tracePt t="62175" x="5338763" y="4300538"/>
          <p14:tracePt t="62191" x="5314950" y="4343400"/>
          <p14:tracePt t="62208" x="5276850" y="4400550"/>
          <p14:tracePt t="62225" x="5243513" y="4438650"/>
          <p14:tracePt t="62241" x="5210175" y="4471988"/>
          <p14:tracePt t="62258" x="5172075" y="4510088"/>
          <p14:tracePt t="62275" x="5114925" y="4552950"/>
          <p14:tracePt t="62291" x="5086350" y="4572000"/>
          <p14:tracePt t="62308" x="5076825" y="4576763"/>
          <p14:tracePt t="62538" x="5062538" y="4581525"/>
          <p14:tracePt t="62545" x="5053013" y="4591050"/>
          <p14:tracePt t="62558" x="5038725" y="4600575"/>
          <p14:tracePt t="62575" x="5024438" y="4610100"/>
          <p14:tracePt t="62591" x="5019675" y="4610100"/>
          <p14:tracePt t="62608" x="5010150" y="4610100"/>
          <p14:tracePt t="62699" x="5014913" y="4614863"/>
          <p14:tracePt t="62707" x="5024438" y="4619625"/>
          <p14:tracePt t="62714" x="5033963" y="4619625"/>
          <p14:tracePt t="62725" x="5062538" y="4629150"/>
          <p14:tracePt t="62741" x="5105400" y="4633913"/>
          <p14:tracePt t="62758" x="5191125" y="4648200"/>
          <p14:tracePt t="62775" x="5272088" y="4662488"/>
          <p14:tracePt t="62791" x="5353050" y="4667250"/>
          <p14:tracePt t="62808" x="5448300" y="4676775"/>
          <p14:tracePt t="62825" x="5562600" y="4691063"/>
          <p14:tracePt t="62841" x="5624513" y="4700588"/>
          <p14:tracePt t="62858" x="5686425" y="4705350"/>
          <p14:tracePt t="62875" x="5753100" y="4705350"/>
          <p14:tracePt t="62891" x="5843588" y="4714875"/>
          <p14:tracePt t="62908" x="5915025" y="4719638"/>
          <p14:tracePt t="62925" x="5962650" y="4724400"/>
          <p14:tracePt t="62941" x="6024563" y="4724400"/>
          <p14:tracePt t="62958" x="6067425" y="4733925"/>
          <p14:tracePt t="62975" x="6105525" y="4733925"/>
          <p14:tracePt t="62991" x="6148388" y="4733925"/>
          <p14:tracePt t="63008" x="6205538" y="4733925"/>
          <p14:tracePt t="63025" x="6243638" y="4733925"/>
          <p14:tracePt t="63041" x="6276975" y="4733925"/>
          <p14:tracePt t="63058" x="6324600" y="4724400"/>
          <p14:tracePt t="63075" x="6381750" y="4714875"/>
          <p14:tracePt t="63091" x="6429375" y="4700588"/>
          <p14:tracePt t="63108" x="6462713" y="4695825"/>
          <p14:tracePt t="63125" x="6524625" y="4686300"/>
          <p14:tracePt t="63141" x="6562725" y="4676775"/>
          <p14:tracePt t="63158" x="6596063" y="4676775"/>
          <p14:tracePt t="63175" x="6634163" y="4676775"/>
          <p14:tracePt t="63191" x="6662738" y="4676775"/>
          <p14:tracePt t="63208" x="6672263" y="4676775"/>
          <p14:tracePt t="63225" x="6686550" y="4676775"/>
          <p14:tracePt t="63241" x="6696075" y="4676775"/>
          <p14:tracePt t="63485" x="6715125" y="4676775"/>
          <p14:tracePt t="63492" x="6738938" y="4676775"/>
          <p14:tracePt t="63500" x="6757988" y="4676775"/>
          <p14:tracePt t="63508" x="6777038" y="4676775"/>
          <p14:tracePt t="63525" x="6810375" y="4676775"/>
          <p14:tracePt t="63541" x="6834188" y="4681538"/>
          <p14:tracePt t="63558" x="6853238" y="4681538"/>
          <p14:tracePt t="63575" x="6862763" y="4681538"/>
          <p14:tracePt t="63591" x="6867525" y="4681538"/>
          <p14:tracePt t="63608" x="6872288" y="4681538"/>
          <p14:tracePt t="63625" x="6881813" y="4681538"/>
          <p14:tracePt t="64095" x="6900863" y="4681538"/>
          <p14:tracePt t="64102" x="6924675" y="4681538"/>
          <p14:tracePt t="64110" x="6943725" y="4676775"/>
          <p14:tracePt t="64125" x="6977063" y="4676775"/>
          <p14:tracePt t="64141" x="7000875" y="4667250"/>
          <p14:tracePt t="64158" x="7019925" y="4667250"/>
          <p14:tracePt t="64175" x="7043738" y="4667250"/>
          <p14:tracePt t="64208" x="7062788" y="4667250"/>
          <p14:tracePt t="64241" x="7091363" y="4667250"/>
          <p14:tracePt t="64258" x="7105650" y="4667250"/>
          <p14:tracePt t="64275" x="7115175" y="4667250"/>
          <p14:tracePt t="64291" x="7119938" y="4667250"/>
          <p14:tracePt t="64293" x="7124700" y="4667250"/>
          <p14:tracePt t="64308" x="7129463" y="4667250"/>
          <p14:tracePt t="64325" x="7138988" y="4667250"/>
          <p14:tracePt t="64396" x="7138988" y="4672013"/>
          <p14:tracePt t="64410" x="7138988" y="4676775"/>
          <p14:tracePt t="64432" x="7138988" y="4681538"/>
          <p14:tracePt t="64440" x="7138988" y="4686300"/>
          <p14:tracePt t="64447" x="7134225" y="4691063"/>
          <p14:tracePt t="64458" x="7129463" y="4705350"/>
          <p14:tracePt t="64475" x="7110413" y="4729163"/>
          <p14:tracePt t="64491" x="7077075" y="4776788"/>
          <p14:tracePt t="64508" x="7062788" y="4791075"/>
          <p14:tracePt t="64525" x="7048500" y="4810125"/>
          <p14:tracePt t="64541" x="7034213" y="4814888"/>
          <p14:tracePt t="64558" x="7024688" y="4819650"/>
          <p14:tracePt t="64575" x="7019925" y="4819650"/>
          <p14:tracePt t="64591" x="7015163" y="4819650"/>
          <p14:tracePt t="64608" x="7010400" y="4819650"/>
          <p14:tracePt t="64624" x="7005638" y="4819650"/>
          <p14:tracePt t="64641" x="6996113" y="4805363"/>
          <p14:tracePt t="64658" x="6981825" y="4772025"/>
          <p14:tracePt t="64675" x="6972300" y="4724400"/>
          <p14:tracePt t="64691" x="6962775" y="4691063"/>
          <p14:tracePt t="64708" x="6962775" y="4662488"/>
          <p14:tracePt t="64724" x="6962775" y="4633913"/>
          <p14:tracePt t="64741" x="6962775" y="4576763"/>
          <p14:tracePt t="64758" x="6972300" y="4543425"/>
          <p14:tracePt t="64775" x="6991350" y="4510088"/>
          <p14:tracePt t="64791" x="7010400" y="4471988"/>
          <p14:tracePt t="64792" x="7015163" y="4457700"/>
          <p14:tracePt t="64808" x="7034213" y="4443413"/>
          <p14:tracePt t="64824" x="7048500" y="4429125"/>
          <p14:tracePt t="64841" x="7058025" y="4419600"/>
          <p14:tracePt t="64858" x="7077075" y="4410075"/>
          <p14:tracePt t="64875" x="7081838" y="4405313"/>
          <p14:tracePt t="64891" x="7096125" y="4405313"/>
          <p14:tracePt t="64908" x="7110413" y="4405313"/>
          <p14:tracePt t="64924" x="7119938" y="4405313"/>
          <p14:tracePt t="64941" x="7129463" y="4410075"/>
          <p14:tracePt t="64958" x="7148513" y="4438650"/>
          <p14:tracePt t="64974" x="7162800" y="4457700"/>
          <p14:tracePt t="64991" x="7172325" y="4491038"/>
          <p14:tracePt t="65008" x="7181850" y="4510088"/>
          <p14:tracePt t="65024" x="7181850" y="4524375"/>
          <p14:tracePt t="65041" x="7181850" y="4548188"/>
          <p14:tracePt t="65058" x="7181850" y="4562475"/>
          <p14:tracePt t="65074" x="7181850" y="4586288"/>
          <p14:tracePt t="65091" x="7181850" y="4605338"/>
          <p14:tracePt t="65108" x="7181850" y="4638675"/>
          <p14:tracePt t="65124" x="7181850" y="4648200"/>
          <p14:tracePt t="65141" x="7181850" y="4662488"/>
          <p14:tracePt t="65158" x="7181850" y="4676775"/>
          <p14:tracePt t="65174" x="7177088" y="4700588"/>
          <p14:tracePt t="65191" x="7167563" y="4714875"/>
          <p14:tracePt t="65208" x="7162800" y="4729163"/>
          <p14:tracePt t="65225" x="7153275" y="4743450"/>
          <p14:tracePt t="65241" x="7148513" y="4748213"/>
          <p14:tracePt t="65258" x="7134225" y="4757738"/>
          <p14:tracePt t="65274" x="7110413" y="4772025"/>
          <p14:tracePt t="65291" x="7058025" y="4781550"/>
          <p14:tracePt t="65308" x="7019925" y="4781550"/>
          <p14:tracePt t="65324" x="6991350" y="4772025"/>
          <p14:tracePt t="65341" x="6972300" y="4748213"/>
          <p14:tracePt t="65358" x="6943725" y="4705350"/>
          <p14:tracePt t="65374" x="6924675" y="4667250"/>
          <p14:tracePt t="65391" x="6919913" y="4638675"/>
          <p14:tracePt t="65408" x="6915150" y="4614863"/>
          <p14:tracePt t="65424" x="6915150" y="4576763"/>
          <p14:tracePt t="65441" x="6919913" y="4538663"/>
          <p14:tracePt t="65458" x="6934200" y="4510088"/>
          <p14:tracePt t="65474" x="6967538" y="4467225"/>
          <p14:tracePt t="65491" x="7005638" y="4443413"/>
          <p14:tracePt t="65508" x="7034213" y="4419600"/>
          <p14:tracePt t="65524" x="7067550" y="4400550"/>
          <p14:tracePt t="65541" x="7115175" y="4395788"/>
          <p14:tracePt t="65558" x="7134225" y="4395788"/>
          <p14:tracePt t="65574" x="7158038" y="4405313"/>
          <p14:tracePt t="65591" x="7181850" y="4438650"/>
          <p14:tracePt t="65608" x="7205663" y="4510088"/>
          <p14:tracePt t="65624" x="7219950" y="4557713"/>
          <p14:tracePt t="65641" x="7219950" y="4610100"/>
          <p14:tracePt t="65658" x="7210425" y="4695825"/>
          <p14:tracePt t="65674" x="7200900" y="4748213"/>
          <p14:tracePt t="65691" x="7181850" y="4776788"/>
          <p14:tracePt t="65708" x="7167563" y="4805363"/>
          <p14:tracePt t="65724" x="7158038" y="4819650"/>
          <p14:tracePt t="65741" x="7153275" y="4824413"/>
          <p14:tracePt t="65758" x="7143750" y="4829175"/>
          <p14:tracePt t="65774" x="7143750" y="4833938"/>
          <p14:tracePt t="66165" x="7158038" y="4833938"/>
          <p14:tracePt t="66173" x="7177088" y="4819650"/>
          <p14:tracePt t="66180" x="7200900" y="4814888"/>
          <p14:tracePt t="66191" x="7229475" y="4800600"/>
          <p14:tracePt t="66208" x="7267575" y="4791075"/>
          <p14:tracePt t="66224" x="7315200" y="4776788"/>
          <p14:tracePt t="66241" x="7348538" y="4762500"/>
          <p14:tracePt t="66274" x="7396163" y="4738688"/>
          <p14:tracePt t="66308" x="7434263" y="4705350"/>
          <p14:tracePt t="66324" x="7448550" y="4686300"/>
          <p14:tracePt t="66341" x="7467600" y="4662488"/>
          <p14:tracePt t="66358" x="7486650" y="4638675"/>
          <p14:tracePt t="66374" x="7505700" y="4605338"/>
          <p14:tracePt t="66391" x="7519988" y="4562475"/>
          <p14:tracePt t="66408" x="7529513" y="4510088"/>
          <p14:tracePt t="66424" x="7529513" y="4471988"/>
          <p14:tracePt t="66441" x="7529513" y="4452938"/>
          <p14:tracePt t="66458" x="7529513" y="4443413"/>
          <p14:tracePt t="66474" x="7524750" y="4424363"/>
          <p14:tracePt t="66491" x="7515225" y="4414838"/>
          <p14:tracePt t="66508" x="7510463" y="4410075"/>
          <p14:tracePt t="66524" x="7496175" y="4395788"/>
          <p14:tracePt t="66541" x="7453313" y="4400550"/>
          <p14:tracePt t="66558" x="7410450" y="4419600"/>
          <p14:tracePt t="66574" x="7377113" y="4457700"/>
          <p14:tracePt t="66591" x="7334250" y="4524375"/>
          <p14:tracePt t="66608" x="7319963" y="4562475"/>
          <p14:tracePt t="66624" x="7315200" y="4591050"/>
          <p14:tracePt t="66641" x="7315200" y="4610100"/>
          <p14:tracePt t="66658" x="7329488" y="4638675"/>
          <p14:tracePt t="66674" x="7348538" y="4652963"/>
          <p14:tracePt t="66691" x="7372350" y="4667250"/>
          <p14:tracePt t="66708" x="7386638" y="4691063"/>
          <p14:tracePt t="66724" x="7400925" y="4710113"/>
          <p14:tracePt t="66741" x="7405688" y="4719638"/>
          <p14:tracePt t="66758" x="7405688" y="4733925"/>
          <p14:tracePt t="66774" x="7343775" y="4772025"/>
          <p14:tracePt t="66791" x="6981825" y="4862513"/>
          <p14:tracePt t="66808" x="6453188" y="4957763"/>
          <p14:tracePt t="66825" x="5719763" y="5100638"/>
          <p14:tracePt t="66842" x="4691063" y="5253038"/>
          <p14:tracePt t="66858" x="4081463" y="5324475"/>
          <p14:tracePt t="66875" x="3609975" y="5376863"/>
          <p14:tracePt t="66891" x="3295650" y="5410200"/>
          <p14:tracePt t="66908" x="3038475" y="5424488"/>
          <p14:tracePt t="66924" x="2971800" y="5424488"/>
          <p14:tracePt t="66941" x="2943225" y="5424488"/>
          <p14:tracePt t="66958" x="2933700" y="5424488"/>
          <p14:tracePt t="67149" x="2833688" y="5457825"/>
          <p14:tracePt t="67157" x="2733675" y="5495925"/>
          <p14:tracePt t="67164" x="2628900" y="5534025"/>
          <p14:tracePt t="67174" x="2481263" y="5576888"/>
          <p14:tracePt t="67191" x="2195513" y="5686425"/>
          <p14:tracePt t="67208" x="1928813" y="5786438"/>
          <p14:tracePt t="67224" x="1814513" y="5829300"/>
          <p14:tracePt t="67241" x="1738313" y="5853113"/>
          <p14:tracePt t="67257" x="1704975" y="5857875"/>
          <p14:tracePt t="67274" x="1662113" y="5857875"/>
          <p14:tracePt t="67291" x="1643063" y="5857875"/>
          <p14:tracePt t="67308" x="1619250" y="5843588"/>
          <p14:tracePt t="67324" x="1595438" y="5829300"/>
          <p14:tracePt t="67341" x="1552575" y="5805488"/>
          <p14:tracePt t="67358" x="1528763" y="5786438"/>
          <p14:tracePt t="67374" x="1519238" y="5776913"/>
          <p14:tracePt t="67391" x="1509713" y="5772150"/>
          <p14:tracePt t="67407" x="1500188" y="5762625"/>
          <p14:tracePt t="67424" x="1500188" y="5757863"/>
          <p14:tracePt t="67487" x="1500188" y="5762625"/>
          <p14:tracePt t="67494" x="1500188" y="5772150"/>
          <p14:tracePt t="67507" x="1500188" y="5791200"/>
          <p14:tracePt t="67524" x="1509713" y="5857875"/>
          <p14:tracePt t="67541" x="1514475" y="5886450"/>
          <p14:tracePt t="67558" x="1519238" y="5910263"/>
          <p14:tracePt t="67574" x="1528763" y="5924550"/>
          <p14:tracePt t="67591" x="1528763" y="5934075"/>
          <p14:tracePt t="67608" x="1528763" y="5938838"/>
          <p14:tracePt t="67624" x="1528763" y="5948363"/>
          <p14:tracePt t="68141" x="1628775" y="5915025"/>
          <p14:tracePt t="68148" x="1814513" y="5853113"/>
          <p14:tracePt t="68158" x="1952625" y="5810250"/>
          <p14:tracePt t="68175" x="2205038" y="5762625"/>
          <p14:tracePt t="68191" x="2514600" y="5743575"/>
          <p14:tracePt t="68207" x="2857500" y="5724525"/>
          <p14:tracePt t="68241" x="3186113" y="5686425"/>
          <p14:tracePt t="68274" x="3386138" y="5672138"/>
          <p14:tracePt t="68291" x="3414713" y="5672138"/>
          <p14:tracePt t="68308" x="3429000" y="5672138"/>
          <p14:tracePt t="68325" x="3443288" y="5672138"/>
          <p14:tracePt t="68530" x="3514725" y="5629275"/>
          <p14:tracePt t="68538" x="3605213" y="5572125"/>
          <p14:tracePt t="68546" x="3729038" y="5500688"/>
          <p14:tracePt t="68557" x="3905250" y="5414963"/>
          <p14:tracePt t="68574" x="4310063" y="5157788"/>
          <p14:tracePt t="68591" x="4552950" y="5005388"/>
          <p14:tracePt t="68608" x="4729163" y="4895850"/>
          <p14:tracePt t="68624" x="4872038" y="4824413"/>
          <p14:tracePt t="68641" x="5024438" y="4705350"/>
          <p14:tracePt t="68658" x="5095875" y="4614863"/>
          <p14:tracePt t="68674" x="5157788" y="4514850"/>
          <p14:tracePt t="68691" x="5195888" y="4419600"/>
          <p14:tracePt t="68708" x="5229225" y="4181475"/>
          <p14:tracePt t="68724" x="5229225" y="4024313"/>
          <p14:tracePt t="68741" x="5200650" y="3895725"/>
          <p14:tracePt t="68758" x="5138738" y="3667125"/>
          <p14:tracePt t="68774" x="5105400" y="3562350"/>
          <p14:tracePt t="68791" x="5095875" y="3500438"/>
          <p14:tracePt t="68808" x="5081588" y="3448050"/>
          <p14:tracePt t="68824" x="5067300" y="3386138"/>
          <p14:tracePt t="68841" x="5053013" y="3333750"/>
          <p14:tracePt t="68857" x="5048250" y="3276600"/>
          <p14:tracePt t="68874" x="5033963" y="3224213"/>
          <p14:tracePt t="68891" x="5014913" y="3167063"/>
          <p14:tracePt t="68907" x="5000625" y="3138488"/>
          <p14:tracePt t="68928" x="4957763" y="3095625"/>
          <p14:tracePt t="68941" x="4900613" y="3067050"/>
          <p14:tracePt t="68957" x="4848225" y="3048000"/>
          <p14:tracePt t="68974" x="4805363" y="3028950"/>
          <p14:tracePt t="68991" x="4772025" y="3024188"/>
          <p14:tracePt t="69008" x="4752975" y="3014663"/>
          <p14:tracePt t="69024" x="4743450" y="3009900"/>
          <p14:tracePt t="69041" x="4733925" y="3000375"/>
          <p14:tracePt t="69057" x="4729163" y="2995613"/>
          <p14:tracePt t="69074" x="4719638" y="2990850"/>
          <p14:tracePt t="69091" x="4714875" y="2990850"/>
          <p14:tracePt t="69124" x="4710113" y="2990850"/>
          <p14:tracePt t="69155" x="4710113" y="2986088"/>
          <p14:tracePt t="69161" x="4710113" y="2981325"/>
          <p14:tracePt t="69443" x="4710113" y="2967038"/>
          <p14:tracePt t="69453" x="4724400" y="2957513"/>
          <p14:tracePt t="69465" x="4752975" y="2933700"/>
          <p14:tracePt t="69475" x="4767263" y="2919413"/>
          <p14:tracePt t="69491" x="4819650" y="2900363"/>
          <p14:tracePt t="69508" x="4929188" y="2871788"/>
          <p14:tracePt t="69524" x="5010150" y="2862263"/>
          <p14:tracePt t="69558" x="5157788" y="2847975"/>
          <p14:tracePt t="69591" x="5214938" y="2838450"/>
          <p14:tracePt t="69607" x="5229225" y="2838450"/>
          <p14:tracePt t="69624" x="5248275" y="2838450"/>
          <p14:tracePt t="69641" x="5253038" y="2838450"/>
          <p14:tracePt t="69657" x="5262563" y="2838450"/>
          <p14:tracePt t="69674" x="5267325" y="2838450"/>
          <p14:tracePt t="69691" x="5281613" y="2838450"/>
          <p14:tracePt t="69708" x="5305425" y="2838450"/>
          <p14:tracePt t="69724" x="5367338" y="2852738"/>
          <p14:tracePt t="69741" x="5453063" y="2886075"/>
          <p14:tracePt t="69758" x="5591175" y="2909888"/>
          <p14:tracePt t="69774" x="5710238" y="2924175"/>
          <p14:tracePt t="69791" x="5834063" y="2933700"/>
          <p14:tracePt t="69793" x="5891213" y="2943225"/>
          <p14:tracePt t="69809" x="6000750" y="2943225"/>
          <p14:tracePt t="69825" x="6096000" y="2957513"/>
          <p14:tracePt t="69841" x="6176963" y="2962275"/>
          <p14:tracePt t="69858" x="6248400" y="2971800"/>
          <p14:tracePt t="69875" x="6315075" y="2971800"/>
          <p14:tracePt t="69891" x="6343650" y="2971800"/>
          <p14:tracePt t="69908" x="6362700" y="2971800"/>
          <p14:tracePt t="69924" x="6381750" y="2971800"/>
          <p14:tracePt t="69941" x="6400800" y="2971800"/>
          <p14:tracePt t="69957" x="6405563" y="2971800"/>
          <p14:tracePt t="69974" x="6410325" y="2971800"/>
          <p14:tracePt t="69991" x="6419850" y="2971800"/>
          <p14:tracePt t="70035" x="6424613" y="2971800"/>
          <p14:tracePt t="70110" x="6429375" y="2971800"/>
          <p14:tracePt t="72284" x="6419850" y="3033713"/>
          <p14:tracePt t="72290" x="6391275" y="3143250"/>
          <p14:tracePt t="72298" x="6362700" y="3238500"/>
          <p14:tracePt t="72307" x="6348413" y="3305175"/>
          <p14:tracePt t="72324" x="6291263" y="3500438"/>
          <p14:tracePt t="72341" x="6205538" y="3776663"/>
          <p14:tracePt t="72357" x="6091238" y="4081463"/>
          <p14:tracePt t="72391" x="5881688" y="4433888"/>
          <p14:tracePt t="72424" x="5676900" y="4729163"/>
          <p14:tracePt t="72441" x="5591175" y="4838700"/>
          <p14:tracePt t="72457" x="5505450" y="4924425"/>
          <p14:tracePt t="72474" x="5376863" y="5019675"/>
          <p14:tracePt t="72491" x="5319713" y="5062538"/>
          <p14:tracePt t="72507" x="5262563" y="5091113"/>
          <p14:tracePt t="72524" x="5219700" y="5110163"/>
          <p14:tracePt t="72541" x="5138738" y="5129213"/>
          <p14:tracePt t="72557" x="5091113" y="5143500"/>
          <p14:tracePt t="72574" x="5038725" y="5148263"/>
          <p14:tracePt t="72591" x="4962525" y="5162550"/>
          <p14:tracePt t="72607" x="4919663" y="5167313"/>
          <p14:tracePt t="72624" x="4876800" y="5167313"/>
          <p14:tracePt t="72641" x="4819650" y="5167313"/>
          <p14:tracePt t="72657" x="4691063" y="5157788"/>
          <p14:tracePt t="72674" x="4595813" y="5143500"/>
          <p14:tracePt t="72691" x="4510088" y="5119688"/>
          <p14:tracePt t="72709" x="4391025" y="5091113"/>
          <p14:tracePt t="72724" x="4310063" y="5067300"/>
          <p14:tracePt t="72741" x="4210050" y="5033963"/>
          <p14:tracePt t="72757" x="4129088" y="5019675"/>
          <p14:tracePt t="72774" x="4067175" y="5005388"/>
          <p14:tracePt t="72791" x="4033838" y="4991100"/>
          <p14:tracePt t="72807" x="4033838" y="4986338"/>
          <p14:tracePt t="73010" x="3948113" y="4986338"/>
          <p14:tracePt t="73017" x="3838575" y="4991100"/>
          <p14:tracePt t="73026" x="3738563" y="5000625"/>
          <p14:tracePt t="73041" x="3505200" y="5000625"/>
          <p14:tracePt t="73057" x="3305175" y="4995863"/>
          <p14:tracePt t="73074" x="3181350" y="4991100"/>
          <p14:tracePt t="73091" x="3086100" y="4976813"/>
          <p14:tracePt t="73124" x="3019425" y="4962525"/>
          <p14:tracePt t="73158" x="2943225" y="4953000"/>
          <p14:tracePt t="73174" x="2909888" y="4943475"/>
          <p14:tracePt t="73190" x="2867025" y="4938713"/>
          <p14:tracePt t="73208" x="2805113" y="4933950"/>
          <p14:tracePt t="73224" x="2752725" y="4933950"/>
          <p14:tracePt t="73241" x="2686050" y="4933950"/>
          <p14:tracePt t="73257" x="2609850" y="4933950"/>
          <p14:tracePt t="73274" x="2481263" y="4933950"/>
          <p14:tracePt t="73291" x="2424113" y="4933950"/>
          <p14:tracePt t="73307" x="2371725" y="4933950"/>
          <p14:tracePt t="73324" x="2338388" y="4933950"/>
          <p14:tracePt t="73341" x="2271713" y="4924425"/>
          <p14:tracePt t="73357" x="2219325" y="4914900"/>
          <p14:tracePt t="73374" x="2166938" y="4914900"/>
          <p14:tracePt t="73391" x="2119313" y="4914900"/>
          <p14:tracePt t="73407" x="2052638" y="4914900"/>
          <p14:tracePt t="73424" x="2014538" y="4919663"/>
          <p14:tracePt t="73441" x="1985963" y="4929188"/>
          <p14:tracePt t="73457" x="1962150" y="4943475"/>
          <p14:tracePt t="73474" x="1928813" y="4967288"/>
          <p14:tracePt t="73490" x="1905000" y="4981575"/>
          <p14:tracePt t="73507" x="1871663" y="5033963"/>
          <p14:tracePt t="73524" x="1804988" y="5191125"/>
          <p14:tracePt t="73540" x="1790700" y="5262563"/>
          <p14:tracePt t="73557" x="1790700" y="5314950"/>
          <p14:tracePt t="73574" x="1790700" y="5357813"/>
          <p14:tracePt t="73590" x="1800225" y="5472113"/>
          <p14:tracePt t="73607" x="1833563" y="5576888"/>
          <p14:tracePt t="73624" x="1847850" y="5653088"/>
          <p14:tracePt t="73640" x="1876425" y="5705475"/>
          <p14:tracePt t="73657" x="1905000" y="5743575"/>
          <p14:tracePt t="73674" x="1933575" y="5767388"/>
          <p14:tracePt t="73690" x="1971675" y="5786438"/>
          <p14:tracePt t="73707" x="2081213" y="5805488"/>
          <p14:tracePt t="73724" x="2162175" y="5805488"/>
          <p14:tracePt t="73740" x="2233613" y="5795963"/>
          <p14:tracePt t="73757" x="2324100" y="5781675"/>
          <p14:tracePt t="73775" x="2471738" y="5724525"/>
          <p14:tracePt t="73791" x="2571750" y="5676900"/>
          <p14:tracePt t="73807" x="2657475" y="5610225"/>
          <p14:tracePt t="73824" x="2738438" y="5553075"/>
          <p14:tracePt t="73841" x="2828925" y="5481638"/>
          <p14:tracePt t="73858" x="2862263" y="5453063"/>
          <p14:tracePt t="73874" x="2895600" y="5429250"/>
          <p14:tracePt t="73892" x="2943225" y="5362575"/>
          <p14:tracePt t="73908" x="2981325" y="5286375"/>
          <p14:tracePt t="73925" x="3005138" y="5200650"/>
          <p14:tracePt t="73941" x="3009900" y="5143500"/>
          <p14:tracePt t="73957" x="3009900" y="5072063"/>
          <p14:tracePt t="73974" x="2990850" y="5038725"/>
          <p14:tracePt t="73990" x="2962275" y="4981575"/>
          <p14:tracePt t="74007" x="2933700" y="4929188"/>
          <p14:tracePt t="74024" x="2881313" y="4862513"/>
          <p14:tracePt t="74040" x="2857500" y="4824413"/>
          <p14:tracePt t="74057" x="2833688" y="4800600"/>
          <p14:tracePt t="74074" x="2800350" y="4776788"/>
          <p14:tracePt t="74090" x="2767013" y="4757738"/>
          <p14:tracePt t="74107" x="2747963" y="4752975"/>
          <p14:tracePt t="74124" x="2724150" y="4743450"/>
          <p14:tracePt t="74142" x="2705100" y="4738688"/>
          <p14:tracePt t="74158" x="2690813" y="4733925"/>
          <p14:tracePt t="74174" x="2681288" y="4733925"/>
          <p14:tracePt t="74191" x="2662238" y="4733925"/>
          <p14:tracePt t="74207" x="2638425" y="4733925"/>
          <p14:tracePt t="74224" x="2619375" y="4733925"/>
          <p14:tracePt t="74241" x="2581275" y="4733925"/>
          <p14:tracePt t="74257" x="2547938" y="4733925"/>
          <p14:tracePt t="74274" x="2462213" y="4733925"/>
          <p14:tracePt t="74290" x="2400300" y="4738688"/>
          <p14:tracePt t="74307" x="2338388" y="4762500"/>
          <p14:tracePt t="74324" x="2233613" y="4814888"/>
          <p14:tracePt t="74340" x="2176463" y="4862513"/>
          <p14:tracePt t="74357" x="2114550" y="4914900"/>
          <p14:tracePt t="74374" x="2066925" y="4957763"/>
          <p14:tracePt t="74390" x="2000250" y="5010150"/>
          <p14:tracePt t="74407" x="1952625" y="5057775"/>
          <p14:tracePt t="74424" x="1919288" y="5105400"/>
          <p14:tracePt t="74440" x="1876425" y="5181600"/>
          <p14:tracePt t="74457" x="1843088" y="5291138"/>
          <p14:tracePt t="74474" x="1833563" y="5338763"/>
          <p14:tracePt t="74490" x="1824038" y="5386388"/>
          <p14:tracePt t="74507" x="1824038" y="5438775"/>
          <p14:tracePt t="74524" x="1824038" y="5495925"/>
          <p14:tracePt t="74540" x="1828800" y="5543550"/>
          <p14:tracePt t="74557" x="1847850" y="5595938"/>
          <p14:tracePt t="74574" x="1881188" y="5676900"/>
          <p14:tracePt t="74590" x="1905000" y="5705475"/>
          <p14:tracePt t="74607" x="1928813" y="5724525"/>
          <p14:tracePt t="74624" x="1952625" y="5748338"/>
          <p14:tracePt t="74640" x="2014538" y="5762625"/>
          <p14:tracePt t="74657" x="2066925" y="5772150"/>
          <p14:tracePt t="74674" x="2143125" y="5762625"/>
          <p14:tracePt t="74690" x="2224088" y="5753100"/>
          <p14:tracePt t="74707" x="2333625" y="5734050"/>
          <p14:tracePt t="74724" x="2419350" y="5700713"/>
          <p14:tracePt t="74740" x="2505075" y="5667375"/>
          <p14:tracePt t="74757" x="2643188" y="5605463"/>
          <p14:tracePt t="74774" x="2728913" y="5557838"/>
          <p14:tracePt t="74790" x="2795588" y="5510213"/>
          <p14:tracePt t="74807" x="2833688" y="5472113"/>
          <p14:tracePt t="74824" x="2890838" y="5348288"/>
          <p14:tracePt t="74840" x="2914650" y="5243513"/>
          <p14:tracePt t="74857" x="2914650" y="5153025"/>
          <p14:tracePt t="74874" x="2905125" y="5091113"/>
          <p14:tracePt t="74890" x="2852738" y="5033963"/>
          <p14:tracePt t="74907" x="2814638" y="4986338"/>
          <p14:tracePt t="74924" x="2747963" y="4948238"/>
          <p14:tracePt t="74941" x="2671763" y="4910138"/>
          <p14:tracePt t="74957" x="2638425" y="4895850"/>
          <p14:tracePt t="74974" x="2609850" y="4891088"/>
          <p14:tracePt t="74991" x="2586038" y="4886325"/>
          <p14:tracePt t="75007" x="2566988" y="4886325"/>
          <p14:tracePt t="75024" x="2552700" y="4886325"/>
          <p14:tracePt t="75040" x="2547938" y="4886325"/>
          <p14:tracePt t="75057" x="2543175" y="4886325"/>
          <p14:tracePt t="75074" x="2533650" y="4886325"/>
          <p14:tracePt t="75859" x="2595563" y="4886325"/>
          <p14:tracePt t="75866" x="2705100" y="4891088"/>
          <p14:tracePt t="75874" x="2843213" y="4900613"/>
          <p14:tracePt t="75890" x="3143250" y="4900613"/>
          <p14:tracePt t="75907" x="3495675" y="4881563"/>
          <p14:tracePt t="75924" x="3805238" y="4857750"/>
          <p14:tracePt t="75940" x="4167188" y="4800600"/>
          <p14:tracePt t="75974" x="4524375" y="4776788"/>
          <p14:tracePt t="76007" x="4829175" y="4776788"/>
          <p14:tracePt t="76024" x="4886325" y="4776788"/>
          <p14:tracePt t="76040" x="4929188" y="4776788"/>
          <p14:tracePt t="76057" x="4976813" y="4776788"/>
          <p14:tracePt t="76074" x="5005388" y="4776788"/>
          <p14:tracePt t="76090" x="5029200" y="4776788"/>
          <p14:tracePt t="76107" x="5043488" y="4776788"/>
          <p14:tracePt t="76124" x="5057775" y="4776788"/>
          <p14:tracePt t="76140" x="5067300" y="4776788"/>
          <p14:tracePt t="76157" x="5072063" y="4776788"/>
          <p14:tracePt t="76174" x="5076825" y="4776788"/>
          <p14:tracePt t="76190" x="5095875" y="4776788"/>
          <p14:tracePt t="76207" x="5124450" y="4776788"/>
          <p14:tracePt t="76224" x="5157788" y="4776788"/>
          <p14:tracePt t="76240" x="5214938" y="4776788"/>
          <p14:tracePt t="76257" x="5233988" y="4776788"/>
          <p14:tracePt t="76274" x="5248275" y="4776788"/>
          <p14:tracePt t="76290" x="5257800" y="4776788"/>
          <p14:tracePt t="76307" x="5267325" y="4776788"/>
          <p14:tracePt t="76324" x="5272088" y="4776788"/>
          <p14:tracePt t="76340" x="5281613" y="4776788"/>
          <p14:tracePt t="76357" x="5286375" y="4776788"/>
          <p14:tracePt t="76593" x="5338763" y="4776788"/>
          <p14:tracePt t="76601" x="5410200" y="4767263"/>
          <p14:tracePt t="76608" x="5467350" y="4762500"/>
          <p14:tracePt t="76623" x="5610225" y="4752975"/>
          <p14:tracePt t="76640" x="5757863" y="4752975"/>
          <p14:tracePt t="76657" x="5881688" y="4757738"/>
          <p14:tracePt t="76674" x="5995988" y="4772025"/>
          <p14:tracePt t="76690" x="6048375" y="4776788"/>
          <p14:tracePt t="76707" x="6100763" y="4781550"/>
          <p14:tracePt t="76724" x="6134100" y="4781550"/>
          <p14:tracePt t="76740" x="6172200" y="4781550"/>
          <p14:tracePt t="76757" x="6196013" y="4781550"/>
          <p14:tracePt t="76774" x="6215063" y="4781550"/>
          <p14:tracePt t="76790" x="6238875" y="4781550"/>
          <p14:tracePt t="76807" x="6257925" y="4781550"/>
          <p14:tracePt t="76823" x="6262688" y="4781550"/>
          <p14:tracePt t="76840" x="6272213" y="4781550"/>
          <p14:tracePt t="76857" x="6276975" y="4781550"/>
          <p14:tracePt t="76874" x="6281738" y="4781550"/>
          <p14:tracePt t="77504" x="6262688" y="4781550"/>
          <p14:tracePt t="77511" x="6229350" y="4781550"/>
          <p14:tracePt t="77523" x="6205538" y="4781550"/>
          <p14:tracePt t="77541" x="6005513" y="4786313"/>
          <p14:tracePt t="77557" x="5838825" y="4805363"/>
          <p14:tracePt t="77573" x="5691188" y="4814888"/>
          <p14:tracePt t="77607" x="5300663" y="4848225"/>
          <p14:tracePt t="77640" x="5067300" y="4881563"/>
          <p14:tracePt t="77657" x="4943475" y="4900613"/>
          <p14:tracePt t="77673" x="4772025" y="4929188"/>
          <p14:tracePt t="77690" x="4676775" y="4953000"/>
          <p14:tracePt t="77707" x="4591050" y="4976813"/>
          <p14:tracePt t="77723" x="4510088" y="4995863"/>
          <p14:tracePt t="77740" x="4367213" y="5033963"/>
          <p14:tracePt t="77757" x="4271963" y="5057775"/>
          <p14:tracePt t="77774" x="4195763" y="5081588"/>
          <p14:tracePt t="77790" x="4076700" y="5110163"/>
          <p14:tracePt t="77807" x="3990975" y="5133975"/>
          <p14:tracePt t="77823" x="3910013" y="5148263"/>
          <p14:tracePt t="77840" x="3848100" y="5162550"/>
          <p14:tracePt t="77857" x="3757613" y="5181600"/>
          <p14:tracePt t="77873" x="3709988" y="5191125"/>
          <p14:tracePt t="77890" x="3657600" y="5200650"/>
          <p14:tracePt t="77907" x="3605213" y="5210175"/>
          <p14:tracePt t="77923" x="3538538" y="5214938"/>
          <p14:tracePt t="77940" x="3505200" y="5214938"/>
          <p14:tracePt t="77957" x="3476625" y="5214938"/>
          <p14:tracePt t="77974" x="3433763" y="5214938"/>
          <p14:tracePt t="77990" x="3414713" y="5214938"/>
          <p14:tracePt t="78007" x="3386138" y="5214938"/>
          <p14:tracePt t="78023" x="3362325" y="5214938"/>
          <p14:tracePt t="78040" x="3309938" y="5214938"/>
          <p14:tracePt t="78057" x="3276600" y="5214938"/>
          <p14:tracePt t="78073" x="3238500" y="5210175"/>
          <p14:tracePt t="78090" x="3209925" y="5200650"/>
          <p14:tracePt t="78107" x="3162300" y="5191125"/>
          <p14:tracePt t="78123" x="3138488" y="5186363"/>
          <p14:tracePt t="78140" x="3114675" y="5172075"/>
          <p14:tracePt t="78157" x="3095625" y="5172075"/>
          <p14:tracePt t="78173" x="3076575" y="5167313"/>
          <p14:tracePt t="78190" x="3062288" y="5162550"/>
          <p14:tracePt t="78207" x="3043238" y="5162550"/>
          <p14:tracePt t="78224" x="3033713" y="5162550"/>
          <p14:tracePt t="78240" x="3028950" y="5162550"/>
          <p14:tracePt t="78257" x="3024188" y="5162550"/>
          <p14:tracePt t="78290" x="3019425" y="5162550"/>
          <p14:tracePt t="78554" x="3033713" y="5162550"/>
          <p14:tracePt t="78561" x="3052763" y="5157788"/>
          <p14:tracePt t="78573" x="3071813" y="5153025"/>
          <p14:tracePt t="78590" x="3114675" y="5143500"/>
          <p14:tracePt t="78607" x="3176588" y="5133975"/>
          <p14:tracePt t="78623" x="3209925" y="5124450"/>
          <p14:tracePt t="78640" x="3252788" y="5114925"/>
          <p14:tracePt t="78657" x="3314700" y="5100638"/>
          <p14:tracePt t="78673" x="3352800" y="5095875"/>
          <p14:tracePt t="78690" x="3381375" y="5091113"/>
          <p14:tracePt t="78707" x="3409950" y="5091113"/>
          <p14:tracePt t="78723" x="3443288" y="5091113"/>
          <p14:tracePt t="78740" x="3462338" y="5091113"/>
          <p14:tracePt t="78757" x="3486150" y="5091113"/>
          <p14:tracePt t="78773" x="3500438" y="5091113"/>
          <p14:tracePt t="78790" x="3533775" y="5081588"/>
          <p14:tracePt t="78807" x="3552825" y="5081588"/>
          <p14:tracePt t="78823" x="3576638" y="5081588"/>
          <p14:tracePt t="78840" x="3614738" y="5076825"/>
          <p14:tracePt t="78857" x="3643313" y="5076825"/>
          <p14:tracePt t="78873" x="3681413" y="5067300"/>
          <p14:tracePt t="78890" x="3709988" y="5067300"/>
          <p14:tracePt t="78907" x="3767138" y="5057775"/>
          <p14:tracePt t="78923" x="3805238" y="5057775"/>
          <p14:tracePt t="78940" x="3838575" y="5062538"/>
          <p14:tracePt t="78957" x="3871913" y="5067300"/>
          <p14:tracePt t="78973" x="3905250" y="5076825"/>
          <p14:tracePt t="78990" x="3924300" y="5081588"/>
          <p14:tracePt t="79007" x="3948113" y="5095875"/>
          <p14:tracePt t="79024" x="3967163" y="5095875"/>
          <p14:tracePt t="79040" x="3981450" y="5100638"/>
          <p14:tracePt t="79057" x="3995738" y="5100638"/>
          <p14:tracePt t="79073" x="4005263" y="5100638"/>
          <p14:tracePt t="79090" x="4029075" y="5105400"/>
          <p14:tracePt t="79107" x="4038600" y="5105400"/>
          <p14:tracePt t="79123" x="4048125" y="5105400"/>
          <p14:tracePt t="79140" x="4052888" y="5105400"/>
          <p14:tracePt t="79157" x="4062413" y="5105400"/>
          <p14:tracePt t="79173" x="4067175" y="5105400"/>
          <p14:tracePt t="82388" x="4052888" y="5105400"/>
          <p14:tracePt t="82395" x="4033838" y="5095875"/>
          <p14:tracePt t="82407" x="4010025" y="5091113"/>
          <p14:tracePt t="82423" x="3957638" y="5086350"/>
          <p14:tracePt t="82440" x="3871913" y="5072063"/>
          <p14:tracePt t="82456" x="3814763" y="5072063"/>
          <p14:tracePt t="82473" x="3752850" y="5072063"/>
          <p14:tracePt t="82506" x="3609975" y="5072063"/>
          <p14:tracePt t="82540" x="3509963" y="5053013"/>
          <p14:tracePt t="82558" x="3452813" y="5038725"/>
          <p14:tracePt t="82574" x="3424238" y="5033963"/>
          <p14:tracePt t="82590" x="3395663" y="5019675"/>
          <p14:tracePt t="82606" x="3371850" y="5019675"/>
          <p14:tracePt t="82623" x="3338513" y="5014913"/>
          <p14:tracePt t="82640" x="3324225" y="5014913"/>
          <p14:tracePt t="82657" x="3309938" y="5014913"/>
          <p14:tracePt t="82674" x="3295650" y="5014913"/>
          <p14:tracePt t="82691" x="3290888" y="5014913"/>
          <p14:tracePt t="82707" x="3286125" y="5014913"/>
          <p14:tracePt t="82778" x="3290888" y="5014913"/>
          <p14:tracePt t="82785" x="3300413" y="5010150"/>
          <p14:tracePt t="82792" x="3319463" y="5010150"/>
          <p14:tracePt t="82807" x="3362325" y="5005388"/>
          <p14:tracePt t="82823" x="3424238" y="5005388"/>
          <p14:tracePt t="82840" x="3500438" y="5005388"/>
          <p14:tracePt t="82856" x="3581400" y="5005388"/>
          <p14:tracePt t="82873" x="3676650" y="5019675"/>
          <p14:tracePt t="82890" x="3724275" y="5019675"/>
          <p14:tracePt t="82906" x="3767138" y="5033963"/>
          <p14:tracePt t="82923" x="3843338" y="5048250"/>
          <p14:tracePt t="82940" x="3886200" y="5048250"/>
          <p14:tracePt t="82956" x="3924300" y="5053013"/>
          <p14:tracePt t="82973" x="3971925" y="5053013"/>
          <p14:tracePt t="82990" x="4029075" y="5057775"/>
          <p14:tracePt t="83006" x="4057650" y="5057775"/>
          <p14:tracePt t="83023" x="4086225" y="5057775"/>
          <p14:tracePt t="83040" x="4114800" y="5057775"/>
          <p14:tracePt t="83056" x="4157663" y="5057775"/>
          <p14:tracePt t="83073" x="4181475" y="5062538"/>
          <p14:tracePt t="83090" x="4210050" y="5062538"/>
          <p14:tracePt t="83106" x="4238625" y="5062538"/>
          <p14:tracePt t="83123" x="4271963" y="5062538"/>
          <p14:tracePt t="83140" x="4291013" y="5062538"/>
          <p14:tracePt t="83157" x="4314825" y="5062538"/>
          <p14:tracePt t="83173" x="4343400" y="5062538"/>
          <p14:tracePt t="83190" x="4362450" y="5062538"/>
          <p14:tracePt t="83207" x="4376738" y="5062538"/>
          <p14:tracePt t="83223" x="4391025" y="5062538"/>
          <p14:tracePt t="83240" x="4410075" y="5062538"/>
          <p14:tracePt t="83257" x="4419600" y="5062538"/>
          <p14:tracePt t="83273" x="4424363" y="5062538"/>
          <p14:tracePt t="83290" x="4433888" y="5062538"/>
          <p14:tracePt t="83306" x="4443413" y="5062538"/>
          <p14:tracePt t="83636" x="4405313" y="5062538"/>
          <p14:tracePt t="83643" x="4348163" y="5062538"/>
          <p14:tracePt t="83656" x="4300538" y="5062538"/>
          <p14:tracePt t="83673" x="4176713" y="5062538"/>
          <p14:tracePt t="83690" x="4119563" y="5062538"/>
          <p14:tracePt t="83706" x="4067175" y="5062538"/>
          <p14:tracePt t="83723" x="4038600" y="5062538"/>
          <p14:tracePt t="83740" x="3995738" y="5062538"/>
          <p14:tracePt t="83757" x="3967163" y="5062538"/>
          <p14:tracePt t="83773" x="3929063" y="5057775"/>
          <p14:tracePt t="83790" x="3876675" y="5053013"/>
          <p14:tracePt t="83806" x="3838575" y="5048250"/>
          <p14:tracePt t="83823" x="3805238" y="5048250"/>
          <p14:tracePt t="83840" x="3776663" y="5048250"/>
          <p14:tracePt t="83857" x="3729038" y="5048250"/>
          <p14:tracePt t="83873" x="3705225" y="5048250"/>
          <p14:tracePt t="83890" x="3690938" y="5048250"/>
          <p14:tracePt t="83906" x="3676650" y="5048250"/>
          <p14:tracePt t="83923" x="3652838" y="5048250"/>
          <p14:tracePt t="83940" x="3633788" y="5048250"/>
          <p14:tracePt t="83956" x="3614738" y="5048250"/>
          <p14:tracePt t="83973" x="3586163" y="5048250"/>
          <p14:tracePt t="83990" x="3538538" y="5048250"/>
          <p14:tracePt t="84006" x="3505200" y="5048250"/>
          <p14:tracePt t="84023" x="3476625" y="5048250"/>
          <p14:tracePt t="84040" x="3429000" y="5048250"/>
          <p14:tracePt t="84056" x="3400425" y="5048250"/>
          <p14:tracePt t="84073" x="3381375" y="5048250"/>
          <p14:tracePt t="84090" x="3357563" y="5048250"/>
          <p14:tracePt t="84106" x="3333750" y="5048250"/>
          <p14:tracePt t="84123" x="3319463" y="5048250"/>
          <p14:tracePt t="84140" x="3309938" y="5048250"/>
          <p14:tracePt t="84156" x="3305175" y="5048250"/>
          <p14:tracePt t="84173" x="3295650" y="5048250"/>
          <p14:tracePt t="84190" x="3290888" y="5048250"/>
          <p14:tracePt t="84409" x="3314700" y="5048250"/>
          <p14:tracePt t="84415" x="3338513" y="5048250"/>
          <p14:tracePt t="84423" x="3362325" y="5048250"/>
          <p14:tracePt t="84440" x="3414713" y="5048250"/>
          <p14:tracePt t="84456" x="3462338" y="5048250"/>
          <p14:tracePt t="84473" x="3514725" y="5048250"/>
          <p14:tracePt t="84490" x="3605213" y="5048250"/>
          <p14:tracePt t="84506" x="3662363" y="5048250"/>
          <p14:tracePt t="84523" x="3724275" y="5048250"/>
          <p14:tracePt t="84540" x="3800475" y="5043488"/>
          <p14:tracePt t="84556" x="3848100" y="5038725"/>
          <p14:tracePt t="84573" x="3900488" y="5038725"/>
          <p14:tracePt t="84590" x="3948113" y="5038725"/>
          <p14:tracePt t="84606" x="4014788" y="5038725"/>
          <p14:tracePt t="84623" x="4057650" y="5038725"/>
          <p14:tracePt t="84640" x="4095750" y="5033963"/>
          <p14:tracePt t="84656" x="4143375" y="5033963"/>
          <p14:tracePt t="84673" x="4171950" y="5033963"/>
          <p14:tracePt t="84690" x="4191000" y="5033963"/>
          <p14:tracePt t="84706" x="4219575" y="5033963"/>
          <p14:tracePt t="84723" x="4252913" y="5033963"/>
          <p14:tracePt t="84740" x="4281488" y="5033963"/>
          <p14:tracePt t="84757" x="4300538" y="5033963"/>
          <p14:tracePt t="84773" x="4329113" y="5033963"/>
          <p14:tracePt t="84790" x="4362450" y="5038725"/>
          <p14:tracePt t="84806" x="4376738" y="5038725"/>
          <p14:tracePt t="84823" x="4391025" y="5043488"/>
          <p14:tracePt t="84840" x="4405313" y="5043488"/>
          <p14:tracePt t="84856" x="4410075" y="5043488"/>
          <p14:tracePt t="84873" x="4419600" y="5043488"/>
          <p14:tracePt t="84906" x="4424363" y="5043488"/>
          <p14:tracePt t="85105" x="4376738" y="5053013"/>
          <p14:tracePt t="85113" x="4324350" y="5053013"/>
          <p14:tracePt t="85124" x="4262438" y="5057775"/>
          <p14:tracePt t="85140" x="4186238" y="5057775"/>
          <p14:tracePt t="85156" x="4114800" y="5057775"/>
          <p14:tracePt t="85173" x="4086225" y="5043488"/>
          <p14:tracePt t="85190" x="4062413" y="5033963"/>
          <p14:tracePt t="85206" x="4038600" y="5029200"/>
          <p14:tracePt t="85223" x="4005263" y="5010150"/>
          <p14:tracePt t="85240" x="3967163" y="4991100"/>
          <p14:tracePt t="85256" x="3924300" y="4986338"/>
          <p14:tracePt t="85273" x="3829050" y="4972050"/>
          <p14:tracePt t="85290" x="3767138" y="4957763"/>
          <p14:tracePt t="85306" x="3714750" y="4948238"/>
          <p14:tracePt t="85323" x="3652838" y="4933950"/>
          <p14:tracePt t="85340" x="3548063" y="4924425"/>
          <p14:tracePt t="85356" x="3486150" y="4905375"/>
          <p14:tracePt t="85373" x="3424238" y="4891088"/>
          <p14:tracePt t="85390" x="3371850" y="4886325"/>
          <p14:tracePt t="85407" x="3309938" y="4867275"/>
          <p14:tracePt t="85423" x="3257550" y="4857750"/>
          <p14:tracePt t="85439" x="3200400" y="4852988"/>
          <p14:tracePt t="85456" x="3128963" y="4852988"/>
          <p14:tracePt t="85473" x="3024188" y="4857750"/>
          <p14:tracePt t="85490" x="2976563" y="4862513"/>
          <p14:tracePt t="85506" x="2924175" y="4867275"/>
          <p14:tracePt t="85523" x="2838450" y="4891088"/>
          <p14:tracePt t="85540" x="2776538" y="4895850"/>
          <p14:tracePt t="85556" x="2705100" y="4910138"/>
          <p14:tracePt t="85573" x="2652713" y="4924425"/>
          <p14:tracePt t="85590" x="2566988" y="4943475"/>
          <p14:tracePt t="85606" x="2524125" y="4962525"/>
          <p14:tracePt t="85623" x="2490788" y="4981575"/>
          <p14:tracePt t="85640" x="2462213" y="4991100"/>
          <p14:tracePt t="85656" x="2443163" y="5014913"/>
          <p14:tracePt t="85673" x="2419350" y="5033963"/>
          <p14:tracePt t="85690" x="2409825" y="5057775"/>
          <p14:tracePt t="85706" x="2390775" y="5081588"/>
          <p14:tracePt t="85723" x="2366963" y="5138738"/>
          <p14:tracePt t="85740" x="2343150" y="5191125"/>
          <p14:tracePt t="85756" x="2338388" y="5233988"/>
          <p14:tracePt t="85773" x="2333625" y="5286375"/>
          <p14:tracePt t="85790" x="2333625" y="5314950"/>
          <p14:tracePt t="85806" x="2333625" y="5353050"/>
          <p14:tracePt t="85823" x="2333625" y="5381625"/>
          <p14:tracePt t="85839" x="2343150" y="5419725"/>
          <p14:tracePt t="85856" x="2352675" y="5443538"/>
          <p14:tracePt t="85873" x="2362200" y="5467350"/>
          <p14:tracePt t="85890" x="2381250" y="5481638"/>
          <p14:tracePt t="85906" x="2405063" y="5505450"/>
          <p14:tracePt t="85923" x="2428875" y="5529263"/>
          <p14:tracePt t="85940" x="2462213" y="5553075"/>
          <p14:tracePt t="85956" x="2528888" y="5605463"/>
          <p14:tracePt t="85973" x="2571750" y="5634038"/>
          <p14:tracePt t="85989" x="2624138" y="5643563"/>
          <p14:tracePt t="86006" x="2676525" y="5657850"/>
          <p14:tracePt t="86023" x="2771775" y="5648325"/>
          <p14:tracePt t="86039" x="2852738" y="5643563"/>
          <p14:tracePt t="86056" x="2938463" y="5619750"/>
          <p14:tracePt t="86073" x="3009900" y="5605463"/>
          <p14:tracePt t="86090" x="3119438" y="5576888"/>
          <p14:tracePt t="86106" x="3181350" y="5562600"/>
          <p14:tracePt t="86123" x="3243263" y="5548313"/>
          <p14:tracePt t="86140" x="3352800" y="5519738"/>
          <p14:tracePt t="86156" x="3424238" y="5505450"/>
          <p14:tracePt t="86173" x="3490913" y="5481638"/>
          <p14:tracePt t="86189" x="3552825" y="5462588"/>
          <p14:tracePt t="86206" x="3619500" y="5438775"/>
          <p14:tracePt t="86223" x="3652838" y="5410200"/>
          <p14:tracePt t="86240" x="3690938" y="5372100"/>
          <p14:tracePt t="86256" x="3733800" y="5324475"/>
          <p14:tracePt t="86273" x="3776663" y="5267325"/>
          <p14:tracePt t="86290" x="3800475" y="5238750"/>
          <p14:tracePt t="86306" x="3814763" y="5200650"/>
          <p14:tracePt t="86323" x="3819525" y="5153025"/>
          <p14:tracePt t="86339" x="3814763" y="5110163"/>
          <p14:tracePt t="86356" x="3776663" y="5043488"/>
          <p14:tracePt t="86373" x="3738563" y="4986338"/>
          <p14:tracePt t="86390" x="3681413" y="4900613"/>
          <p14:tracePt t="86406" x="3643313" y="4862513"/>
          <p14:tracePt t="86423" x="3586163" y="4824413"/>
          <p14:tracePt t="86439" x="3509963" y="4786313"/>
          <p14:tracePt t="86456" x="3424238" y="4762500"/>
          <p14:tracePt t="86473" x="3371850" y="4752975"/>
          <p14:tracePt t="86490" x="3328988" y="4748213"/>
          <p14:tracePt t="86506" x="3290888" y="4748213"/>
          <p14:tracePt t="86523" x="3219450" y="4748213"/>
          <p14:tracePt t="86539" x="3167063" y="4757738"/>
          <p14:tracePt t="86556" x="3114675" y="4776788"/>
          <p14:tracePt t="86573" x="3038475" y="4814888"/>
          <p14:tracePt t="86589" x="2995613" y="4843463"/>
          <p14:tracePt t="86606" x="2957513" y="4872038"/>
          <p14:tracePt t="86623" x="2909888" y="4919663"/>
          <p14:tracePt t="86639" x="2857500" y="4976813"/>
          <p14:tracePt t="86656" x="2828925" y="5000625"/>
          <p14:tracePt t="86673" x="2805113" y="5038725"/>
          <p14:tracePt t="86689" x="2786063" y="5076825"/>
          <p14:tracePt t="86706" x="2757488" y="5157788"/>
          <p14:tracePt t="86723" x="2752725" y="5205413"/>
          <p14:tracePt t="86739" x="2743200" y="5267325"/>
          <p14:tracePt t="86756" x="2743200" y="5310188"/>
          <p14:tracePt t="86773" x="2752725" y="5362575"/>
          <p14:tracePt t="86789" x="2757488" y="5386388"/>
          <p14:tracePt t="86806" x="2767013" y="5410200"/>
          <p14:tracePt t="86823" x="2790825" y="5443538"/>
          <p14:tracePt t="86839" x="2800350" y="5457825"/>
          <p14:tracePt t="86856" x="2824163" y="5481638"/>
          <p14:tracePt t="86873" x="2847975" y="5505450"/>
          <p14:tracePt t="86889" x="2900363" y="5543550"/>
          <p14:tracePt t="86906" x="2938463" y="5567363"/>
          <p14:tracePt t="86923" x="2990850" y="5586413"/>
          <p14:tracePt t="86940" x="3043238" y="5605463"/>
          <p14:tracePt t="86956" x="3119438" y="5629275"/>
          <p14:tracePt t="86973" x="3181350" y="5643563"/>
          <p14:tracePt t="86989" x="3238500" y="5643563"/>
          <p14:tracePt t="87006" x="3333750" y="5643563"/>
          <p14:tracePt t="87023" x="3405188" y="5634038"/>
          <p14:tracePt t="87039" x="3462338" y="5619750"/>
          <p14:tracePt t="87056" x="3524250" y="5605463"/>
          <p14:tracePt t="87073" x="3609975" y="5562600"/>
          <p14:tracePt t="87089" x="3671888" y="5534025"/>
          <p14:tracePt t="87106" x="3729038" y="5505450"/>
          <p14:tracePt t="87123" x="3786188" y="5481638"/>
          <p14:tracePt t="87139" x="3848100" y="5453063"/>
          <p14:tracePt t="87156" x="3886200" y="5429250"/>
          <p14:tracePt t="87173" x="3905250" y="5410200"/>
          <p14:tracePt t="87190" x="3943350" y="5381625"/>
          <p14:tracePt t="87206" x="3952875" y="5348288"/>
          <p14:tracePt t="87223" x="3967163" y="5295900"/>
          <p14:tracePt t="87240" x="3976688" y="5243513"/>
          <p14:tracePt t="87256" x="3962400" y="5176838"/>
          <p14:tracePt t="87274" x="3933825" y="5129213"/>
          <p14:tracePt t="87289" x="3910013" y="5086350"/>
          <p14:tracePt t="87306" x="3867150" y="5019675"/>
          <p14:tracePt t="87323" x="3805238" y="4929188"/>
          <p14:tracePt t="87339" x="3781425" y="4895850"/>
          <p14:tracePt t="87356" x="3757613" y="4862513"/>
          <p14:tracePt t="87373" x="3733800" y="4843463"/>
          <p14:tracePt t="87389" x="3700463" y="4829175"/>
          <p14:tracePt t="87406" x="3662363" y="4814888"/>
          <p14:tracePt t="87423" x="3619500" y="4814888"/>
          <p14:tracePt t="87439" x="3543300" y="4838700"/>
          <p14:tracePt t="87456" x="3486150" y="4867275"/>
          <p14:tracePt t="87473" x="3452813" y="4891088"/>
          <p14:tracePt t="87489" x="3414713" y="4914900"/>
          <p14:tracePt t="87506" x="3371850" y="4943475"/>
          <p14:tracePt t="87523" x="3348038" y="4957763"/>
          <p14:tracePt t="87539" x="3324225" y="4972050"/>
          <p14:tracePt t="87556" x="3309938" y="4986338"/>
          <p14:tracePt t="87573" x="3290888" y="5005388"/>
          <p14:tracePt t="87589" x="3276600" y="5019675"/>
          <p14:tracePt t="87606" x="3262313" y="5024438"/>
          <p14:tracePt t="87623" x="3248025" y="5043488"/>
          <p14:tracePt t="87639" x="3233738" y="5057775"/>
          <p14:tracePt t="87656" x="3228975" y="5062538"/>
          <p14:tracePt t="87673" x="3219450" y="5067300"/>
          <p14:tracePt t="87689" x="3214688" y="5076825"/>
          <p14:tracePt t="88336" x="3214688" y="5072063"/>
          <p14:tracePt t="88350" x="3214688" y="5062538"/>
          <p14:tracePt t="88358" x="3214688" y="5057775"/>
          <p14:tracePt t="88373" x="3214688" y="5038725"/>
          <p14:tracePt t="88406" x="3186113" y="4991100"/>
          <p14:tracePt t="88439" x="3105150" y="4929188"/>
          <p14:tracePt t="88456" x="3048000" y="4900613"/>
          <p14:tracePt t="88473" x="2995613" y="4881563"/>
          <p14:tracePt t="88489" x="2909888" y="4867275"/>
          <p14:tracePt t="88506" x="2857500" y="4857750"/>
          <p14:tracePt t="88523" x="2814638" y="4857750"/>
          <p14:tracePt t="88539" x="2771775" y="4857750"/>
          <p14:tracePt t="88556" x="2700338" y="4857750"/>
          <p14:tracePt t="88573" x="2657475" y="4857750"/>
          <p14:tracePt t="88589" x="2609850" y="4862513"/>
          <p14:tracePt t="88606" x="2581275" y="4867275"/>
          <p14:tracePt t="88623" x="2547938" y="4900613"/>
          <p14:tracePt t="88639" x="2514600" y="4943475"/>
          <p14:tracePt t="88656" x="2490788" y="4991100"/>
          <p14:tracePt t="88673" x="2471738" y="5029200"/>
          <p14:tracePt t="88689" x="2457450" y="5076825"/>
          <p14:tracePt t="88706" x="2462213" y="5119688"/>
          <p14:tracePt t="88723" x="2481263" y="5200650"/>
          <p14:tracePt t="88739" x="2562225" y="5329238"/>
          <p14:tracePt t="88756" x="2633663" y="5381625"/>
          <p14:tracePt t="88773" x="2724150" y="5448300"/>
          <p14:tracePt t="88789" x="2843213" y="5500688"/>
          <p14:tracePt t="88806" x="3048000" y="5543550"/>
          <p14:tracePt t="88823" x="3171825" y="5553075"/>
          <p14:tracePt t="88839" x="3295650" y="5553075"/>
          <p14:tracePt t="88856" x="3409950" y="5548313"/>
          <p14:tracePt t="88873" x="3552825" y="5510213"/>
          <p14:tracePt t="88889" x="3629025" y="5476875"/>
          <p14:tracePt t="88906" x="3667125" y="5438775"/>
          <p14:tracePt t="88923" x="3719513" y="5386388"/>
          <p14:tracePt t="88939" x="3733800" y="5348288"/>
          <p14:tracePt t="88956" x="3743325" y="5329238"/>
          <p14:tracePt t="88973" x="3743325" y="5310188"/>
          <p14:tracePt t="88989" x="3743325" y="5291138"/>
          <p14:tracePt t="89006" x="3743325" y="5281613"/>
          <p14:tracePt t="89023" x="3743325" y="5276850"/>
          <p14:tracePt t="89077" x="3748088" y="5276850"/>
          <p14:tracePt t="89085" x="3752850" y="5276850"/>
          <p14:tracePt t="89092" x="3767138" y="5286375"/>
          <p14:tracePt t="89106" x="3819525" y="5329238"/>
          <p14:tracePt t="89123" x="3886200" y="5381625"/>
          <p14:tracePt t="89139" x="3962400" y="5419725"/>
          <p14:tracePt t="89156" x="4019550" y="5448300"/>
          <p14:tracePt t="89173" x="4067175" y="5472113"/>
          <p14:tracePt t="89189" x="4095750" y="5486400"/>
          <p14:tracePt t="89206" x="4119563" y="5491163"/>
          <p14:tracePt t="89222" x="4138613" y="5500688"/>
          <p14:tracePt t="89239" x="4181475" y="5514975"/>
          <p14:tracePt t="89256" x="4210050" y="5519738"/>
          <p14:tracePt t="89273" x="4238625" y="5524500"/>
          <p14:tracePt t="89289" x="4262438" y="5524500"/>
          <p14:tracePt t="89290" x="4271963" y="5524500"/>
          <p14:tracePt t="89306" x="4281488" y="5524500"/>
          <p14:tracePt t="89322" x="4291013" y="5524500"/>
          <p14:tracePt t="89339" x="4295775" y="5524500"/>
          <p14:tracePt t="89356" x="4300538" y="5524500"/>
          <p14:tracePt t="89606" x="4305300" y="5524500"/>
          <p14:tracePt t="89613" x="4310063" y="5524500"/>
          <p14:tracePt t="89622" x="4319588" y="5524500"/>
          <p14:tracePt t="89639" x="4329113" y="5524500"/>
          <p14:tracePt t="89656" x="4348163" y="5519738"/>
          <p14:tracePt t="89672" x="4381500" y="5519738"/>
          <p14:tracePt t="89689" x="4419600" y="5514975"/>
          <p14:tracePt t="89706" x="4452938" y="5510213"/>
          <p14:tracePt t="89722" x="4481513" y="5510213"/>
          <p14:tracePt t="89739" x="4529138" y="5510213"/>
          <p14:tracePt t="89756" x="4557713" y="5510213"/>
          <p14:tracePt t="89772" x="4591050" y="5510213"/>
          <p14:tracePt t="89789" x="4652963" y="5510213"/>
          <p14:tracePt t="89806" x="4681538" y="5510213"/>
          <p14:tracePt t="89822" x="4719638" y="5510213"/>
          <p14:tracePt t="89839" x="4748213" y="5510213"/>
          <p14:tracePt t="89856" x="4776788" y="5510213"/>
          <p14:tracePt t="89872" x="4800600" y="5510213"/>
          <p14:tracePt t="89889" x="4819650" y="5510213"/>
          <p14:tracePt t="89906" x="4843463" y="5510213"/>
          <p14:tracePt t="89922" x="4872038" y="5510213"/>
          <p14:tracePt t="89939" x="4891088" y="5510213"/>
          <p14:tracePt t="89956" x="4910138" y="5510213"/>
          <p14:tracePt t="89973" x="4933950" y="5510213"/>
          <p14:tracePt t="89989" x="4957763" y="5500688"/>
          <p14:tracePt t="90006" x="4981575" y="5495925"/>
          <p14:tracePt t="90022" x="5000625" y="5495925"/>
          <p14:tracePt t="90039" x="5033963" y="5495925"/>
          <p14:tracePt t="90056" x="5053013" y="5491163"/>
          <p14:tracePt t="90072" x="5072063" y="5491163"/>
          <p14:tracePt t="90089" x="5086350" y="5491163"/>
          <p14:tracePt t="90106" x="5105400" y="5491163"/>
          <p14:tracePt t="90122" x="5110163" y="5491163"/>
          <p14:tracePt t="90139" x="5119688" y="5491163"/>
          <p14:tracePt t="90156" x="5124450" y="5491163"/>
          <p14:tracePt t="90173" x="5133975" y="5491163"/>
          <p14:tracePt t="90189" x="5138738" y="5491163"/>
          <p14:tracePt t="91141" x="5162550" y="5467350"/>
          <p14:tracePt t="91148" x="5214938" y="5434013"/>
          <p14:tracePt t="91157" x="5253038" y="5400675"/>
          <p14:tracePt t="91172" x="5329238" y="5353050"/>
          <p14:tracePt t="91189" x="5400675" y="5310188"/>
          <p14:tracePt t="91206" x="5448300" y="5276850"/>
          <p14:tracePt t="91239" x="5519738" y="5219700"/>
          <p14:tracePt t="91272" x="5581650" y="5157788"/>
          <p14:tracePt t="91289" x="5600700" y="5143500"/>
          <p14:tracePt t="91306" x="5619750" y="5124450"/>
          <p14:tracePt t="91322" x="5634038" y="5110163"/>
          <p14:tracePt t="91339" x="5662613" y="5086350"/>
          <p14:tracePt t="91356" x="5676900" y="5076825"/>
          <p14:tracePt t="91372" x="5686425" y="5067300"/>
          <p14:tracePt t="91389" x="5695950" y="5057775"/>
          <p14:tracePt t="91406" x="5705475" y="5048250"/>
          <p14:tracePt t="91422" x="5710238" y="5043488"/>
          <p14:tracePt t="91439" x="5719763" y="5038725"/>
          <p14:tracePt t="91456" x="5743575" y="5029200"/>
          <p14:tracePt t="91472" x="5757863" y="5019675"/>
          <p14:tracePt t="91489" x="5767388" y="5014913"/>
          <p14:tracePt t="91506" x="5776913" y="5014913"/>
          <p14:tracePt t="91522" x="5786438" y="5014913"/>
          <p14:tracePt t="91539" x="5791200" y="5014913"/>
          <p14:tracePt t="91556" x="5795963" y="5014913"/>
          <p14:tracePt t="91603" x="5791200" y="5014913"/>
          <p14:tracePt t="91611" x="5781675" y="5014913"/>
          <p14:tracePt t="91622" x="5762625" y="5024438"/>
          <p14:tracePt t="91639" x="5715000" y="5038725"/>
          <p14:tracePt t="91656" x="5614988" y="5081588"/>
          <p14:tracePt t="91672" x="5548313" y="5110163"/>
          <p14:tracePt t="91689" x="5486400" y="5124450"/>
          <p14:tracePt t="91706" x="5434013" y="5138738"/>
          <p14:tracePt t="91722" x="5405438" y="5138738"/>
          <p14:tracePt t="91739" x="5381625" y="5129213"/>
          <p14:tracePt t="91756" x="5357813" y="5124450"/>
          <p14:tracePt t="91773" x="5348288" y="5110163"/>
          <p14:tracePt t="91789" x="5338763" y="5100638"/>
          <p14:tracePt t="91806" x="5334000" y="5076825"/>
          <p14:tracePt t="91822" x="5329238" y="5057775"/>
          <p14:tracePt t="91839" x="5329238" y="4995863"/>
          <p14:tracePt t="91856" x="5329238" y="4962525"/>
          <p14:tracePt t="91872" x="5338763" y="4914900"/>
          <p14:tracePt t="91889" x="5348288" y="4872038"/>
          <p14:tracePt t="91906" x="5367338" y="4838700"/>
          <p14:tracePt t="91922" x="5376863" y="4814888"/>
          <p14:tracePt t="91939" x="5391150" y="4805363"/>
          <p14:tracePt t="91956" x="5414963" y="4795838"/>
          <p14:tracePt t="91972" x="5434013" y="4786313"/>
          <p14:tracePt t="91989" x="5462588" y="4786313"/>
          <p14:tracePt t="92006" x="5491163" y="4786313"/>
          <p14:tracePt t="92022" x="5534025" y="4824413"/>
          <p14:tracePt t="92039" x="5567363" y="4872038"/>
          <p14:tracePt t="92056" x="5595938" y="4910138"/>
          <p14:tracePt t="92072" x="5605463" y="4938713"/>
          <p14:tracePt t="92089" x="5614988" y="4976813"/>
          <p14:tracePt t="92106" x="5614988" y="5005388"/>
          <p14:tracePt t="92122" x="5614988" y="5033963"/>
          <p14:tracePt t="92139" x="5614988" y="5067300"/>
          <p14:tracePt t="92156" x="5610225" y="5091113"/>
          <p14:tracePt t="92172" x="5595938" y="5124450"/>
          <p14:tracePt t="92189" x="5586413" y="5148263"/>
          <p14:tracePt t="92389" x="5643563" y="5148263"/>
          <p14:tracePt t="92397" x="5729288" y="5143500"/>
          <p14:tracePt t="92406" x="5810250" y="5143500"/>
          <p14:tracePt t="92422" x="5953125" y="5143500"/>
          <p14:tracePt t="92439" x="6110288" y="5148263"/>
          <p14:tracePt t="92456" x="6348413" y="5176838"/>
          <p14:tracePt t="92472" x="6462713" y="5200650"/>
          <p14:tracePt t="92489" x="6553200" y="5210175"/>
          <p14:tracePt t="92506" x="6615113" y="5214938"/>
          <p14:tracePt t="92522" x="6681788" y="5219700"/>
          <p14:tracePt t="92539" x="6705600" y="5219700"/>
          <p14:tracePt t="92556" x="6724650" y="5219700"/>
          <p14:tracePt t="92572" x="6757988" y="5219700"/>
          <p14:tracePt t="92589" x="6777038" y="5219700"/>
          <p14:tracePt t="92606" x="6815138" y="5219700"/>
          <p14:tracePt t="92622" x="6843713" y="5210175"/>
          <p14:tracePt t="92639" x="6886575" y="5200650"/>
          <p14:tracePt t="92656" x="6919913" y="5195888"/>
          <p14:tracePt t="92672" x="6948488" y="5186363"/>
          <p14:tracePt t="92689" x="6977063" y="5176838"/>
          <p14:tracePt t="92706" x="7034213" y="5172075"/>
          <p14:tracePt t="92722" x="7062788" y="5172075"/>
          <p14:tracePt t="92739" x="7096125" y="5167313"/>
          <p14:tracePt t="92757" x="7143750" y="5153025"/>
          <p14:tracePt t="92773" x="7167563" y="5148263"/>
          <p14:tracePt t="92789" x="7181850" y="5138738"/>
          <p14:tracePt t="92806" x="7196138" y="5138738"/>
          <p14:tracePt t="92823" x="7210425" y="5138738"/>
          <p14:tracePt t="92839" x="7215188" y="5138738"/>
          <p14:tracePt t="92856" x="7224713" y="5138738"/>
          <p14:tracePt t="92913" x="7219950" y="5143500"/>
          <p14:tracePt t="92919" x="7210425" y="5148263"/>
          <p14:tracePt t="92926" x="7191375" y="5157788"/>
          <p14:tracePt t="92939" x="7153275" y="5172075"/>
          <p14:tracePt t="92956" x="7034213" y="5191125"/>
          <p14:tracePt t="92972" x="6977063" y="5191125"/>
          <p14:tracePt t="92989" x="6934200" y="5186363"/>
          <p14:tracePt t="93006" x="6896100" y="5148263"/>
          <p14:tracePt t="93022" x="6877050" y="5105400"/>
          <p14:tracePt t="93039" x="6872288" y="5053013"/>
          <p14:tracePt t="93056" x="6881813" y="5010150"/>
          <p14:tracePt t="93073" x="6905625" y="4962525"/>
          <p14:tracePt t="93089" x="6919913" y="4953000"/>
          <p14:tracePt t="93106" x="6948488" y="4938713"/>
          <p14:tracePt t="93122" x="6981825" y="4938713"/>
          <p14:tracePt t="93139" x="7015163" y="4943475"/>
          <p14:tracePt t="93156" x="7034213" y="4962525"/>
          <p14:tracePt t="93172" x="7053263" y="4991100"/>
          <p14:tracePt t="93190" x="7067550" y="5086350"/>
          <p14:tracePt t="93206" x="7067550" y="5138738"/>
          <p14:tracePt t="93222" x="7058025" y="5167313"/>
          <p14:tracePt t="93239" x="7053263" y="5181600"/>
          <p14:tracePt t="93256" x="7043738" y="5195888"/>
          <p14:tracePt t="93272" x="7043738" y="5205413"/>
          <p14:tracePt t="93395" x="7043738" y="5210175"/>
          <p14:tracePt t="93513" x="7038975" y="5214938"/>
          <p14:tracePt t="93530" x="7034213" y="5214938"/>
          <p14:tracePt t="93537" x="7024688" y="5219700"/>
          <p14:tracePt t="93543" x="7005638" y="5229225"/>
          <p14:tracePt t="93556" x="6986588" y="5229225"/>
          <p14:tracePt t="93572" x="6819900" y="5229225"/>
          <p14:tracePt t="93589" x="6643688" y="5214938"/>
          <p14:tracePt t="93606" x="6477000" y="5205413"/>
          <p14:tracePt t="93622" x="6296025" y="5186363"/>
          <p14:tracePt t="93639" x="6105525" y="5181600"/>
          <p14:tracePt t="93656" x="6053138" y="5181600"/>
          <p14:tracePt t="93672" x="6034088" y="5181600"/>
          <p14:tracePt t="93689" x="6024563" y="5181600"/>
          <p14:tracePt t="93918" x="5981700" y="5172075"/>
          <p14:tracePt t="93924" x="5910263" y="5153025"/>
          <p14:tracePt t="93939" x="5805488" y="5129213"/>
          <p14:tracePt t="93955" x="5710238" y="5105400"/>
          <p14:tracePt t="93972" x="5638800" y="5091113"/>
          <p14:tracePt t="93989" x="5576888" y="5086350"/>
          <p14:tracePt t="94005" x="5524500" y="5076825"/>
          <p14:tracePt t="94022" x="5495925" y="5076825"/>
          <p14:tracePt t="94039" x="5486400" y="5076825"/>
          <p14:tracePt t="94056" x="5453063" y="5076825"/>
          <p14:tracePt t="94072" x="5419725" y="5081588"/>
          <p14:tracePt t="94089" x="5367338" y="5086350"/>
          <p14:tracePt t="94106" x="5319713" y="5091113"/>
          <p14:tracePt t="94122" x="5210175" y="5105400"/>
          <p14:tracePt t="94139" x="5153025" y="5105400"/>
          <p14:tracePt t="94156" x="5100638" y="5105400"/>
          <p14:tracePt t="94172" x="5057775" y="5105400"/>
          <p14:tracePt t="94189" x="5014913" y="5105400"/>
          <p14:tracePt t="94206" x="4981575" y="5100638"/>
          <p14:tracePt t="94222" x="4962525" y="5100638"/>
          <p14:tracePt t="94239" x="4943475" y="5100638"/>
          <p14:tracePt t="94256" x="4910138" y="5100638"/>
          <p14:tracePt t="94272" x="4881563" y="5086350"/>
          <p14:tracePt t="94289" x="4843463" y="5086350"/>
          <p14:tracePt t="94305" x="4781550" y="5081588"/>
          <p14:tracePt t="94322" x="4733925" y="5081588"/>
          <p14:tracePt t="94339" x="4681538" y="5081588"/>
          <p14:tracePt t="94356" x="4638675" y="5081588"/>
          <p14:tracePt t="94372" x="4581525" y="5081588"/>
          <p14:tracePt t="94389" x="4543425" y="5081588"/>
          <p14:tracePt t="94406" x="4514850" y="5081588"/>
          <p14:tracePt t="94422" x="4481513" y="5081588"/>
          <p14:tracePt t="94439" x="4419600" y="5081588"/>
          <p14:tracePt t="94455" x="4376738" y="5081588"/>
          <p14:tracePt t="94472" x="4348163" y="5081588"/>
          <p14:tracePt t="94489" x="4300538" y="5081588"/>
          <p14:tracePt t="94506" x="4276725" y="5095875"/>
          <p14:tracePt t="94522" x="4262438" y="5100638"/>
          <p14:tracePt t="94539" x="4243388" y="5105400"/>
          <p14:tracePt t="94556" x="4214813" y="5114925"/>
          <p14:tracePt t="94572" x="4205288" y="5124450"/>
          <p14:tracePt t="94589" x="4186238" y="5133975"/>
          <p14:tracePt t="94605" x="4167188" y="5148263"/>
          <p14:tracePt t="94622" x="4143375" y="5167313"/>
          <p14:tracePt t="94639" x="4119563" y="5191125"/>
          <p14:tracePt t="94656" x="4105275" y="5214938"/>
          <p14:tracePt t="94672" x="4090988" y="5238750"/>
          <p14:tracePt t="94689" x="4071938" y="5272088"/>
          <p14:tracePt t="94706" x="4067175" y="5286375"/>
          <p14:tracePt t="94722" x="4062413" y="5310188"/>
          <p14:tracePt t="94739" x="4057650" y="5343525"/>
          <p14:tracePt t="94755" x="4057650" y="5362575"/>
          <p14:tracePt t="94772" x="4057650" y="5381625"/>
          <p14:tracePt t="94789" x="4057650" y="5405438"/>
          <p14:tracePt t="94805" x="4062413" y="5438775"/>
          <p14:tracePt t="94822" x="4067175" y="5462588"/>
          <p14:tracePt t="94839" x="4081463" y="5481638"/>
          <p14:tracePt t="94856" x="4086225" y="5491163"/>
          <p14:tracePt t="94872" x="4095750" y="5514975"/>
          <p14:tracePt t="94889" x="4100513" y="5534025"/>
          <p14:tracePt t="94905" x="4110038" y="5557838"/>
          <p14:tracePt t="94922" x="4119563" y="5581650"/>
          <p14:tracePt t="94939" x="4124325" y="5595938"/>
          <p14:tracePt t="94955" x="4124325" y="5605463"/>
          <p14:tracePt t="94972" x="4124325" y="5619750"/>
          <p14:tracePt t="94989" x="4129088" y="5624513"/>
          <p14:tracePt t="95005" x="4138613" y="5634038"/>
          <p14:tracePt t="95022" x="4143375" y="5634038"/>
          <p14:tracePt t="95039" x="4148138" y="5638800"/>
          <p14:tracePt t="95055" x="4171950" y="5638800"/>
          <p14:tracePt t="95072" x="4181475" y="5638800"/>
          <p14:tracePt t="95089" x="4200525" y="5638800"/>
          <p14:tracePt t="95106" x="4219575" y="5638800"/>
          <p14:tracePt t="95122" x="4252913" y="5638800"/>
          <p14:tracePt t="95139" x="4276725" y="5629275"/>
          <p14:tracePt t="95156" x="4291013" y="5624513"/>
          <p14:tracePt t="95172" x="4310063" y="5614988"/>
          <p14:tracePt t="95189" x="4324350" y="5610225"/>
          <p14:tracePt t="95205" x="4338638" y="5600700"/>
          <p14:tracePt t="95222" x="4348163" y="5595938"/>
          <p14:tracePt t="95239" x="4352925" y="5595938"/>
          <p14:tracePt t="95467" x="4357688" y="5572125"/>
          <p14:tracePt t="95475" x="4362450" y="5548313"/>
          <p14:tracePt t="95481" x="4376738" y="5519738"/>
          <p14:tracePt t="95489" x="4386263" y="5481638"/>
          <p14:tracePt t="95505" x="4405313" y="5438775"/>
          <p14:tracePt t="95522" x="4410075" y="5400675"/>
          <p14:tracePt t="95539" x="4419600" y="5367338"/>
          <p14:tracePt t="95572" x="4438650" y="5324475"/>
          <p14:tracePt t="95605" x="4448175" y="5262563"/>
          <p14:tracePt t="95622" x="4457700" y="5224463"/>
          <p14:tracePt t="95639" x="4457700" y="5191125"/>
          <p14:tracePt t="95655" x="4462463" y="5153025"/>
          <p14:tracePt t="95672" x="4462463" y="5110163"/>
          <p14:tracePt t="95689" x="4462463" y="5081588"/>
          <p14:tracePt t="95706" x="4462463" y="5057775"/>
          <p14:tracePt t="95723" x="4448175" y="5033963"/>
          <p14:tracePt t="95739" x="4438650" y="5024438"/>
          <p14:tracePt t="95756" x="4424363" y="5005388"/>
          <p14:tracePt t="95773" x="4405313" y="4981575"/>
          <p14:tracePt t="95789" x="4362450" y="4953000"/>
          <p14:tracePt t="95806" x="4343400" y="4943475"/>
          <p14:tracePt t="95822" x="4305300" y="4929188"/>
          <p14:tracePt t="95839" x="4276725" y="4919663"/>
          <p14:tracePt t="95856" x="4229100" y="4910138"/>
          <p14:tracePt t="95872" x="4200525" y="4905375"/>
          <p14:tracePt t="95889" x="4171950" y="4905375"/>
          <p14:tracePt t="95906" x="4148138" y="4905375"/>
          <p14:tracePt t="95922" x="4114800" y="4914900"/>
          <p14:tracePt t="95939" x="4095750" y="4919663"/>
          <p14:tracePt t="95955" x="4071938" y="4924425"/>
          <p14:tracePt t="95972" x="4038600" y="4948238"/>
          <p14:tracePt t="95989" x="4014788" y="4962525"/>
          <p14:tracePt t="96005" x="3990975" y="4986338"/>
          <p14:tracePt t="96022" x="3967163" y="5019675"/>
          <p14:tracePt t="96039" x="3933825" y="5081588"/>
          <p14:tracePt t="96055" x="3914775" y="5119688"/>
          <p14:tracePt t="96072" x="3905250" y="5157788"/>
          <p14:tracePt t="96089" x="3890963" y="5186363"/>
          <p14:tracePt t="96105" x="3881438" y="5219700"/>
          <p14:tracePt t="96122" x="3876675" y="5243513"/>
          <p14:tracePt t="96139" x="3867150" y="5262563"/>
          <p14:tracePt t="96156" x="3867150" y="5281613"/>
          <p14:tracePt t="96172" x="3867150" y="5305425"/>
          <p14:tracePt t="96189" x="3867150" y="5319713"/>
          <p14:tracePt t="96205" x="3871913" y="5348288"/>
          <p14:tracePt t="96222" x="3886200" y="5381625"/>
          <p14:tracePt t="96239" x="3905250" y="5405438"/>
          <p14:tracePt t="96255" x="3919538" y="5414963"/>
          <p14:tracePt t="96272" x="3943350" y="5434013"/>
          <p14:tracePt t="96289" x="3990975" y="5457825"/>
          <p14:tracePt t="96306" x="4029075" y="5462588"/>
          <p14:tracePt t="96322" x="4062413" y="5476875"/>
          <p14:tracePt t="96339" x="4090988" y="5476875"/>
          <p14:tracePt t="96355" x="4148138" y="5476875"/>
          <p14:tracePt t="96372" x="4195763" y="5467350"/>
          <p14:tracePt t="96389" x="4243388" y="5448300"/>
          <p14:tracePt t="96406" x="4305300" y="5419725"/>
          <p14:tracePt t="96422" x="4400550" y="5372100"/>
          <p14:tracePt t="96439" x="4429125" y="5348288"/>
          <p14:tracePt t="96456" x="4457700" y="5329238"/>
          <p14:tracePt t="96472" x="4481513" y="5305425"/>
          <p14:tracePt t="96489" x="4495800" y="5291138"/>
          <p14:tracePt t="96505" x="4514850" y="5267325"/>
          <p14:tracePt t="96522" x="4524375" y="5238750"/>
          <p14:tracePt t="96539" x="4538663" y="5172075"/>
          <p14:tracePt t="96555" x="4543425" y="5129213"/>
          <p14:tracePt t="96572" x="4543425" y="5091113"/>
          <p14:tracePt t="96589" x="4543425" y="5062538"/>
          <p14:tracePt t="96605" x="4529138" y="5029200"/>
          <p14:tracePt t="96622" x="4514850" y="5010150"/>
          <p14:tracePt t="96639" x="4495800" y="4991100"/>
          <p14:tracePt t="96655" x="4457700" y="4967288"/>
          <p14:tracePt t="96672" x="4424363" y="4948238"/>
          <p14:tracePt t="96689" x="4395788" y="4929188"/>
          <p14:tracePt t="96705" x="4352925" y="4924425"/>
          <p14:tracePt t="96722" x="4305300" y="4924425"/>
          <p14:tracePt t="96739" x="4276725" y="4924425"/>
          <p14:tracePt t="96756" x="4238625" y="4938713"/>
          <p14:tracePt t="96772" x="4205288" y="4948238"/>
          <p14:tracePt t="96789" x="4138613" y="5000625"/>
          <p14:tracePt t="96806" x="4076700" y="5062538"/>
          <p14:tracePt t="96822" x="4024313" y="5133975"/>
          <p14:tracePt t="96839" x="3957638" y="5219700"/>
          <p14:tracePt t="96855" x="3933825" y="5257800"/>
          <p14:tracePt t="96872" x="3924300" y="5286375"/>
          <p14:tracePt t="96889" x="3905250" y="5324475"/>
          <p14:tracePt t="96905" x="3886200" y="5372100"/>
          <p14:tracePt t="96922" x="3881438" y="5405438"/>
          <p14:tracePt t="96939" x="3881438" y="5434013"/>
          <p14:tracePt t="96955" x="3881438" y="5462588"/>
          <p14:tracePt t="96972" x="3890963" y="5505450"/>
          <p14:tracePt t="96989" x="3910013" y="5519738"/>
          <p14:tracePt t="97005" x="3933825" y="5538788"/>
          <p14:tracePt t="97022" x="3976688" y="5562600"/>
          <p14:tracePt t="97039" x="4052888" y="5586413"/>
          <p14:tracePt t="97055" x="4105275" y="5591175"/>
          <p14:tracePt t="97072" x="4152900" y="5591175"/>
          <p14:tracePt t="97089" x="4238625" y="5581650"/>
          <p14:tracePt t="97106" x="4291013" y="5567363"/>
          <p14:tracePt t="97122" x="4329113" y="5543550"/>
          <p14:tracePt t="97139" x="4362450" y="5514975"/>
          <p14:tracePt t="97156" x="4391025" y="5457825"/>
          <p14:tracePt t="97172" x="4410075" y="5414963"/>
          <p14:tracePt t="97189" x="4414838" y="5381625"/>
          <p14:tracePt t="97205" x="4410075" y="5353050"/>
          <p14:tracePt t="97222" x="4386263" y="5291138"/>
          <p14:tracePt t="97239" x="4352925" y="5243513"/>
          <p14:tracePt t="97255" x="4319588" y="5200650"/>
          <p14:tracePt t="97272" x="4267200" y="5138738"/>
          <p14:tracePt t="97289" x="4243388" y="5114925"/>
          <p14:tracePt t="97306" x="4219575" y="5105400"/>
          <p14:tracePt t="97322" x="4195763" y="5095875"/>
          <p14:tracePt t="97339" x="4176713" y="5095875"/>
          <p14:tracePt t="97356" x="4167188" y="5095875"/>
          <p14:tracePt t="97372" x="4162425" y="5095875"/>
          <p14:tracePt t="97389" x="4152900" y="5095875"/>
          <p14:tracePt t="98236" x="4133850" y="5095875"/>
          <p14:tracePt t="98243" x="4105275" y="5095875"/>
          <p14:tracePt t="98255" x="4081463" y="5095875"/>
          <p14:tracePt t="98272" x="3995738" y="5081588"/>
          <p14:tracePt t="98289" x="3952875" y="5076825"/>
          <p14:tracePt t="98305" x="3905250" y="5062538"/>
          <p14:tracePt t="98339" x="3800475" y="5043488"/>
          <p14:tracePt t="98372" x="3714750" y="5024438"/>
          <p14:tracePt t="98389" x="3662363" y="5014913"/>
          <p14:tracePt t="98405" x="3629025" y="5010150"/>
          <p14:tracePt t="98422" x="3600450" y="5000625"/>
          <p14:tracePt t="98438" x="3581400" y="4986338"/>
          <p14:tracePt t="98455" x="3538538" y="4953000"/>
          <p14:tracePt t="98472" x="3505200" y="4929188"/>
          <p14:tracePt t="98489" x="3462338" y="4905375"/>
          <p14:tracePt t="98506" x="3400425" y="4881563"/>
          <p14:tracePt t="98522" x="3367088" y="4867275"/>
          <p14:tracePt t="98539" x="3338513" y="4857750"/>
          <p14:tracePt t="98555" x="3305175" y="4848225"/>
          <p14:tracePt t="98572" x="3257550" y="4838700"/>
          <p14:tracePt t="98589" x="3233738" y="4833938"/>
          <p14:tracePt t="98605" x="3209925" y="4824413"/>
          <p14:tracePt t="98622" x="3190875" y="4814888"/>
          <p14:tracePt t="98638" x="3162300" y="4805363"/>
          <p14:tracePt t="98655" x="3148013" y="4800600"/>
          <p14:tracePt t="98672" x="3133725" y="4795838"/>
          <p14:tracePt t="98689" x="3124200" y="4786313"/>
          <p14:tracePt t="98705" x="3105150" y="4781550"/>
          <p14:tracePt t="98722" x="3090863" y="4776788"/>
          <p14:tracePt t="98738" x="3071813" y="4776788"/>
          <p14:tracePt t="98755" x="3052763" y="4776788"/>
          <p14:tracePt t="98772" x="3043238" y="4767263"/>
          <p14:tracePt t="98789" x="3033713" y="4767263"/>
          <p14:tracePt t="98805" x="3024188" y="4767263"/>
          <p14:tracePt t="98822" x="3014663" y="4767263"/>
          <p14:tracePt t="98838" x="3009900" y="4767263"/>
          <p14:tracePt t="98855" x="3005138" y="4767263"/>
          <p14:tracePt t="98872" x="2990850" y="4757738"/>
          <p14:tracePt t="98888" x="2967038" y="4752975"/>
          <p14:tracePt t="98905" x="2943225" y="4748213"/>
          <p14:tracePt t="98922" x="2924175" y="4748213"/>
          <p14:tracePt t="98938" x="2900363" y="4748213"/>
          <p14:tracePt t="98955" x="2876550" y="4748213"/>
          <p14:tracePt t="98972" x="2862263" y="4748213"/>
          <p14:tracePt t="98988" x="2852738" y="4748213"/>
          <p14:tracePt t="99005" x="2843213" y="4748213"/>
          <p14:tracePt t="99022" x="2833688" y="4748213"/>
          <p14:tracePt t="99424" x="2847975" y="4748213"/>
          <p14:tracePt t="99431" x="2871788" y="4748213"/>
          <p14:tracePt t="99440" x="2900363" y="4748213"/>
          <p14:tracePt t="99455" x="2943225" y="4748213"/>
          <p14:tracePt t="99472" x="2986088" y="4748213"/>
          <p14:tracePt t="99488" x="3019425" y="4748213"/>
          <p14:tracePt t="99505" x="3057525" y="4748213"/>
          <p14:tracePt t="99538" x="3086100" y="4748213"/>
          <p14:tracePt t="99572" x="3105150" y="4748213"/>
          <p14:tracePt t="99605" x="3109913" y="4748213"/>
          <p14:tracePt t="99637" x="3114675" y="4748213"/>
          <p14:tracePt t="99666" x="3119438" y="4748213"/>
          <p14:tracePt t="99674" x="3124200" y="4748213"/>
          <p14:tracePt t="99688" x="3133725" y="4748213"/>
          <p14:tracePt t="99696" x="3138488" y="4748213"/>
          <p14:tracePt t="99705" x="3148013" y="4748213"/>
          <p14:tracePt t="99722" x="3176588" y="4748213"/>
          <p14:tracePt t="99738" x="3205163" y="4738688"/>
          <p14:tracePt t="99755" x="3267075" y="4738688"/>
          <p14:tracePt t="99772" x="3300413" y="4738688"/>
          <p14:tracePt t="99788" x="3338513" y="4738688"/>
          <p14:tracePt t="99805" x="3381375" y="4738688"/>
          <p14:tracePt t="99822" x="3438525" y="4743450"/>
          <p14:tracePt t="99838" x="3476625" y="4743450"/>
          <p14:tracePt t="99855" x="3524250" y="4743450"/>
          <p14:tracePt t="99872" x="3595688" y="4743450"/>
          <p14:tracePt t="99888" x="3638550" y="4743450"/>
          <p14:tracePt t="99905" x="3671888" y="4743450"/>
          <p14:tracePt t="99922" x="3709988" y="4743450"/>
          <p14:tracePt t="99938" x="3752850" y="4738688"/>
          <p14:tracePt t="99955" x="3781425" y="4738688"/>
          <p14:tracePt t="99972" x="3805238" y="4738688"/>
          <p14:tracePt t="99989" x="3838575" y="4733925"/>
          <p14:tracePt t="100005" x="3857625" y="4733925"/>
          <p14:tracePt t="100022" x="3881438" y="4733925"/>
          <p14:tracePt t="100038" x="3900488" y="4733925"/>
          <p14:tracePt t="100055" x="3924300" y="4733925"/>
          <p14:tracePt t="100072" x="3933825" y="4733925"/>
          <p14:tracePt t="100088" x="3952875" y="4733925"/>
          <p14:tracePt t="100105" x="3967163" y="4733925"/>
          <p14:tracePt t="100122" x="3986213" y="4733925"/>
          <p14:tracePt t="100138" x="3990975" y="4733925"/>
          <p14:tracePt t="100155" x="3995738" y="4733925"/>
          <p14:tracePt t="100172" x="4005263" y="4733925"/>
          <p14:tracePt t="100188" x="4014788" y="4733925"/>
          <p14:tracePt t="100205" x="4019550" y="4733925"/>
          <p14:tracePt t="100222" x="4024313" y="4733925"/>
          <p14:tracePt t="100665" x="4048125" y="4724400"/>
          <p14:tracePt t="100673" x="4071938" y="4710113"/>
          <p14:tracePt t="100680" x="4100513" y="4695825"/>
          <p14:tracePt t="100688" x="4129088" y="4691063"/>
          <p14:tracePt t="100705" x="4157663" y="4672013"/>
          <p14:tracePt t="100722" x="4195763" y="4657725"/>
          <p14:tracePt t="100755" x="4233863" y="4643438"/>
          <p14:tracePt t="100788" x="4248150" y="4633913"/>
          <p14:tracePt t="100790" x="4252913" y="4633913"/>
          <p14:tracePt t="100805" x="4257675" y="4633913"/>
          <p14:tracePt t="100822" x="4262438" y="4633913"/>
          <p14:tracePt t="100838" x="4271963" y="4629150"/>
          <p14:tracePt t="100855" x="4276725" y="4624388"/>
          <p14:tracePt t="100872" x="4300538" y="4614863"/>
          <p14:tracePt t="100888" x="4314825" y="4610100"/>
          <p14:tracePt t="100905" x="4324350" y="4600575"/>
          <p14:tracePt t="100922" x="4333875" y="4591050"/>
          <p14:tracePt t="100938" x="4343400" y="4591050"/>
          <p14:tracePt t="100955" x="4343400" y="4586288"/>
          <p14:tracePt t="101010" x="4343400" y="4581525"/>
          <p14:tracePt t="101032" x="4343400" y="4576763"/>
          <p14:tracePt t="101054" x="4343400" y="4572000"/>
          <p14:tracePt t="101076" x="4348163" y="4562475"/>
          <p14:tracePt t="101084" x="4352925" y="4548188"/>
          <p14:tracePt t="101091" x="4357688" y="4538663"/>
          <p14:tracePt t="101105" x="4376738" y="4500563"/>
          <p14:tracePt t="101122" x="4400550" y="4471988"/>
          <p14:tracePt t="101138" x="4424363" y="4438650"/>
          <p14:tracePt t="101155" x="4462463" y="4410075"/>
          <p14:tracePt t="101172" x="4562475" y="4333875"/>
          <p14:tracePt t="101188" x="4662488" y="4267200"/>
          <p14:tracePt t="101205" x="4752975" y="4219575"/>
          <p14:tracePt t="101222" x="4848225" y="4171950"/>
          <p14:tracePt t="101238" x="5033963" y="4110038"/>
          <p14:tracePt t="101255" x="5186363" y="4086225"/>
          <p14:tracePt t="101272" x="5310188" y="4067175"/>
          <p14:tracePt t="101289" x="5510213" y="4048125"/>
          <p14:tracePt t="101305" x="5638800" y="4043363"/>
          <p14:tracePt t="101322" x="5762625" y="4033838"/>
          <p14:tracePt t="101338" x="5843588" y="4024313"/>
          <p14:tracePt t="101355" x="5948363" y="4019550"/>
          <p14:tracePt t="101372" x="6029325" y="4010025"/>
          <p14:tracePt t="101388" x="6110288" y="4010025"/>
          <p14:tracePt t="101405" x="6196013" y="4010025"/>
          <p14:tracePt t="101422" x="6296025" y="4014788"/>
          <p14:tracePt t="101438" x="6362700" y="4029075"/>
          <p14:tracePt t="101455" x="6424613" y="4043363"/>
          <p14:tracePt t="101472" x="6477000" y="4062413"/>
          <p14:tracePt t="101488" x="6534150" y="4090988"/>
          <p14:tracePt t="101505" x="6572250" y="4124325"/>
          <p14:tracePt t="101522" x="6605588" y="4162425"/>
          <p14:tracePt t="101538" x="6638925" y="4243388"/>
          <p14:tracePt t="101555" x="6653213" y="4295775"/>
          <p14:tracePt t="101572" x="6662738" y="4348163"/>
          <p14:tracePt t="101588" x="6662738" y="4391025"/>
          <p14:tracePt t="101605" x="6657975" y="4452938"/>
          <p14:tracePt t="101622" x="6638925" y="4495800"/>
          <p14:tracePt t="101638" x="6619875" y="4533900"/>
          <p14:tracePt t="101655" x="6581775" y="4572000"/>
          <p14:tracePt t="101672" x="6472238" y="4662488"/>
          <p14:tracePt t="101688" x="6329363" y="4724400"/>
          <p14:tracePt t="101705" x="6124575" y="4800600"/>
          <p14:tracePt t="101722" x="5800725" y="4905375"/>
          <p14:tracePt t="101738" x="5567363" y="4962525"/>
          <p14:tracePt t="101755" x="5410200" y="4991100"/>
          <p14:tracePt t="101772" x="5319713" y="4986338"/>
          <p14:tracePt t="101788" x="5195888" y="4938713"/>
          <p14:tracePt t="101805" x="5138738" y="4914900"/>
          <p14:tracePt t="101822" x="5110163" y="4891088"/>
          <p14:tracePt t="101838" x="5091113" y="4876800"/>
          <p14:tracePt t="101855" x="5072063" y="4867275"/>
          <p14:tracePt t="101871" x="5062538" y="4857750"/>
          <p14:tracePt t="101888" x="5057775" y="4852988"/>
          <p14:tracePt t="101905" x="5053013" y="4848225"/>
          <p14:tracePt t="102207" x="5057775" y="4781550"/>
          <p14:tracePt t="102214" x="5076825" y="4605338"/>
          <p14:tracePt t="102222" x="5100638" y="4438650"/>
          <p14:tracePt t="102238" x="5148263" y="4181475"/>
          <p14:tracePt t="102255" x="5238750" y="3781425"/>
          <p14:tracePt t="102272" x="5281613" y="3614738"/>
          <p14:tracePt t="102288" x="5353050" y="3390900"/>
          <p14:tracePt t="102305" x="5395913" y="3286125"/>
          <p14:tracePt t="102322" x="5414963" y="3224213"/>
          <p14:tracePt t="102338" x="5434013" y="3181350"/>
          <p14:tracePt t="102355" x="5453063" y="3148013"/>
          <p14:tracePt t="102372" x="5457825" y="3133725"/>
          <p14:tracePt t="102388" x="5467350" y="3119438"/>
          <p14:tracePt t="102405" x="5481638" y="3100388"/>
          <p14:tracePt t="102421" x="5495925" y="3081338"/>
          <p14:tracePt t="102438" x="5514975" y="3067050"/>
          <p14:tracePt t="102455" x="5524500" y="3048000"/>
          <p14:tracePt t="102472" x="5548313" y="3033713"/>
          <p14:tracePt t="102488" x="5557838" y="3024188"/>
          <p14:tracePt t="102505" x="5572125" y="3019425"/>
          <p14:tracePt t="102521" x="5586413" y="3009900"/>
          <p14:tracePt t="102538" x="5610225" y="2990850"/>
          <p14:tracePt t="102555" x="5619750" y="2986088"/>
          <p14:tracePt t="102571" x="5634038" y="2976563"/>
          <p14:tracePt t="102588" x="5643563" y="2976563"/>
          <p14:tracePt t="102605" x="5648325" y="2976563"/>
          <p14:tracePt t="102622" x="5653088" y="2976563"/>
          <p14:tracePt t="102638" x="5657850" y="2976563"/>
          <p14:tracePt t="103837" x="5653088" y="2976563"/>
          <p14:tracePt t="103845" x="5638800" y="2976563"/>
          <p14:tracePt t="103855" x="5629275" y="2986088"/>
          <p14:tracePt t="103871" x="5605463" y="2986088"/>
          <p14:tracePt t="103889" x="5586413" y="2986088"/>
          <p14:tracePt t="103905" x="5572125" y="2990850"/>
          <p14:tracePt t="103921" x="5557838" y="2990850"/>
          <p14:tracePt t="103955" x="5491163" y="2995613"/>
          <p14:tracePt t="103988" x="5400675" y="3005138"/>
          <p14:tracePt t="104005" x="5353050" y="3014663"/>
          <p14:tracePt t="104021" x="5276850" y="3014663"/>
          <p14:tracePt t="104038" x="5224463" y="3014663"/>
          <p14:tracePt t="104055" x="5133975" y="3014663"/>
          <p14:tracePt t="104072" x="4991100" y="3014663"/>
          <p14:tracePt t="104088" x="4919663" y="3014663"/>
          <p14:tracePt t="104105" x="4872038" y="3009900"/>
          <p14:tracePt t="104121" x="4819650" y="3000375"/>
          <p14:tracePt t="104138" x="4748213" y="2986088"/>
          <p14:tracePt t="104155" x="4705350" y="2967038"/>
          <p14:tracePt t="104171" x="4657725" y="2947988"/>
          <p14:tracePt t="104188" x="4629150" y="2933700"/>
          <p14:tracePt t="104205" x="4586288" y="2909888"/>
          <p14:tracePt t="104221" x="4567238" y="2900363"/>
          <p14:tracePt t="104238" x="4548188" y="2890838"/>
          <p14:tracePt t="104255" x="4538663" y="2886075"/>
          <p14:tracePt t="104271" x="4529138" y="2876550"/>
          <p14:tracePt t="104288" x="4524375" y="2871788"/>
          <p14:tracePt t="104344" x="4524375" y="2867025"/>
          <p14:tracePt t="104351" x="4524375" y="2862263"/>
          <p14:tracePt t="104359" x="4529138" y="2862263"/>
          <p14:tracePt t="104371" x="4543425" y="2857500"/>
          <p14:tracePt t="104388" x="4619625" y="2833688"/>
          <p14:tracePt t="104405" x="4700588" y="2828925"/>
          <p14:tracePt t="104421" x="4805363" y="2819400"/>
          <p14:tracePt t="104438" x="4914900" y="2819400"/>
          <p14:tracePt t="104455" x="5086350" y="2833688"/>
          <p14:tracePt t="104471" x="5167313" y="2847975"/>
          <p14:tracePt t="104488" x="5253038" y="2871788"/>
          <p14:tracePt t="104505" x="5376863" y="2900363"/>
          <p14:tracePt t="104521" x="5467350" y="2924175"/>
          <p14:tracePt t="104538" x="5543550" y="2947988"/>
          <p14:tracePt t="104555" x="5595938" y="2952750"/>
          <p14:tracePt t="104571" x="5662613" y="2967038"/>
          <p14:tracePt t="104588" x="5705475" y="2976563"/>
          <p14:tracePt t="104605" x="5757863" y="2986088"/>
          <p14:tracePt t="104621" x="5791200" y="2986088"/>
          <p14:tracePt t="104638" x="5876925" y="2986088"/>
          <p14:tracePt t="104655" x="5924550" y="2986088"/>
          <p14:tracePt t="104671" x="5976938" y="2986088"/>
          <p14:tracePt t="104688" x="6019800" y="2986088"/>
          <p14:tracePt t="104705" x="6067425" y="2986088"/>
          <p14:tracePt t="104721" x="6100763" y="2976563"/>
          <p14:tracePt t="104738" x="6143625" y="2971800"/>
          <p14:tracePt t="104755" x="6215063" y="2952750"/>
          <p14:tracePt t="104771" x="6257925" y="2933700"/>
          <p14:tracePt t="104788" x="6300788" y="2919413"/>
          <p14:tracePt t="104805" x="6338888" y="2900363"/>
          <p14:tracePt t="104821" x="6381750" y="2876550"/>
          <p14:tracePt t="104838" x="6405563" y="2862263"/>
          <p14:tracePt t="104855" x="6429375" y="2847975"/>
          <p14:tracePt t="104871" x="6453188" y="2824163"/>
          <p14:tracePt t="104888" x="6481763" y="2790825"/>
          <p14:tracePt t="104905" x="6491288" y="2767013"/>
          <p14:tracePt t="104921" x="6505575" y="2743200"/>
          <p14:tracePt t="104938" x="6505575" y="2714625"/>
          <p14:tracePt t="104955" x="6496050" y="2662238"/>
          <p14:tracePt t="104971" x="6472238" y="2605088"/>
          <p14:tracePt t="104988" x="6443663" y="2562225"/>
          <p14:tracePt t="105005" x="6353175" y="2486025"/>
          <p14:tracePt t="105021" x="6276975" y="2438400"/>
          <p14:tracePt t="105038" x="6200775" y="2400300"/>
          <p14:tracePt t="105055" x="6143625" y="2381250"/>
          <p14:tracePt t="105071" x="6057900" y="2352675"/>
          <p14:tracePt t="105088" x="5981700" y="2338388"/>
          <p14:tracePt t="105105" x="5891213" y="2333625"/>
          <p14:tracePt t="105121" x="5800725" y="2333625"/>
          <p14:tracePt t="105139" x="5676900" y="2333625"/>
          <p14:tracePt t="105155" x="5576888" y="2333625"/>
          <p14:tracePt t="105172" x="5443538" y="2333625"/>
          <p14:tracePt t="105189" x="5262563" y="2333625"/>
          <p14:tracePt t="105205" x="5172075" y="2333625"/>
          <p14:tracePt t="105222" x="5081588" y="2333625"/>
          <p14:tracePt t="105238" x="4976813" y="2343150"/>
          <p14:tracePt t="105256" x="4857750" y="2357438"/>
          <p14:tracePt t="105272" x="4800600" y="2362200"/>
          <p14:tracePt t="105289" x="4772025" y="2371725"/>
          <p14:tracePt t="105294" x="4752975" y="2376488"/>
          <p14:tracePt t="105306" x="4729163" y="2381250"/>
          <p14:tracePt t="105322" x="4705350" y="2400300"/>
          <p14:tracePt t="105339" x="4681538" y="2419350"/>
          <p14:tracePt t="105355" x="4657725" y="2452688"/>
          <p14:tracePt t="105371" x="4619625" y="2519363"/>
          <p14:tracePt t="105388" x="4600575" y="2571750"/>
          <p14:tracePt t="105405" x="4581525" y="2600325"/>
          <p14:tracePt t="105421" x="4576763" y="2624138"/>
          <p14:tracePt t="105438" x="4572000" y="2647950"/>
          <p14:tracePt t="105455" x="4572000" y="2657475"/>
          <p14:tracePt t="105471" x="4576763" y="2671763"/>
          <p14:tracePt t="105488" x="4586288" y="2686050"/>
          <p14:tracePt t="105505" x="4610100" y="2709863"/>
          <p14:tracePt t="105522" x="4643438" y="2738438"/>
          <p14:tracePt t="105539" x="4676775" y="2771775"/>
          <p14:tracePt t="105557" x="4762500" y="2828925"/>
          <p14:tracePt t="105572" x="4838700" y="2857500"/>
          <p14:tracePt t="105589" x="4914900" y="2900363"/>
          <p14:tracePt t="105605" x="4991100" y="2928938"/>
          <p14:tracePt t="105622" x="5091113" y="2957513"/>
          <p14:tracePt t="105638" x="5153025" y="2971800"/>
          <p14:tracePt t="105655" x="5214938" y="2976563"/>
          <p14:tracePt t="105672" x="5276850" y="2990850"/>
          <p14:tracePt t="105689" x="5372100" y="3005138"/>
          <p14:tracePt t="105705" x="5429250" y="3005138"/>
          <p14:tracePt t="105722" x="5505450" y="3005138"/>
          <p14:tracePt t="105738" x="5576888" y="3005138"/>
          <p14:tracePt t="105755" x="5691188" y="3005138"/>
          <p14:tracePt t="105771" x="5748338" y="3000375"/>
          <p14:tracePt t="105788" x="5819775" y="2995613"/>
          <p14:tracePt t="105805" x="5938838" y="2981325"/>
          <p14:tracePt t="105822" x="6019800" y="2967038"/>
          <p14:tracePt t="105838" x="6105525" y="2947988"/>
          <p14:tracePt t="105855" x="6196013" y="2933700"/>
          <p14:tracePt t="105871" x="6276975" y="2905125"/>
          <p14:tracePt t="105888" x="6324600" y="2881313"/>
          <p14:tracePt t="105905" x="6357938" y="2867025"/>
          <p14:tracePt t="105921" x="6396038" y="2847975"/>
          <p14:tracePt t="105938" x="6434138" y="2828925"/>
          <p14:tracePt t="105955" x="6448425" y="2809875"/>
          <p14:tracePt t="105971" x="6457950" y="2800350"/>
          <p14:tracePt t="105988" x="6467475" y="2771775"/>
          <p14:tracePt t="106005" x="6477000" y="2747963"/>
          <p14:tracePt t="106021" x="6477000" y="2724150"/>
          <p14:tracePt t="106038" x="6472238" y="2686050"/>
          <p14:tracePt t="106055" x="6448425" y="2614613"/>
          <p14:tracePt t="106071" x="6419850" y="2571750"/>
          <p14:tracePt t="106088" x="6381750" y="2538413"/>
          <p14:tracePt t="106105" x="6315075" y="2500313"/>
          <p14:tracePt t="106121" x="6172200" y="2452688"/>
          <p14:tracePt t="106138" x="6086475" y="2438400"/>
          <p14:tracePt t="106155" x="6019800" y="2433638"/>
          <p14:tracePt t="106171" x="5948363" y="2433638"/>
          <p14:tracePt t="106188" x="5843588" y="2433638"/>
          <p14:tracePt t="106205" x="5786438" y="2438400"/>
          <p14:tracePt t="106221" x="5715000" y="2447925"/>
          <p14:tracePt t="106238" x="5600700" y="2447925"/>
          <p14:tracePt t="106255" x="5510213" y="2462213"/>
          <p14:tracePt t="106271" x="5405438" y="2471738"/>
          <p14:tracePt t="106288" x="5305425" y="2471738"/>
          <p14:tracePt t="106305" x="5191125" y="2471738"/>
          <p14:tracePt t="106321" x="5138738" y="2471738"/>
          <p14:tracePt t="106338" x="5095875" y="2476500"/>
          <p14:tracePt t="106355" x="5053013" y="2476500"/>
          <p14:tracePt t="106371" x="4991100" y="2490788"/>
          <p14:tracePt t="106388" x="4953000" y="2500313"/>
          <p14:tracePt t="106405" x="4919663" y="2514600"/>
          <p14:tracePt t="106422" x="4867275" y="2538413"/>
          <p14:tracePt t="106438" x="4838700" y="2562225"/>
          <p14:tracePt t="106455" x="4810125" y="2586038"/>
          <p14:tracePt t="106471" x="4786313" y="2605088"/>
          <p14:tracePt t="106488" x="4762500" y="2633663"/>
          <p14:tracePt t="106505" x="4752975" y="2638425"/>
          <p14:tracePt t="106521" x="4743450" y="2643188"/>
          <p14:tracePt t="106538" x="4738688" y="2652713"/>
          <p14:tracePt t="106555" x="4733925" y="2662238"/>
          <p14:tracePt t="106571" x="4729163" y="2662238"/>
          <p14:tracePt t="106588" x="4729163" y="2681288"/>
          <p14:tracePt t="106604" x="4729163" y="2700338"/>
          <p14:tracePt t="106621" x="4729163" y="2747963"/>
          <p14:tracePt t="106638" x="4733925" y="2771775"/>
          <p14:tracePt t="106655" x="4743450" y="2786063"/>
          <p14:tracePt t="106673" x="4762500" y="2809875"/>
          <p14:tracePt t="106689" x="4772025" y="2819400"/>
          <p14:tracePt t="106705" x="4791075" y="2838450"/>
          <p14:tracePt t="106722" x="4824413" y="2862263"/>
          <p14:tracePt t="106738" x="4872038" y="2890838"/>
          <p14:tracePt t="106755" x="4900613" y="2905125"/>
          <p14:tracePt t="106771" x="4933950" y="2924175"/>
          <p14:tracePt t="106788" x="4957763" y="2938463"/>
          <p14:tracePt t="106790" x="4967288" y="2947988"/>
          <p14:tracePt t="106804" x="4981575" y="2952750"/>
          <p14:tracePt t="106821" x="5005388" y="2962275"/>
          <p14:tracePt t="106838" x="5029200" y="2967038"/>
          <p14:tracePt t="106854" x="5048250" y="2971800"/>
          <p14:tracePt t="106872" x="5095875" y="2986088"/>
          <p14:tracePt t="106889" x="5138738" y="3000375"/>
          <p14:tracePt t="106905" x="5181600" y="3005138"/>
          <p14:tracePt t="106921" x="5253038" y="3009900"/>
          <p14:tracePt t="106938" x="5295900" y="3019425"/>
          <p14:tracePt t="106955" x="5324475" y="3019425"/>
          <p14:tracePt t="106971" x="5353050" y="3019425"/>
          <p14:tracePt t="106988" x="5405438" y="3019425"/>
          <p14:tracePt t="107005" x="5448300" y="3024188"/>
          <p14:tracePt t="107021" x="5486400" y="3024188"/>
          <p14:tracePt t="107038" x="5529263" y="3024188"/>
          <p14:tracePt t="107055" x="5581650" y="3024188"/>
          <p14:tracePt t="107071" x="5624513" y="3024188"/>
          <p14:tracePt t="107088" x="5657850" y="3024188"/>
          <p14:tracePt t="107105" x="5705475" y="3024188"/>
          <p14:tracePt t="107121" x="5734050" y="3024188"/>
          <p14:tracePt t="107138" x="5776913" y="3024188"/>
          <p14:tracePt t="107155" x="5819775" y="3024188"/>
          <p14:tracePt t="107171" x="5895975" y="3009900"/>
          <p14:tracePt t="107188" x="5938838" y="3000375"/>
          <p14:tracePt t="107205" x="5981700" y="2990850"/>
          <p14:tracePt t="107221" x="6024563" y="2986088"/>
          <p14:tracePt t="107238" x="6086475" y="2971800"/>
          <p14:tracePt t="107254" x="6115050" y="2967038"/>
          <p14:tracePt t="107271" x="6153150" y="2952750"/>
          <p14:tracePt t="107288" x="6186488" y="2943225"/>
          <p14:tracePt t="107304" x="6210300" y="2938463"/>
          <p14:tracePt t="107321" x="6229350" y="2928938"/>
          <p14:tracePt t="107338" x="6238875" y="2919413"/>
          <p14:tracePt t="107355" x="6248400" y="2919413"/>
          <p14:tracePt t="107371" x="6257925" y="2919413"/>
          <p14:tracePt t="107405" x="6262688" y="2919413"/>
          <p14:tracePt t="107421" x="6262688" y="2909888"/>
          <p14:tracePt t="107438" x="6262688" y="2890838"/>
          <p14:tracePt t="107455" x="6262688" y="2867025"/>
          <p14:tracePt t="107471" x="6257925" y="2847975"/>
          <p14:tracePt t="107488" x="6248400" y="2800350"/>
          <p14:tracePt t="107504" x="6238875" y="2776538"/>
          <p14:tracePt t="107521" x="6229350" y="2752725"/>
          <p14:tracePt t="107538" x="6210300" y="2719388"/>
          <p14:tracePt t="107555" x="6205538" y="2709863"/>
          <p14:tracePt t="107571" x="6191250" y="2690813"/>
          <p14:tracePt t="107588" x="6176963" y="2681288"/>
          <p14:tracePt t="107604" x="6153150" y="2657475"/>
          <p14:tracePt t="107621" x="6129338" y="2638425"/>
          <p14:tracePt t="107638" x="6100763" y="2624138"/>
          <p14:tracePt t="107655" x="6057900" y="2609850"/>
          <p14:tracePt t="107671" x="5995988" y="2590800"/>
          <p14:tracePt t="107688" x="5957888" y="2586038"/>
          <p14:tracePt t="107705" x="5929313" y="2571750"/>
          <p14:tracePt t="107722" x="5881688" y="2562225"/>
          <p14:tracePt t="107738" x="5853113" y="2562225"/>
          <p14:tracePt t="107755" x="5800725" y="2557463"/>
          <p14:tracePt t="107771" x="5734050" y="2547938"/>
          <p14:tracePt t="107788" x="5591175" y="2533650"/>
          <p14:tracePt t="107804" x="5500688" y="2533650"/>
          <p14:tracePt t="107821" x="5410200" y="2533650"/>
          <p14:tracePt t="107838" x="5319713" y="2533650"/>
          <p14:tracePt t="107854" x="5162550" y="2543175"/>
          <p14:tracePt t="107871" x="5076825" y="2557463"/>
          <p14:tracePt t="107888" x="5019675" y="2566988"/>
          <p14:tracePt t="107905" x="4967288" y="2576513"/>
          <p14:tracePt t="107921" x="4919663" y="2590800"/>
          <p14:tracePt t="107938" x="4895850" y="2595563"/>
          <p14:tracePt t="107954" x="4876800" y="2609850"/>
          <p14:tracePt t="107971" x="4848225" y="2619375"/>
          <p14:tracePt t="107988" x="4833938" y="2628900"/>
          <p14:tracePt t="108004" x="4824413" y="2643188"/>
          <p14:tracePt t="108021" x="4805363" y="2662238"/>
          <p14:tracePt t="108038" x="4781550" y="2705100"/>
          <p14:tracePt t="108054" x="4762500" y="2747963"/>
          <p14:tracePt t="108071" x="4757738" y="2786063"/>
          <p14:tracePt t="108088" x="4757738" y="2819400"/>
          <p14:tracePt t="108105" x="4772025" y="2852738"/>
          <p14:tracePt t="108121" x="4786313" y="2876550"/>
          <p14:tracePt t="108138" x="4810125" y="2900363"/>
          <p14:tracePt t="108155" x="4843463" y="2924175"/>
          <p14:tracePt t="108171" x="4914900" y="2952750"/>
          <p14:tracePt t="108188" x="4957763" y="2971800"/>
          <p14:tracePt t="108205" x="5019675" y="2990850"/>
          <p14:tracePt t="108221" x="5129213" y="3005138"/>
          <p14:tracePt t="108238" x="5195888" y="3014663"/>
          <p14:tracePt t="108254" x="5267325" y="3019425"/>
          <p14:tracePt t="108271" x="5348288" y="3019425"/>
          <p14:tracePt t="108288" x="5495925" y="3014663"/>
          <p14:tracePt t="108304" x="5610225" y="3009900"/>
          <p14:tracePt t="108321" x="5710238" y="2990850"/>
          <p14:tracePt t="108338" x="5867400" y="2952750"/>
          <p14:tracePt t="108354" x="5953125" y="2919413"/>
          <p14:tracePt t="108371" x="6019800" y="2881313"/>
          <p14:tracePt t="108388" x="6062663" y="2857500"/>
          <p14:tracePt t="108405" x="6105525" y="2828925"/>
          <p14:tracePt t="108421" x="6115050" y="2809875"/>
          <p14:tracePt t="108438" x="6124575" y="2805113"/>
          <p14:tracePt t="108455" x="6129338" y="2800350"/>
          <p14:tracePt t="108471" x="6134100" y="2771775"/>
          <p14:tracePt t="108488" x="6129338" y="2747963"/>
          <p14:tracePt t="108504" x="6105525" y="2724150"/>
          <p14:tracePt t="108521" x="6048375" y="2690813"/>
          <p14:tracePt t="108538" x="5967413" y="2657475"/>
          <p14:tracePt t="108555" x="5919788" y="2643188"/>
          <p14:tracePt t="108571" x="5867400" y="2643188"/>
          <p14:tracePt t="108588" x="5819775" y="2652713"/>
          <p14:tracePt t="108604" x="5795963" y="2657475"/>
          <p14:tracePt t="108621" x="5781675" y="2667000"/>
          <p14:tracePt t="108638" x="5748338" y="2738438"/>
          <p14:tracePt t="108655" x="5695950" y="3009900"/>
          <p14:tracePt t="108671" x="5634038" y="3352800"/>
          <p14:tracePt t="108688" x="5581650" y="3633788"/>
          <p14:tracePt t="108704" x="5495925" y="3933825"/>
          <p14:tracePt t="108721" x="5424488" y="4186238"/>
          <p14:tracePt t="108738" x="5391150" y="4291013"/>
          <p14:tracePt t="108754" x="5362575" y="4367213"/>
          <p14:tracePt t="108771" x="5348288" y="4419600"/>
          <p14:tracePt t="108788" x="5343525" y="4443413"/>
          <p14:tracePt t="108805" x="5338763" y="4452938"/>
          <p14:tracePt t="109140" x="5334000" y="4452938"/>
          <p14:tracePt t="109147" x="5319713" y="4467225"/>
          <p14:tracePt t="109155" x="5310188" y="4471988"/>
          <p14:tracePt t="109171" x="5272088" y="4500563"/>
          <p14:tracePt t="109205" x="5086350" y="4714875"/>
          <p14:tracePt t="109238" x="4991100" y="4814888"/>
          <p14:tracePt t="109254" x="4976813" y="4833938"/>
          <p14:tracePt t="109271" x="4957763" y="4848225"/>
          <p14:tracePt t="109288" x="4953000" y="4852988"/>
          <p14:tracePt t="109317" x="4953000" y="4848225"/>
          <p14:tracePt t="109324" x="4953000" y="4838700"/>
          <p14:tracePt t="109338" x="4953000" y="4800600"/>
          <p14:tracePt t="109354" x="4962525" y="4767263"/>
          <p14:tracePt t="109371" x="4967288" y="4733925"/>
          <p14:tracePt t="109388" x="4976813" y="4705350"/>
          <p14:tracePt t="109404" x="4986338" y="4691063"/>
          <p14:tracePt t="109421" x="4986338" y="4681538"/>
          <p14:tracePt t="109438" x="4986338" y="4676775"/>
          <p14:tracePt t="109455" x="4986338" y="4672013"/>
          <p14:tracePt t="109471" x="4986338" y="4667250"/>
          <p14:tracePt t="111085" x="4995863" y="4600575"/>
          <p14:tracePt t="111093" x="5029200" y="4424363"/>
          <p14:tracePt t="111104" x="5057775" y="4310063"/>
          <p14:tracePt t="111122" x="5095875" y="4010025"/>
          <p14:tracePt t="111138" x="5124450" y="3771900"/>
          <p14:tracePt t="111154" x="5148263" y="3624263"/>
          <p14:tracePt t="111171" x="5167313" y="3509963"/>
          <p14:tracePt t="111204" x="5191125" y="3248025"/>
          <p14:tracePt t="111237" x="5191125" y="3176588"/>
          <p14:tracePt t="111254" x="5191125" y="3143250"/>
          <p14:tracePt t="111271" x="5191125" y="3124200"/>
          <p14:tracePt t="111288" x="5191125" y="3100388"/>
          <p14:tracePt t="111304" x="5195888" y="3071813"/>
          <p14:tracePt t="111321" x="5195888" y="3043238"/>
          <p14:tracePt t="111337" x="5195888" y="3019425"/>
          <p14:tracePt t="111354" x="5195888" y="3009900"/>
          <p14:tracePt t="111371" x="5195888" y="2995613"/>
          <p14:tracePt t="111387" x="5195888" y="2986088"/>
          <p14:tracePt t="111404" x="5195888" y="2971800"/>
          <p14:tracePt t="111421" x="5191125" y="2962275"/>
          <p14:tracePt t="111437" x="5167313" y="2943225"/>
          <p14:tracePt t="111454" x="5148263" y="2924175"/>
          <p14:tracePt t="111471" x="5124450" y="2905125"/>
          <p14:tracePt t="111487" x="5100638" y="2895600"/>
          <p14:tracePt t="111504" x="5057775" y="2881313"/>
          <p14:tracePt t="111521" x="5029200" y="2871788"/>
          <p14:tracePt t="111537" x="5000625" y="2867025"/>
          <p14:tracePt t="111555" x="4953000" y="2852738"/>
          <p14:tracePt t="111571" x="4933950" y="2847975"/>
          <p14:tracePt t="111587" x="4900613" y="2843213"/>
          <p14:tracePt t="111604" x="4872038" y="2828925"/>
          <p14:tracePt t="111621" x="4824413" y="2819400"/>
          <p14:tracePt t="111638" x="4795838" y="2809875"/>
          <p14:tracePt t="111654" x="4767263" y="2805113"/>
          <p14:tracePt t="111671" x="4748213" y="2805113"/>
          <p14:tracePt t="111688" x="4714875" y="2805113"/>
          <p14:tracePt t="111704" x="4700588" y="2805113"/>
          <p14:tracePt t="111721" x="4681538" y="2805113"/>
          <p14:tracePt t="111737" x="4667250" y="2805113"/>
          <p14:tracePt t="111754" x="4643438" y="2805113"/>
          <p14:tracePt t="111771" x="4633913" y="2805113"/>
          <p14:tracePt t="111788" x="4619625" y="2805113"/>
          <p14:tracePt t="111804" x="4614863" y="2805113"/>
          <p14:tracePt t="111821" x="4605338" y="2805113"/>
          <p14:tracePt t="111854" x="4600575" y="2805113"/>
          <p14:tracePt t="111952" x="4605338" y="2805113"/>
          <p14:tracePt t="111959" x="4614863" y="2805113"/>
          <p14:tracePt t="111971" x="4633913" y="2805113"/>
          <p14:tracePt t="111988" x="4738688" y="2814638"/>
          <p14:tracePt t="112004" x="4833938" y="2824163"/>
          <p14:tracePt t="112021" x="4914900" y="2828925"/>
          <p14:tracePt t="112038" x="4972050" y="2828925"/>
          <p14:tracePt t="112054" x="5086350" y="2828925"/>
          <p14:tracePt t="112071" x="5176838" y="2843213"/>
          <p14:tracePt t="112087" x="5257800" y="2843213"/>
          <p14:tracePt t="112104" x="5353050" y="2862263"/>
          <p14:tracePt t="112121" x="5448300" y="2867025"/>
          <p14:tracePt t="112137" x="5519738" y="2881313"/>
          <p14:tracePt t="112154" x="5576888" y="2886075"/>
          <p14:tracePt t="112171" x="5648325" y="2895600"/>
          <p14:tracePt t="112187" x="5757863" y="2886075"/>
          <p14:tracePt t="112204" x="5815013" y="2886075"/>
          <p14:tracePt t="112221" x="5857875" y="2886075"/>
          <p14:tracePt t="112238" x="5924550" y="2886075"/>
          <p14:tracePt t="112254" x="5967413" y="2886075"/>
          <p14:tracePt t="112271" x="6010275" y="2886075"/>
          <p14:tracePt t="112287" x="6048375" y="2886075"/>
          <p14:tracePt t="112304" x="6110288" y="2886075"/>
          <p14:tracePt t="112321" x="6143625" y="2886075"/>
          <p14:tracePt t="112337" x="6176963" y="2886075"/>
          <p14:tracePt t="112354" x="6205538" y="2886075"/>
          <p14:tracePt t="112371" x="6248400" y="2886075"/>
          <p14:tracePt t="112387" x="6267450" y="2886075"/>
          <p14:tracePt t="112404" x="6291263" y="2886075"/>
          <p14:tracePt t="112421" x="6319838" y="2886075"/>
          <p14:tracePt t="112437" x="6357938" y="2886075"/>
          <p14:tracePt t="112454" x="6376988" y="2886075"/>
          <p14:tracePt t="112471" x="6400800" y="2886075"/>
          <p14:tracePt t="112488" x="6419850" y="2886075"/>
          <p14:tracePt t="112504" x="6429375" y="2886075"/>
          <p14:tracePt t="112521" x="6438900" y="2886075"/>
          <p14:tracePt t="112537" x="6443663" y="2886075"/>
          <p14:tracePt t="112554" x="6453188" y="2886075"/>
          <p14:tracePt t="112571" x="6457950" y="2886075"/>
          <p14:tracePt t="118893" x="6438900" y="2919413"/>
          <p14:tracePt t="118900" x="6396038" y="2971800"/>
          <p14:tracePt t="118907" x="6353175" y="3024188"/>
          <p14:tracePt t="118920" x="6300788" y="3071813"/>
          <p14:tracePt t="118937" x="6148388" y="3290888"/>
          <p14:tracePt t="118954" x="6072188" y="3400425"/>
          <p14:tracePt t="118987" x="5943600" y="3552825"/>
          <p14:tracePt t="119020" x="5872163" y="3629025"/>
          <p14:tracePt t="119037" x="5843588" y="3662363"/>
          <p14:tracePt t="119054" x="5791200" y="3709988"/>
          <p14:tracePt t="119070" x="5762625" y="3743325"/>
          <p14:tracePt t="119087" x="5729288" y="3771900"/>
          <p14:tracePt t="119104" x="5700713" y="3805238"/>
          <p14:tracePt t="119120" x="5634038" y="3843338"/>
          <p14:tracePt t="119137" x="5591175" y="3862388"/>
          <p14:tracePt t="119154" x="5543550" y="3886200"/>
          <p14:tracePt t="119171" x="5481638" y="3919538"/>
          <p14:tracePt t="119187" x="5443538" y="3943350"/>
          <p14:tracePt t="119204" x="5405438" y="3971925"/>
          <p14:tracePt t="119221" x="5367338" y="3995738"/>
          <p14:tracePt t="119237" x="5334000" y="4019550"/>
          <p14:tracePt t="119254" x="5314950" y="4043363"/>
          <p14:tracePt t="119270" x="5291138" y="4067175"/>
          <p14:tracePt t="119287" x="5267325" y="4095750"/>
          <p14:tracePt t="119289" x="5253038" y="4114800"/>
          <p14:tracePt t="119304" x="5214938" y="4148138"/>
          <p14:tracePt t="119320" x="5186363" y="4176713"/>
          <p14:tracePt t="119337" x="5153025" y="4214813"/>
          <p14:tracePt t="119355" x="5091113" y="4267200"/>
          <p14:tracePt t="119371" x="5048250" y="4291013"/>
          <p14:tracePt t="119387" x="5014913" y="4319588"/>
          <p14:tracePt t="119404" x="4981575" y="4333875"/>
          <p14:tracePt t="119420" x="4943475" y="4357688"/>
          <p14:tracePt t="119437" x="4910138" y="4371975"/>
          <p14:tracePt t="119454" x="4881563" y="4391025"/>
          <p14:tracePt t="119470" x="4857750" y="4405313"/>
          <p14:tracePt t="119487" x="4824413" y="4429125"/>
          <p14:tracePt t="119504" x="4800600" y="4443413"/>
          <p14:tracePt t="119520" x="4786313" y="4448175"/>
          <p14:tracePt t="119537" x="4776788" y="4452938"/>
          <p14:tracePt t="119554" x="4767263" y="4457700"/>
          <p14:tracePt t="119570" x="4762500" y="4457700"/>
          <p14:tracePt t="119604" x="4762500" y="4462463"/>
          <p14:tracePt t="122631" x="4772025" y="4467225"/>
          <p14:tracePt t="122639" x="4791075" y="4471988"/>
          <p14:tracePt t="122646" x="4819650" y="4486275"/>
          <p14:tracePt t="122653" x="4838700" y="4491038"/>
          <p14:tracePt t="122670" x="4881563" y="4519613"/>
          <p14:tracePt t="122687" x="4929188" y="4543425"/>
          <p14:tracePt t="122720" x="5038725" y="4605338"/>
          <p14:tracePt t="122753" x="5105400" y="4643438"/>
          <p14:tracePt t="122770" x="5143500" y="4657725"/>
          <p14:tracePt t="122787" x="5153025" y="4667250"/>
          <p14:tracePt t="122803" x="5167313" y="4672013"/>
          <p14:tracePt t="122820" x="5181600" y="4676775"/>
          <p14:tracePt t="122837" x="5191125" y="4686300"/>
          <p14:tracePt t="122853" x="5200650" y="4691063"/>
          <p14:tracePt t="122870" x="5205413" y="4691063"/>
          <p14:tracePt t="122887" x="5210175" y="4691063"/>
          <p14:tracePt t="122903" x="5210175" y="4695825"/>
          <p14:tracePt t="122920" x="5210175" y="4705350"/>
          <p14:tracePt t="122937" x="5205413" y="4710113"/>
          <p14:tracePt t="122953" x="5186363" y="4724400"/>
          <p14:tracePt t="122970" x="5148263" y="4743450"/>
          <p14:tracePt t="122987" x="5095875" y="4762500"/>
          <p14:tracePt t="123003" x="5043488" y="4776788"/>
          <p14:tracePt t="123020" x="4967288" y="4800600"/>
          <p14:tracePt t="123037" x="4919663" y="4814888"/>
          <p14:tracePt t="123053" x="4886325" y="4814888"/>
          <p14:tracePt t="123070" x="4857750" y="4814888"/>
          <p14:tracePt t="123087" x="4819650" y="4814888"/>
          <p14:tracePt t="123103" x="4805363" y="4814888"/>
          <p14:tracePt t="123120" x="4795838" y="4814888"/>
          <p14:tracePt t="123137" x="4772025" y="4814888"/>
          <p14:tracePt t="123153" x="4762500" y="4814888"/>
          <p14:tracePt t="123170" x="4743450" y="4814888"/>
          <p14:tracePt t="123187" x="4719638" y="4814888"/>
          <p14:tracePt t="123203" x="4700588" y="4814888"/>
          <p14:tracePt t="123220" x="4686300" y="4814888"/>
          <p14:tracePt t="123237" x="4676775" y="4814888"/>
          <p14:tracePt t="123253" x="4672013" y="4814888"/>
          <p14:tracePt t="123270" x="4662488" y="4814888"/>
          <p14:tracePt t="123350" x="4657725" y="4814888"/>
          <p14:tracePt t="123570" x="4681538" y="4814888"/>
          <p14:tracePt t="123578" x="4729163" y="4814888"/>
          <p14:tracePt t="123587" x="4776788" y="4805363"/>
          <p14:tracePt t="123620" x="4943475" y="4805363"/>
          <p14:tracePt t="123653" x="5119688" y="4795838"/>
          <p14:tracePt t="123670" x="5210175" y="4795838"/>
          <p14:tracePt t="123687" x="5305425" y="4781550"/>
          <p14:tracePt t="123703" x="5419725" y="4776788"/>
          <p14:tracePt t="123720" x="5476875" y="4776788"/>
          <p14:tracePt t="123737" x="5538788" y="4776788"/>
          <p14:tracePt t="123753" x="5648325" y="4776788"/>
          <p14:tracePt t="123770" x="5719763" y="4791075"/>
          <p14:tracePt t="123787" x="5795963" y="4805363"/>
          <p14:tracePt t="123803" x="5853113" y="4814888"/>
          <p14:tracePt t="123820" x="5929313" y="4824413"/>
          <p14:tracePt t="123837" x="5981700" y="4824413"/>
          <p14:tracePt t="123853" x="6024563" y="4824413"/>
          <p14:tracePt t="123870" x="6067425" y="4824413"/>
          <p14:tracePt t="123887" x="6134100" y="4824413"/>
          <p14:tracePt t="123903" x="6162675" y="4824413"/>
          <p14:tracePt t="123920" x="6191250" y="4824413"/>
          <p14:tracePt t="123937" x="6219825" y="4824413"/>
          <p14:tracePt t="123953" x="6257925" y="4824413"/>
          <p14:tracePt t="123970" x="6276975" y="4824413"/>
          <p14:tracePt t="123987" x="6300788" y="4824413"/>
          <p14:tracePt t="124003" x="6319838" y="4824413"/>
          <p14:tracePt t="124020" x="6334125" y="4824413"/>
          <p14:tracePt t="124037" x="6348413" y="4824413"/>
          <p14:tracePt t="124053" x="6357938" y="4824413"/>
          <p14:tracePt t="124070" x="6367463" y="4824413"/>
          <p14:tracePt t="124087" x="6372225" y="4824413"/>
          <p14:tracePt t="124103" x="6376988" y="4824413"/>
          <p14:tracePt t="124120" x="6381750" y="4824413"/>
          <p14:tracePt t="124231" x="6376988" y="4824413"/>
          <p14:tracePt t="124239" x="6367463" y="4824413"/>
          <p14:tracePt t="124246" x="6348413" y="4824413"/>
          <p14:tracePt t="124254" x="6334125" y="4824413"/>
          <p14:tracePt t="124270" x="6272213" y="4824413"/>
          <p14:tracePt t="124286" x="6186488" y="4824413"/>
          <p14:tracePt t="124303" x="6105525" y="4824413"/>
          <p14:tracePt t="124320" x="6005513" y="4824413"/>
          <p14:tracePt t="124336" x="5962650" y="4824413"/>
          <p14:tracePt t="124353" x="5919788" y="4824413"/>
          <p14:tracePt t="124370" x="5881688" y="4814888"/>
          <p14:tracePt t="124387" x="5834063" y="4805363"/>
          <p14:tracePt t="124403" x="5805488" y="4800600"/>
          <p14:tracePt t="124420" x="5767388" y="4795838"/>
          <p14:tracePt t="124437" x="5729288" y="4781550"/>
          <p14:tracePt t="124453" x="5705475" y="4776788"/>
          <p14:tracePt t="124470" x="5695950" y="4767263"/>
          <p14:tracePt t="124503" x="5695950" y="4757738"/>
          <p14:tracePt t="124520" x="5695950" y="4748213"/>
          <p14:tracePt t="124537" x="5700713" y="4733925"/>
          <p14:tracePt t="124553" x="5710238" y="4729163"/>
          <p14:tracePt t="124570" x="5719763" y="4719638"/>
          <p14:tracePt t="124586" x="5729288" y="4710113"/>
          <p14:tracePt t="124603" x="5734050" y="4710113"/>
          <p14:tracePt t="124620" x="5738813" y="4710113"/>
          <p14:tracePt t="124657" x="5734050" y="4710113"/>
          <p14:tracePt t="124670" x="5724525" y="4710113"/>
          <p14:tracePt t="124687" x="5662613" y="4719638"/>
          <p14:tracePt t="124703" x="5595938" y="4724400"/>
          <p14:tracePt t="124720" x="5524500" y="4729163"/>
          <p14:tracePt t="124736" x="5410200" y="4748213"/>
          <p14:tracePt t="124753" x="5267325" y="4762500"/>
          <p14:tracePt t="124770" x="5200650" y="4767263"/>
          <p14:tracePt t="124787" x="5148263" y="4776788"/>
          <p14:tracePt t="124803" x="5095875" y="4781550"/>
          <p14:tracePt t="124820" x="5029200" y="4791075"/>
          <p14:tracePt t="124836" x="4986338" y="4800600"/>
          <p14:tracePt t="124853" x="4943475" y="4805363"/>
          <p14:tracePt t="124870" x="4867275" y="4819650"/>
          <p14:tracePt t="124886" x="4824413" y="4829175"/>
          <p14:tracePt t="124903" x="4772025" y="4833938"/>
          <p14:tracePt t="124920" x="4719638" y="4848225"/>
          <p14:tracePt t="124937" x="4610100" y="4876800"/>
          <p14:tracePt t="124953" x="4557713" y="4905375"/>
          <p14:tracePt t="124970" x="4491038" y="4938713"/>
          <p14:tracePt t="124987" x="4429125" y="4981575"/>
          <p14:tracePt t="125003" x="4371975" y="5038725"/>
          <p14:tracePt t="125020" x="4333875" y="5076825"/>
          <p14:tracePt t="125036" x="4310063" y="5105400"/>
          <p14:tracePt t="125053" x="4248150" y="5219700"/>
          <p14:tracePt t="125070" x="4200525" y="5314950"/>
          <p14:tracePt t="125086" x="4176713" y="5391150"/>
          <p14:tracePt t="125103" x="4162425" y="5453063"/>
          <p14:tracePt t="125120" x="4157663" y="5505450"/>
          <p14:tracePt t="125136" x="4157663" y="5534025"/>
          <p14:tracePt t="125153" x="4167188" y="5562600"/>
          <p14:tracePt t="125170" x="4186238" y="5600700"/>
          <p14:tracePt t="125186" x="4214813" y="5653088"/>
          <p14:tracePt t="125203" x="4267200" y="5676900"/>
          <p14:tracePt t="125220" x="4362450" y="5700713"/>
          <p14:tracePt t="125236" x="4500563" y="5691188"/>
          <p14:tracePt t="125253" x="4710113" y="5629275"/>
          <p14:tracePt t="125270" x="4867275" y="5576888"/>
          <p14:tracePt t="125286" x="5019675" y="5524500"/>
          <p14:tracePt t="125303" x="5210175" y="5434013"/>
          <p14:tracePt t="125320" x="5329238" y="5376863"/>
          <p14:tracePt t="125336" x="5438775" y="5314950"/>
          <p14:tracePt t="125353" x="5529263" y="5253038"/>
          <p14:tracePt t="125370" x="5614988" y="5176838"/>
          <p14:tracePt t="125386" x="5648325" y="5138738"/>
          <p14:tracePt t="125403" x="5676900" y="5095875"/>
          <p14:tracePt t="125420" x="5686425" y="5048250"/>
          <p14:tracePt t="125436" x="5672138" y="4953000"/>
          <p14:tracePt t="125454" x="5624513" y="4886325"/>
          <p14:tracePt t="125470" x="5562600" y="4824413"/>
          <p14:tracePt t="125487" x="5457825" y="4757738"/>
          <p14:tracePt t="125503" x="5391150" y="4724400"/>
          <p14:tracePt t="125520" x="5343525" y="4724400"/>
          <p14:tracePt t="125537" x="5300663" y="4724400"/>
          <p14:tracePt t="125553" x="5243513" y="4748213"/>
          <p14:tracePt t="125570" x="5229225" y="4757738"/>
          <p14:tracePt t="125586" x="5219700" y="4762500"/>
          <p14:tracePt t="125603" x="5214938" y="4767263"/>
          <p14:tracePt t="125620" x="5205413" y="4767263"/>
          <p14:tracePt t="125636" x="5200650" y="4767263"/>
          <p14:tracePt t="125653" x="5195888" y="4767263"/>
          <p14:tracePt t="125722" x="5191125" y="4767263"/>
          <p14:tracePt t="125729" x="5186363" y="4767263"/>
          <p14:tracePt t="125737" x="5186363" y="4772025"/>
          <p14:tracePt t="125753" x="5162550" y="4800600"/>
          <p14:tracePt t="125770" x="5100638" y="4867275"/>
          <p14:tracePt t="125786" x="5038725" y="4948238"/>
          <p14:tracePt t="125803" x="4933950" y="5129213"/>
          <p14:tracePt t="125820" x="4852988" y="5272088"/>
          <p14:tracePt t="125836" x="4805363" y="5372100"/>
          <p14:tracePt t="125853" x="4772025" y="5429250"/>
          <p14:tracePt t="125870" x="4729163" y="5519738"/>
          <p14:tracePt t="125886" x="4700588" y="5586413"/>
          <p14:tracePt t="125903" x="4667250" y="5662613"/>
          <p14:tracePt t="125920" x="4633913" y="5734050"/>
          <p14:tracePt t="125936" x="4614863" y="5776913"/>
          <p14:tracePt t="125953" x="4605338" y="5805488"/>
          <p14:tracePt t="125970" x="4586288" y="5838825"/>
          <p14:tracePt t="125987" x="4562475" y="5872163"/>
          <p14:tracePt t="126003" x="4552950" y="5886450"/>
          <p14:tracePt t="126020" x="4548188" y="5895975"/>
          <p14:tracePt t="126036" x="4538663" y="5905500"/>
          <p14:tracePt t="126053" x="4529138" y="5915025"/>
          <p14:tracePt t="126070" x="4524375" y="5924550"/>
          <p14:tracePt t="126086" x="4524375" y="5929313"/>
          <p14:tracePt t="126103" x="4524375" y="5934075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Java Lambdas and the Single Method Interface</a:t>
            </a:r>
            <a:endParaRPr lang="en-US" altLang="en-US" dirty="0"/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>
          <a:xfrm>
            <a:off x="495300" y="1341438"/>
            <a:ext cx="8572500" cy="1439862"/>
          </a:xfrm>
        </p:spPr>
        <p:txBody>
          <a:bodyPr/>
          <a:lstStyle/>
          <a:p>
            <a:r>
              <a:rPr lang="en-US" altLang="ko-KR" sz="2200" dirty="0"/>
              <a:t>Since Java 8 you can add an </a:t>
            </a:r>
            <a:r>
              <a:rPr lang="en-US" altLang="ko-KR" sz="2200" u="sng" dirty="0"/>
              <a:t>event listener using a Java lambda expression</a:t>
            </a:r>
            <a:r>
              <a:rPr lang="en-US" altLang="ko-KR" sz="2200" dirty="0"/>
              <a:t>, like this: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928489" y="3717032"/>
            <a:ext cx="7905750" cy="10080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public class </a:t>
            </a:r>
            <a:r>
              <a:rPr kumimoji="1" lang="en-US" altLang="ko-KR" sz="1800" dirty="0" err="1"/>
              <a:t>StateOwner</a:t>
            </a:r>
            <a:r>
              <a:rPr kumimoji="1" lang="en-US" altLang="ko-KR" sz="1800" dirty="0"/>
              <a:t> 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	public void </a:t>
            </a:r>
            <a:r>
              <a:rPr kumimoji="1" lang="en-US" altLang="ko-KR" sz="1800" b="1" dirty="0" err="1"/>
              <a:t>addStateListener</a:t>
            </a:r>
            <a:r>
              <a:rPr kumimoji="1" lang="en-US" altLang="ko-KR" sz="1800" dirty="0"/>
              <a:t>(</a:t>
            </a:r>
            <a:r>
              <a:rPr kumimoji="1" lang="en-US" altLang="ko-KR" sz="1800" b="1" dirty="0" err="1">
                <a:solidFill>
                  <a:srgbClr val="FF0000"/>
                </a:solidFill>
              </a:rPr>
              <a:t>StateChangeListener</a:t>
            </a:r>
            <a:r>
              <a:rPr kumimoji="1" lang="en-US" altLang="ko-KR" sz="1800" dirty="0"/>
              <a:t> listener) { ... 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} 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928489" y="5003944"/>
            <a:ext cx="7905750" cy="13684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 err="1"/>
              <a:t>StateOwner</a:t>
            </a:r>
            <a:r>
              <a:rPr kumimoji="1" lang="en-US" altLang="ko-KR" sz="1800" dirty="0"/>
              <a:t> </a:t>
            </a:r>
            <a:r>
              <a:rPr kumimoji="1" lang="en-US" altLang="ko-KR" sz="1800" dirty="0" err="1"/>
              <a:t>stateOwner</a:t>
            </a:r>
            <a:r>
              <a:rPr kumimoji="1" lang="en-US" altLang="ko-KR" sz="1800" dirty="0"/>
              <a:t> = new </a:t>
            </a:r>
            <a:r>
              <a:rPr kumimoji="1" lang="en-US" altLang="ko-KR" sz="1800" dirty="0" err="1"/>
              <a:t>StateOwner</a:t>
            </a:r>
            <a:r>
              <a:rPr kumimoji="1" lang="en-US" altLang="ko-KR" sz="1800" dirty="0"/>
              <a:t>();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 err="1"/>
              <a:t>stateOwner.</a:t>
            </a:r>
            <a:r>
              <a:rPr kumimoji="1" lang="en-US" altLang="ko-KR" sz="1800" b="1" dirty="0" err="1"/>
              <a:t>addStateListener</a:t>
            </a:r>
            <a:r>
              <a:rPr kumimoji="1" lang="en-US" altLang="ko-KR" sz="1800" dirty="0"/>
              <a:t>(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b="1" dirty="0">
                <a:solidFill>
                  <a:srgbClr val="FF0000"/>
                </a:solidFill>
              </a:rPr>
              <a:t>	(State </a:t>
            </a:r>
            <a:r>
              <a:rPr kumimoji="1" lang="en-US" altLang="ko-KR" sz="1800" b="1" dirty="0" err="1">
                <a:solidFill>
                  <a:srgbClr val="FF0000"/>
                </a:solidFill>
              </a:rPr>
              <a:t>oldState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, State </a:t>
            </a:r>
            <a:r>
              <a:rPr kumimoji="1" lang="en-US" altLang="ko-KR" sz="1800" b="1" dirty="0" err="1">
                <a:solidFill>
                  <a:srgbClr val="FF0000"/>
                </a:solidFill>
              </a:rPr>
              <a:t>newState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)</a:t>
            </a:r>
            <a:r>
              <a:rPr kumimoji="1" lang="en-US" altLang="ko-KR" sz="1800" b="1" dirty="0"/>
              <a:t> </a:t>
            </a:r>
            <a:r>
              <a:rPr kumimoji="1" lang="en-US" altLang="ko-KR" sz="1800" dirty="0"/>
              <a:t>-&gt; </a:t>
            </a:r>
            <a:r>
              <a:rPr kumimoji="1" lang="en-US" altLang="ko-KR" sz="1800" dirty="0" err="1"/>
              <a:t>System.out.println</a:t>
            </a:r>
            <a:r>
              <a:rPr kumimoji="1" lang="en-US" altLang="ko-KR" sz="1800" dirty="0"/>
              <a:t>("State changed")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); </a:t>
            </a:r>
          </a:p>
        </p:txBody>
      </p:sp>
      <p:sp>
        <p:nvSpPr>
          <p:cNvPr id="21511" name="직사각형 4"/>
          <p:cNvSpPr>
            <a:spLocks noChangeArrowheads="1"/>
          </p:cNvSpPr>
          <p:nvPr/>
        </p:nvSpPr>
        <p:spPr bwMode="auto">
          <a:xfrm>
            <a:off x="1087635" y="5662241"/>
            <a:ext cx="7705725" cy="431800"/>
          </a:xfrm>
          <a:prstGeom prst="rect">
            <a:avLst/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1512" name="직사각형 4"/>
          <p:cNvSpPr>
            <a:spLocks noChangeArrowheads="1"/>
          </p:cNvSpPr>
          <p:nvPr/>
        </p:nvSpPr>
        <p:spPr bwMode="auto">
          <a:xfrm>
            <a:off x="4241602" y="4005957"/>
            <a:ext cx="2303463" cy="431800"/>
          </a:xfrm>
          <a:prstGeom prst="rect">
            <a:avLst/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cxnSp>
        <p:nvCxnSpPr>
          <p:cNvPr id="21513" name="직선 화살표 연결선 2"/>
          <p:cNvCxnSpPr>
            <a:cxnSpLocks noChangeShapeType="1"/>
          </p:cNvCxnSpPr>
          <p:nvPr/>
        </p:nvCxnSpPr>
        <p:spPr bwMode="auto">
          <a:xfrm flipH="1">
            <a:off x="4672905" y="4510113"/>
            <a:ext cx="864096" cy="1152128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28489" y="2271322"/>
            <a:ext cx="7921625" cy="10795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public interface </a:t>
            </a:r>
            <a:r>
              <a:rPr kumimoji="1" lang="en-US" altLang="ko-KR" sz="1800" b="1"/>
              <a:t>StateChangeListener</a:t>
            </a:r>
            <a:r>
              <a:rPr kumimoji="1" lang="en-US" altLang="ko-KR" sz="1800"/>
              <a:t> {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	public void onStateChange(</a:t>
            </a:r>
            <a:r>
              <a:rPr kumimoji="1" lang="en-US" altLang="ko-KR" sz="1800" b="1">
                <a:solidFill>
                  <a:srgbClr val="FF0000"/>
                </a:solidFill>
              </a:rPr>
              <a:t>State oldState</a:t>
            </a:r>
            <a:r>
              <a:rPr kumimoji="1" lang="en-US" altLang="ko-KR" sz="1800"/>
              <a:t>, </a:t>
            </a:r>
            <a:r>
              <a:rPr kumimoji="1" lang="en-US" altLang="ko-KR" sz="1800" b="1">
                <a:solidFill>
                  <a:srgbClr val="FF0000"/>
                </a:solidFill>
              </a:rPr>
              <a:t>State newState</a:t>
            </a:r>
            <a:r>
              <a:rPr kumimoji="1" lang="en-US" altLang="ko-KR" sz="1800"/>
              <a:t>);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06097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759"/>
    </mc:Choice>
    <mc:Fallback xmlns="">
      <p:transition spd="slow" advTm="105759"/>
    </mc:Fallback>
  </mc:AlternateContent>
  <p:extLst>
    <p:ext uri="{3A86A75C-4F4B-4683-9AE1-C65F6400EC91}">
      <p14:laserTraceLst xmlns:p14="http://schemas.microsoft.com/office/powerpoint/2010/main">
        <p14:tracePtLst>
          <p14:tracePt t="766" x="4524375" y="5743575"/>
          <p14:tracePt t="773" x="4533900" y="5424488"/>
          <p14:tracePt t="781" x="4548188" y="5100638"/>
          <p14:tracePt t="798" x="4543425" y="4438650"/>
          <p14:tracePt t="815" x="4529138" y="3757613"/>
          <p14:tracePt t="832" x="4505325" y="3267075"/>
          <p14:tracePt t="848" x="4486275" y="3048000"/>
          <p14:tracePt t="881" x="4462463" y="2786063"/>
          <p14:tracePt t="914" x="4443413" y="2543175"/>
          <p14:tracePt t="931" x="4443413" y="2509838"/>
          <p14:tracePt t="948" x="4443413" y="2486025"/>
          <p14:tracePt t="964" x="4443413" y="2481263"/>
          <p14:tracePt t="1192" x="4448175" y="2452688"/>
          <p14:tracePt t="1199" x="4457700" y="2414588"/>
          <p14:tracePt t="1206" x="4462463" y="2400300"/>
          <p14:tracePt t="1214" x="4462463" y="2381250"/>
          <p14:tracePt t="1231" x="4476750" y="2357438"/>
          <p14:tracePt t="1248" x="4481513" y="2343150"/>
          <p14:tracePt t="1265" x="4491038" y="2328863"/>
          <p14:tracePt t="1281" x="4495800" y="2324100"/>
          <p14:tracePt t="1297" x="4495800" y="2319338"/>
          <p14:tracePt t="1314" x="4505325" y="2309813"/>
          <p14:tracePt t="1331" x="4514850" y="2300288"/>
          <p14:tracePt t="1348" x="4529138" y="2286000"/>
          <p14:tracePt t="1364" x="4548188" y="2271713"/>
          <p14:tracePt t="1381" x="4572000" y="2266950"/>
          <p14:tracePt t="1397" x="4591050" y="2257425"/>
          <p14:tracePt t="1414" x="4595813" y="2252663"/>
          <p14:tracePt t="1431" x="4605338" y="2252663"/>
          <p14:tracePt t="1447" x="4610100" y="2252663"/>
          <p14:tracePt t="1544" x="4605338" y="2252663"/>
          <p14:tracePt t="1551" x="4600575" y="2252663"/>
          <p14:tracePt t="1564" x="4591050" y="2257425"/>
          <p14:tracePt t="1581" x="4557713" y="2271713"/>
          <p14:tracePt t="1598" x="4543425" y="2276475"/>
          <p14:tracePt t="1614" x="4524375" y="2276475"/>
          <p14:tracePt t="1631" x="4510088" y="2276475"/>
          <p14:tracePt t="1647" x="4491038" y="2276475"/>
          <p14:tracePt t="1664" x="4476750" y="2276475"/>
          <p14:tracePt t="1681" x="4467225" y="2276475"/>
          <p14:tracePt t="1698" x="4452938" y="2276475"/>
          <p14:tracePt t="1714" x="4448175" y="2276475"/>
          <p14:tracePt t="1731" x="4433888" y="2276475"/>
          <p14:tracePt t="1748" x="4424363" y="2271713"/>
          <p14:tracePt t="1764" x="4362450" y="2243138"/>
          <p14:tracePt t="1781" x="4229100" y="2181225"/>
          <p14:tracePt t="1798" x="4057650" y="2100263"/>
          <p14:tracePt t="1814" x="3819525" y="2000250"/>
          <p14:tracePt t="1831" x="3462338" y="1890713"/>
          <p14:tracePt t="1848" x="3271838" y="1852613"/>
          <p14:tracePt t="1864" x="3100388" y="1833563"/>
          <p14:tracePt t="1881" x="2986088" y="1819275"/>
          <p14:tracePt t="1898" x="2914650" y="1804988"/>
          <p14:tracePt t="1914" x="2895600" y="1804988"/>
          <p14:tracePt t="2168" x="2862263" y="1804988"/>
          <p14:tracePt t="2176" x="2828925" y="1804988"/>
          <p14:tracePt t="2183" x="2800350" y="1804988"/>
          <p14:tracePt t="2198" x="2767013" y="1804988"/>
          <p14:tracePt t="2214" x="2728913" y="1809750"/>
          <p14:tracePt t="2231" x="2709863" y="1814513"/>
          <p14:tracePt t="2247" x="2700338" y="1814513"/>
          <p14:tracePt t="2264" x="2686050" y="1814513"/>
          <p14:tracePt t="2281" x="2681288" y="1814513"/>
          <p14:tracePt t="2298" x="2671763" y="1814513"/>
          <p14:tracePt t="2314" x="2667000" y="1814513"/>
          <p14:tracePt t="2331" x="2652713" y="1814513"/>
          <p14:tracePt t="2347" x="2643188" y="1819275"/>
          <p14:tracePt t="2364" x="2614613" y="1824038"/>
          <p14:tracePt t="2381" x="2566988" y="1833563"/>
          <p14:tracePt t="2397" x="2519363" y="1847850"/>
          <p14:tracePt t="2414" x="2486025" y="1852613"/>
          <p14:tracePt t="2431" x="2443163" y="1862138"/>
          <p14:tracePt t="2448" x="2381250" y="1871663"/>
          <p14:tracePt t="2464" x="2319338" y="1876425"/>
          <p14:tracePt t="2481" x="2243138" y="1876425"/>
          <p14:tracePt t="2498" x="2138363" y="1876425"/>
          <p14:tracePt t="2515" x="2024063" y="1876425"/>
          <p14:tracePt t="2531" x="1962150" y="1862138"/>
          <p14:tracePt t="2548" x="1919288" y="1857375"/>
          <p14:tracePt t="2564" x="1890713" y="1843088"/>
          <p14:tracePt t="2581" x="1862138" y="1814513"/>
          <p14:tracePt t="2597" x="1847850" y="1776413"/>
          <p14:tracePt t="2614" x="1843088" y="1709738"/>
          <p14:tracePt t="2631" x="1866900" y="1566863"/>
          <p14:tracePt t="2649" x="1900238" y="1519238"/>
          <p14:tracePt t="2665" x="1952625" y="1466850"/>
          <p14:tracePt t="2681" x="2038350" y="1409700"/>
          <p14:tracePt t="2699" x="2185988" y="1362075"/>
          <p14:tracePt t="2714" x="2243138" y="1362075"/>
          <p14:tracePt t="2731" x="2300288" y="1362075"/>
          <p14:tracePt t="2748" x="2347913" y="1371600"/>
          <p14:tracePt t="2764" x="2409825" y="1423988"/>
          <p14:tracePt t="2781" x="2447925" y="1490663"/>
          <p14:tracePt t="2798" x="2476500" y="1566863"/>
          <p14:tracePt t="2815" x="2476500" y="1647825"/>
          <p14:tracePt t="2831" x="2476500" y="1685925"/>
          <p14:tracePt t="2848" x="2471738" y="1709738"/>
          <p14:tracePt t="2864" x="2462213" y="1724025"/>
          <p14:tracePt t="2881" x="2443163" y="1743075"/>
          <p14:tracePt t="2898" x="2438400" y="1752600"/>
          <p14:tracePt t="2914" x="2428875" y="1762125"/>
          <p14:tracePt t="2931" x="2424113" y="1766888"/>
          <p14:tracePt t="2947" x="2419350" y="1771650"/>
          <p14:tracePt t="2985" x="2419350" y="1776413"/>
          <p14:tracePt t="2999" x="2419350" y="1781175"/>
          <p14:tracePt t="3322" x="2428875" y="1785938"/>
          <p14:tracePt t="3329" x="2443163" y="1795463"/>
          <p14:tracePt t="3337" x="2462213" y="1795463"/>
          <p14:tracePt t="3348" x="2476500" y="1800225"/>
          <p14:tracePt t="3364" x="2495550" y="1804988"/>
          <p14:tracePt t="3381" x="2528888" y="1814513"/>
          <p14:tracePt t="3414" x="2576513" y="1833563"/>
          <p14:tracePt t="3447" x="2614613" y="1847850"/>
          <p14:tracePt t="3464" x="2624138" y="1852613"/>
          <p14:tracePt t="3481" x="2643188" y="1852613"/>
          <p14:tracePt t="3498" x="2662238" y="1852613"/>
          <p14:tracePt t="3514" x="2676525" y="1852613"/>
          <p14:tracePt t="3531" x="2686050" y="1852613"/>
          <p14:tracePt t="3548" x="2695575" y="1852613"/>
          <p14:tracePt t="3564" x="2705100" y="1852613"/>
          <p14:tracePt t="3581" x="2709863" y="1852613"/>
          <p14:tracePt t="3598" x="2714625" y="1852613"/>
          <p14:tracePt t="3614" x="2724150" y="1852613"/>
          <p14:tracePt t="3631" x="2733675" y="1852613"/>
          <p14:tracePt t="3674" x="2738438" y="1852613"/>
          <p14:tracePt t="3681" x="2743200" y="1852613"/>
          <p14:tracePt t="3697" x="2747963" y="1852613"/>
          <p14:tracePt t="3714" x="2752725" y="1852613"/>
          <p14:tracePt t="3731" x="2757488" y="1852613"/>
          <p14:tracePt t="3747" x="2762250" y="1852613"/>
          <p14:tracePt t="3764" x="2767013" y="1852613"/>
          <p14:tracePt t="3781" x="2771775" y="1857375"/>
          <p14:tracePt t="3797" x="2781300" y="1866900"/>
          <p14:tracePt t="3814" x="2790825" y="1876425"/>
          <p14:tracePt t="3831" x="2795588" y="1881188"/>
          <p14:tracePt t="3847" x="2800350" y="1885950"/>
          <p14:tracePt t="3864" x="2809875" y="1895475"/>
          <p14:tracePt t="3881" x="2828925" y="1905000"/>
          <p14:tracePt t="3897" x="2852738" y="1924050"/>
          <p14:tracePt t="3914" x="2876550" y="1943100"/>
          <p14:tracePt t="3931" x="2924175" y="1976438"/>
          <p14:tracePt t="3947" x="2952750" y="2000250"/>
          <p14:tracePt t="3964" x="2976563" y="2024063"/>
          <p14:tracePt t="3981" x="2990850" y="2038350"/>
          <p14:tracePt t="3997" x="3000375" y="2043113"/>
          <p14:tracePt t="4014" x="3009900" y="2052638"/>
          <p14:tracePt t="4031" x="3014663" y="2057400"/>
          <p14:tracePt t="4047" x="3019425" y="2062163"/>
          <p14:tracePt t="4064" x="3033713" y="2085975"/>
          <p14:tracePt t="4081" x="3043238" y="2100263"/>
          <p14:tracePt t="4097" x="3048000" y="2109788"/>
          <p14:tracePt t="4114" x="3048000" y="2119313"/>
          <p14:tracePt t="4131" x="3048000" y="2128838"/>
          <p14:tracePt t="4147" x="3048000" y="2133600"/>
          <p14:tracePt t="4164" x="3048000" y="2138363"/>
          <p14:tracePt t="4181" x="3052763" y="2147888"/>
          <p14:tracePt t="4197" x="3052763" y="2152650"/>
          <p14:tracePt t="4214" x="3062288" y="2162175"/>
          <p14:tracePt t="4231" x="3062288" y="2166938"/>
          <p14:tracePt t="4247" x="3071813" y="2181225"/>
          <p14:tracePt t="4264" x="3076575" y="2195513"/>
          <p14:tracePt t="4281" x="3081338" y="2205038"/>
          <p14:tracePt t="4297" x="3090863" y="2233613"/>
          <p14:tracePt t="4314" x="3119438" y="2276475"/>
          <p14:tracePt t="4331" x="3152775" y="2300288"/>
          <p14:tracePt t="4347" x="3190875" y="2324100"/>
          <p14:tracePt t="4364" x="3262313" y="2362200"/>
          <p14:tracePt t="4381" x="3328988" y="2395538"/>
          <p14:tracePt t="4398" x="3381375" y="2419350"/>
          <p14:tracePt t="4414" x="3433763" y="2433638"/>
          <p14:tracePt t="4431" x="3505200" y="2452688"/>
          <p14:tracePt t="4448" x="3548063" y="2462213"/>
          <p14:tracePt t="4464" x="3590925" y="2471738"/>
          <p14:tracePt t="4481" x="3633788" y="2476500"/>
          <p14:tracePt t="4498" x="3681413" y="2490788"/>
          <p14:tracePt t="4514" x="3705225" y="2490788"/>
          <p14:tracePt t="4531" x="3714750" y="2490788"/>
          <p14:tracePt t="4548" x="3719513" y="2490788"/>
          <p14:tracePt t="4777" x="3757613" y="2476500"/>
          <p14:tracePt t="4784" x="3795713" y="2452688"/>
          <p14:tracePt t="4797" x="3862388" y="2414588"/>
          <p14:tracePt t="4814" x="3900488" y="2395538"/>
          <p14:tracePt t="4831" x="3924300" y="2386013"/>
          <p14:tracePt t="4847" x="3933825" y="2376488"/>
          <p14:tracePt t="4864" x="3938588" y="2371725"/>
          <p14:tracePt t="4881" x="3933825" y="2366963"/>
          <p14:tracePt t="4898" x="3848100" y="2343150"/>
          <p14:tracePt t="4914" x="3700463" y="2290763"/>
          <p14:tracePt t="4931" x="3395663" y="2219325"/>
          <p14:tracePt t="4947" x="3200400" y="2162175"/>
          <p14:tracePt t="4964" x="3052763" y="2119313"/>
          <p14:tracePt t="4981" x="2857500" y="2066925"/>
          <p14:tracePt t="4997" x="2771775" y="2043113"/>
          <p14:tracePt t="5014" x="2709863" y="2028825"/>
          <p14:tracePt t="5031" x="2671763" y="2019300"/>
          <p14:tracePt t="5047" x="2624138" y="2005013"/>
          <p14:tracePt t="5064" x="2595563" y="2005013"/>
          <p14:tracePt t="5081" x="2562225" y="2005013"/>
          <p14:tracePt t="5097" x="2533650" y="2005013"/>
          <p14:tracePt t="5114" x="2486025" y="2005013"/>
          <p14:tracePt t="5131" x="2466975" y="2005013"/>
          <p14:tracePt t="5147" x="2443163" y="2005013"/>
          <p14:tracePt t="5164" x="2419350" y="2005013"/>
          <p14:tracePt t="5181" x="2395538" y="2005013"/>
          <p14:tracePt t="5197" x="2376488" y="2005013"/>
          <p14:tracePt t="5214" x="2352675" y="2005013"/>
          <p14:tracePt t="5231" x="2328863" y="2005013"/>
          <p14:tracePt t="5247" x="2319338" y="2005013"/>
          <p14:tracePt t="5264" x="2314575" y="2005013"/>
          <p14:tracePt t="5281" x="2305050" y="2005013"/>
          <p14:tracePt t="5335" x="2309813" y="2005013"/>
          <p14:tracePt t="5342" x="2319338" y="2005013"/>
          <p14:tracePt t="5349" x="2328863" y="2005013"/>
          <p14:tracePt t="5365" x="2381250" y="2005013"/>
          <p14:tracePt t="5382" x="2428875" y="2005013"/>
          <p14:tracePt t="5398" x="2495550" y="2005013"/>
          <p14:tracePt t="5415" x="2633663" y="2009775"/>
          <p14:tracePt t="5431" x="2724150" y="2014538"/>
          <p14:tracePt t="5447" x="2795588" y="2024063"/>
          <p14:tracePt t="5464" x="2847975" y="2028825"/>
          <p14:tracePt t="5466" x="2867025" y="2038350"/>
          <p14:tracePt t="5481" x="2895600" y="2043113"/>
          <p14:tracePt t="5497" x="2914650" y="2043113"/>
          <p14:tracePt t="5514" x="2938463" y="2043113"/>
          <p14:tracePt t="5531" x="2947988" y="2043113"/>
          <p14:tracePt t="5547" x="2962275" y="2043113"/>
          <p14:tracePt t="5564" x="2967038" y="2043113"/>
          <p14:tracePt t="5581" x="2976563" y="2043113"/>
          <p14:tracePt t="5629" x="2981325" y="2043113"/>
          <p14:tracePt t="5636" x="2986088" y="2047875"/>
          <p14:tracePt t="5647" x="2995613" y="2052638"/>
          <p14:tracePt t="12062" x="3000375" y="2076450"/>
          <p14:tracePt t="12069" x="3009900" y="2095500"/>
          <p14:tracePt t="12080" x="3019425" y="2114550"/>
          <p14:tracePt t="12097" x="3038475" y="2152650"/>
          <p14:tracePt t="12113" x="3062288" y="2200275"/>
          <p14:tracePt t="12130" x="3081338" y="2224088"/>
          <p14:tracePt t="12164" x="3148013" y="2362200"/>
          <p14:tracePt t="12197" x="3200400" y="2452688"/>
          <p14:tracePt t="12214" x="3219450" y="2486025"/>
          <p14:tracePt t="12230" x="3243263" y="2519363"/>
          <p14:tracePt t="12247" x="3262313" y="2547938"/>
          <p14:tracePt t="12263" x="3281363" y="2581275"/>
          <p14:tracePt t="12280" x="3295650" y="2614613"/>
          <p14:tracePt t="12297" x="3314700" y="2676525"/>
          <p14:tracePt t="12313" x="3324225" y="2714625"/>
          <p14:tracePt t="12330" x="3319463" y="2743200"/>
          <p14:tracePt t="12347" x="3314700" y="2771775"/>
          <p14:tracePt t="12363" x="3290888" y="2814638"/>
          <p14:tracePt t="12380" x="3262313" y="2838450"/>
          <p14:tracePt t="12397" x="3228975" y="2871788"/>
          <p14:tracePt t="12414" x="3148013" y="2909888"/>
          <p14:tracePt t="12430" x="3071813" y="2943225"/>
          <p14:tracePt t="12447" x="3000375" y="2957513"/>
          <p14:tracePt t="12463" x="2943225" y="2957513"/>
          <p14:tracePt t="12465" x="2914650" y="2957513"/>
          <p14:tracePt t="12480" x="2871788" y="2952750"/>
          <p14:tracePt t="12497" x="2843213" y="2947988"/>
          <p14:tracePt t="12513" x="2819400" y="2943225"/>
          <p14:tracePt t="12530" x="2805113" y="2938463"/>
          <p14:tracePt t="12547" x="2786063" y="2938463"/>
          <p14:tracePt t="12563" x="2781300" y="2938463"/>
          <p14:tracePt t="12580" x="2776538" y="2938463"/>
          <p14:tracePt t="12597" x="2771775" y="2938463"/>
          <p14:tracePt t="12630" x="2771775" y="2933700"/>
          <p14:tracePt t="12647" x="2771775" y="2928938"/>
          <p14:tracePt t="12663" x="2795588" y="2919413"/>
          <p14:tracePt t="12680" x="2824163" y="2905125"/>
          <p14:tracePt t="12697" x="2867025" y="2900363"/>
          <p14:tracePt t="12713" x="2938463" y="2890838"/>
          <p14:tracePt t="12730" x="3033713" y="2881313"/>
          <p14:tracePt t="12747" x="3095625" y="2867025"/>
          <p14:tracePt t="12763" x="3176588" y="2857500"/>
          <p14:tracePt t="12780" x="3248025" y="2852738"/>
          <p14:tracePt t="12797" x="3352800" y="2838450"/>
          <p14:tracePt t="12813" x="3414713" y="2824163"/>
          <p14:tracePt t="12830" x="3457575" y="2814638"/>
          <p14:tracePt t="12847" x="3519488" y="2809875"/>
          <p14:tracePt t="12863" x="3557588" y="2809875"/>
          <p14:tracePt t="12880" x="3586163" y="2805113"/>
          <p14:tracePt t="12897" x="3614738" y="2805113"/>
          <p14:tracePt t="12914" x="3662363" y="2805113"/>
          <p14:tracePt t="12930" x="3681413" y="2805113"/>
          <p14:tracePt t="12947" x="3705225" y="2809875"/>
          <p14:tracePt t="12963" x="3724275" y="2814638"/>
          <p14:tracePt t="12964" x="3738563" y="2814638"/>
          <p14:tracePt t="12980" x="3752850" y="2824163"/>
          <p14:tracePt t="12997" x="3767138" y="2824163"/>
          <p14:tracePt t="13013" x="3776663" y="2824163"/>
          <p14:tracePt t="13030" x="3790950" y="2824163"/>
          <p14:tracePt t="13047" x="3800475" y="2824163"/>
          <p14:tracePt t="13063" x="3805238" y="2824163"/>
          <p14:tracePt t="13080" x="3810000" y="2824163"/>
          <p14:tracePt t="13097" x="3814763" y="2824163"/>
          <p14:tracePt t="15323" x="3805238" y="2824163"/>
          <p14:tracePt t="15331" x="3786188" y="2828925"/>
          <p14:tracePt t="15338" x="3762375" y="2833688"/>
          <p14:tracePt t="15347" x="3743325" y="2833688"/>
          <p14:tracePt t="15364" x="3690938" y="2852738"/>
          <p14:tracePt t="15380" x="3624263" y="2881313"/>
          <p14:tracePt t="15413" x="3467100" y="2952750"/>
          <p14:tracePt t="15446" x="3376613" y="3000375"/>
          <p14:tracePt t="15463" x="3324225" y="3019425"/>
          <p14:tracePt t="15480" x="3305175" y="3024188"/>
          <p14:tracePt t="15497" x="3295650" y="3033713"/>
          <p14:tracePt t="15513" x="3276600" y="3038475"/>
          <p14:tracePt t="15530" x="3262313" y="3048000"/>
          <p14:tracePt t="15546" x="3238500" y="3052763"/>
          <p14:tracePt t="15563" x="3214688" y="3057525"/>
          <p14:tracePt t="15580" x="3181350" y="3071813"/>
          <p14:tracePt t="15597" x="3162300" y="3076575"/>
          <p14:tracePt t="15613" x="3124200" y="3081338"/>
          <p14:tracePt t="15630" x="3105150" y="3081338"/>
          <p14:tracePt t="15646" x="3057525" y="3081338"/>
          <p14:tracePt t="15663" x="3019425" y="3081338"/>
          <p14:tracePt t="15680" x="2995613" y="3081338"/>
          <p14:tracePt t="15697" x="2947988" y="3081338"/>
          <p14:tracePt t="15713" x="2919413" y="3081338"/>
          <p14:tracePt t="15730" x="2881313" y="3076575"/>
          <p14:tracePt t="15747" x="2852738" y="3067050"/>
          <p14:tracePt t="15763" x="2814638" y="3057525"/>
          <p14:tracePt t="15780" x="2781300" y="3052763"/>
          <p14:tracePt t="15797" x="2762250" y="3038475"/>
          <p14:tracePt t="15814" x="2733675" y="3033713"/>
          <p14:tracePt t="15830" x="2700338" y="3024188"/>
          <p14:tracePt t="15846" x="2681288" y="3019425"/>
          <p14:tracePt t="15863" x="2667000" y="3014663"/>
          <p14:tracePt t="15880" x="2657475" y="3005138"/>
          <p14:tracePt t="15896" x="2643188" y="3000375"/>
          <p14:tracePt t="15913" x="2638425" y="2995613"/>
          <p14:tracePt t="15930" x="2628900" y="2995613"/>
          <p14:tracePt t="15946" x="2619375" y="2995613"/>
          <p14:tracePt t="15963" x="2614613" y="2990850"/>
          <p14:tracePt t="15980" x="2609850" y="2986088"/>
          <p14:tracePt t="15997" x="2600325" y="2976563"/>
          <p14:tracePt t="16013" x="2581275" y="2967038"/>
          <p14:tracePt t="16030" x="2571750" y="2962275"/>
          <p14:tracePt t="16047" x="2562225" y="2957513"/>
          <p14:tracePt t="16063" x="2552700" y="2947988"/>
          <p14:tracePt t="16080" x="2543175" y="2938463"/>
          <p14:tracePt t="16097" x="2538413" y="2933700"/>
          <p14:tracePt t="16113" x="2533650" y="2933700"/>
          <p14:tracePt t="16130" x="2524125" y="2933700"/>
          <p14:tracePt t="16196" x="2519363" y="2933700"/>
          <p14:tracePt t="16204" x="2514600" y="2933700"/>
          <p14:tracePt t="16218" x="2509838" y="2933700"/>
          <p14:tracePt t="16230" x="2505075" y="2933700"/>
          <p14:tracePt t="16246" x="2490788" y="2933700"/>
          <p14:tracePt t="16263" x="2462213" y="2933700"/>
          <p14:tracePt t="16280" x="2447925" y="2933700"/>
          <p14:tracePt t="16297" x="2433638" y="2933700"/>
          <p14:tracePt t="16313" x="2424113" y="2933700"/>
          <p14:tracePt t="16330" x="2414588" y="2933700"/>
          <p14:tracePt t="16347" x="2405063" y="2933700"/>
          <p14:tracePt t="16363" x="2400300" y="2933700"/>
          <p14:tracePt t="16380" x="2395538" y="2933700"/>
          <p14:tracePt t="16645" x="2400300" y="2933700"/>
          <p14:tracePt t="16652" x="2405063" y="2933700"/>
          <p14:tracePt t="16663" x="2409825" y="2933700"/>
          <p14:tracePt t="16680" x="2428875" y="2933700"/>
          <p14:tracePt t="16696" x="2452688" y="2933700"/>
          <p14:tracePt t="16713" x="2462213" y="2933700"/>
          <p14:tracePt t="16730" x="2481263" y="2938463"/>
          <p14:tracePt t="16747" x="2528888" y="2947988"/>
          <p14:tracePt t="16763" x="2566988" y="2957513"/>
          <p14:tracePt t="16780" x="2609850" y="2962275"/>
          <p14:tracePt t="16797" x="2652713" y="2962275"/>
          <p14:tracePt t="16814" x="2705100" y="2962275"/>
          <p14:tracePt t="16830" x="2733675" y="2962275"/>
          <p14:tracePt t="16846" x="2762250" y="2962275"/>
          <p14:tracePt t="16863" x="2790825" y="2962275"/>
          <p14:tracePt t="16880" x="2857500" y="2962275"/>
          <p14:tracePt t="16896" x="2900363" y="2952750"/>
          <p14:tracePt t="16913" x="2938463" y="2952750"/>
          <p14:tracePt t="16930" x="2967038" y="2952750"/>
          <p14:tracePt t="16946" x="2995613" y="2952750"/>
          <p14:tracePt t="16963" x="3019425" y="2952750"/>
          <p14:tracePt t="16980" x="3038475" y="2952750"/>
          <p14:tracePt t="16999" x="3071813" y="2952750"/>
          <p14:tracePt t="17013" x="3100388" y="2952750"/>
          <p14:tracePt t="17030" x="3124200" y="2952750"/>
          <p14:tracePt t="17047" x="3143250" y="2952750"/>
          <p14:tracePt t="17063" x="3176588" y="2952750"/>
          <p14:tracePt t="17080" x="3195638" y="2952750"/>
          <p14:tracePt t="17097" x="3219450" y="2952750"/>
          <p14:tracePt t="17113" x="3248025" y="2952750"/>
          <p14:tracePt t="17130" x="3305175" y="2947988"/>
          <p14:tracePt t="17146" x="3343275" y="2947988"/>
          <p14:tracePt t="17163" x="3386138" y="2947988"/>
          <p14:tracePt t="17180" x="3414713" y="2947988"/>
          <p14:tracePt t="17196" x="3452813" y="2947988"/>
          <p14:tracePt t="17213" x="3467100" y="2947988"/>
          <p14:tracePt t="17230" x="3481388" y="2947988"/>
          <p14:tracePt t="17246" x="3500438" y="2947988"/>
          <p14:tracePt t="17263" x="3509963" y="2947988"/>
          <p14:tracePt t="17280" x="3519488" y="2947988"/>
          <p14:tracePt t="17296" x="3533775" y="2947988"/>
          <p14:tracePt t="17313" x="3571875" y="2962275"/>
          <p14:tracePt t="17330" x="3609975" y="2967038"/>
          <p14:tracePt t="17347" x="3638550" y="2971800"/>
          <p14:tracePt t="17363" x="3667125" y="2986088"/>
          <p14:tracePt t="17380" x="3700463" y="2995613"/>
          <p14:tracePt t="17396" x="3709988" y="3005138"/>
          <p14:tracePt t="17413" x="3729038" y="3009900"/>
          <p14:tracePt t="17430" x="3757613" y="3009900"/>
          <p14:tracePt t="17446" x="3771900" y="3009900"/>
          <p14:tracePt t="17463" x="3795713" y="3009900"/>
          <p14:tracePt t="17480" x="3810000" y="3000375"/>
          <p14:tracePt t="17496" x="3838575" y="2990850"/>
          <p14:tracePt t="17513" x="3852863" y="2986088"/>
          <p14:tracePt t="17530" x="3867150" y="2981325"/>
          <p14:tracePt t="17546" x="3876675" y="2981325"/>
          <p14:tracePt t="17563" x="3886200" y="2976563"/>
          <p14:tracePt t="17580" x="3895725" y="2976563"/>
          <p14:tracePt t="17596" x="3900488" y="2976563"/>
          <p14:tracePt t="17613" x="3905250" y="2976563"/>
          <p14:tracePt t="17630" x="3914775" y="2976563"/>
          <p14:tracePt t="17646" x="3924300" y="2976563"/>
          <p14:tracePt t="17663" x="3929063" y="2976563"/>
          <p14:tracePt t="17680" x="3933825" y="2976563"/>
          <p14:tracePt t="17696" x="3943350" y="2976563"/>
          <p14:tracePt t="17713" x="3952875" y="2976563"/>
          <p14:tracePt t="17730" x="3957638" y="2976563"/>
          <p14:tracePt t="17746" x="3967163" y="2976563"/>
          <p14:tracePt t="19516" x="3924300" y="2962275"/>
          <p14:tracePt t="19523" x="3848100" y="2952750"/>
          <p14:tracePt t="19532" x="3748088" y="2933700"/>
          <p14:tracePt t="19546" x="3533775" y="2895600"/>
          <p14:tracePt t="19580" x="3176588" y="2862263"/>
          <p14:tracePt t="19613" x="2828925" y="2862263"/>
          <p14:tracePt t="19630" x="2719388" y="2862263"/>
          <p14:tracePt t="19646" x="2605088" y="2867025"/>
          <p14:tracePt t="19663" x="2457450" y="2871788"/>
          <p14:tracePt t="19679" x="2376488" y="2886075"/>
          <p14:tracePt t="19696" x="2271713" y="2905125"/>
          <p14:tracePt t="19713" x="2143125" y="2919413"/>
          <p14:tracePt t="19729" x="1981200" y="2952750"/>
          <p14:tracePt t="19746" x="1876425" y="2976563"/>
          <p14:tracePt t="19763" x="1781175" y="3009900"/>
          <p14:tracePt t="19780" x="1695450" y="3057525"/>
          <p14:tracePt t="19796" x="1576388" y="3119438"/>
          <p14:tracePt t="19813" x="1528763" y="3148013"/>
          <p14:tracePt t="19829" x="1495425" y="3162300"/>
          <p14:tracePt t="19846" x="1471613" y="3181350"/>
          <p14:tracePt t="19864" x="1462088" y="3190875"/>
          <p14:tracePt t="19880" x="1457325" y="3200400"/>
          <p14:tracePt t="19896" x="1457325" y="3224213"/>
          <p14:tracePt t="19913" x="1500188" y="3257550"/>
          <p14:tracePt t="19930" x="1600200" y="3314700"/>
          <p14:tracePt t="19946" x="1752600" y="3362325"/>
          <p14:tracePt t="19963" x="1952625" y="3414713"/>
          <p14:tracePt t="19965" x="2057400" y="3433763"/>
          <p14:tracePt t="19980" x="2271713" y="3481388"/>
          <p14:tracePt t="19996" x="2509838" y="3529013"/>
          <p14:tracePt t="20013" x="2719388" y="3557588"/>
          <p14:tracePt t="20030" x="2924175" y="3576638"/>
          <p14:tracePt t="20046" x="3233738" y="3629025"/>
          <p14:tracePt t="20063" x="3414713" y="3657600"/>
          <p14:tracePt t="20080" x="3595688" y="3686175"/>
          <p14:tracePt t="20096" x="3810000" y="3700463"/>
          <p14:tracePt t="20113" x="3919538" y="3700463"/>
          <p14:tracePt t="20129" x="4010025" y="3700463"/>
          <p14:tracePt t="20146" x="4114800" y="3709988"/>
          <p14:tracePt t="20163" x="4233863" y="3724275"/>
          <p14:tracePt t="20179" x="4300538" y="3733800"/>
          <p14:tracePt t="20196" x="4352925" y="3738563"/>
          <p14:tracePt t="20213" x="4395788" y="3738563"/>
          <p14:tracePt t="20229" x="4443413" y="3738563"/>
          <p14:tracePt t="20246" x="4476750" y="3724275"/>
          <p14:tracePt t="20263" x="4510088" y="3709988"/>
          <p14:tracePt t="20279" x="4557713" y="3686175"/>
          <p14:tracePt t="20296" x="4586288" y="3671888"/>
          <p14:tracePt t="20313" x="4624388" y="3652838"/>
          <p14:tracePt t="20329" x="4648200" y="3629025"/>
          <p14:tracePt t="20346" x="4667250" y="3609975"/>
          <p14:tracePt t="20363" x="4681538" y="3600450"/>
          <p14:tracePt t="20379" x="4686300" y="3590925"/>
          <p14:tracePt t="20396" x="4691063" y="3581400"/>
          <p14:tracePt t="20413" x="4691063" y="3557588"/>
          <p14:tracePt t="20429" x="4691063" y="3533775"/>
          <p14:tracePt t="20446" x="4681538" y="3519488"/>
          <p14:tracePt t="20463" x="4662488" y="3500438"/>
          <p14:tracePt t="20479" x="4638675" y="3490913"/>
          <p14:tracePt t="20496" x="4610100" y="3471863"/>
          <p14:tracePt t="20513" x="4567238" y="3462338"/>
          <p14:tracePt t="20529" x="4519613" y="3462338"/>
          <p14:tracePt t="20546" x="4500563" y="3462338"/>
          <p14:tracePt t="20563" x="4481513" y="3462338"/>
          <p14:tracePt t="20579" x="4476750" y="3462338"/>
          <p14:tracePt t="20596" x="4467225" y="3462338"/>
          <p14:tracePt t="21066" x="4429125" y="3443288"/>
          <p14:tracePt t="21073" x="4357688" y="3400425"/>
          <p14:tracePt t="21081" x="4295775" y="3357563"/>
          <p14:tracePt t="21096" x="4186238" y="3281363"/>
          <p14:tracePt t="21113" x="4052888" y="3200400"/>
          <p14:tracePt t="21129" x="3914775" y="3138488"/>
          <p14:tracePt t="21163" x="3671888" y="3057525"/>
          <p14:tracePt t="21196" x="3557588" y="3038475"/>
          <p14:tracePt t="21213" x="3471863" y="3024188"/>
          <p14:tracePt t="21229" x="3414713" y="3009900"/>
          <p14:tracePt t="21246" x="3362325" y="3005138"/>
          <p14:tracePt t="21263" x="3309938" y="3000375"/>
          <p14:tracePt t="21279" x="3248025" y="2986088"/>
          <p14:tracePt t="21296" x="3205163" y="2981325"/>
          <p14:tracePt t="21313" x="3157538" y="2971800"/>
          <p14:tracePt t="21329" x="3086100" y="2952750"/>
          <p14:tracePt t="21346" x="3043238" y="2933700"/>
          <p14:tracePt t="21363" x="3005138" y="2924175"/>
          <p14:tracePt t="21379" x="2967038" y="2909888"/>
          <p14:tracePt t="21396" x="2919413" y="2890838"/>
          <p14:tracePt t="21413" x="2881313" y="2886075"/>
          <p14:tracePt t="21429" x="2847975" y="2881313"/>
          <p14:tracePt t="21446" x="2809875" y="2881313"/>
          <p14:tracePt t="21463" x="2767013" y="2881313"/>
          <p14:tracePt t="21479" x="2738438" y="2881313"/>
          <p14:tracePt t="21496" x="2724150" y="2881313"/>
          <p14:tracePt t="21513" x="2719388" y="2881313"/>
          <p14:tracePt t="21529" x="2714625" y="2881313"/>
          <p14:tracePt t="21558" x="2719388" y="2876550"/>
          <p14:tracePt t="21565" x="2728913" y="2876550"/>
          <p14:tracePt t="21579" x="2771775" y="2862263"/>
          <p14:tracePt t="21596" x="2852738" y="2862263"/>
          <p14:tracePt t="21613" x="2986088" y="2862263"/>
          <p14:tracePt t="21629" x="3119438" y="2876550"/>
          <p14:tracePt t="21646" x="3324225" y="2890838"/>
          <p14:tracePt t="21663" x="3457575" y="2890838"/>
          <p14:tracePt t="21679" x="3595688" y="2909888"/>
          <p14:tracePt t="21696" x="3686175" y="2909888"/>
          <p14:tracePt t="21713" x="3819525" y="2909888"/>
          <p14:tracePt t="21729" x="3900488" y="2909888"/>
          <p14:tracePt t="21746" x="3971925" y="2909888"/>
          <p14:tracePt t="21763" x="4062413" y="2909888"/>
          <p14:tracePt t="21779" x="4095750" y="2909888"/>
          <p14:tracePt t="21796" x="4133850" y="2900363"/>
          <p14:tracePt t="21813" x="4171950" y="2900363"/>
          <p14:tracePt t="21829" x="4219575" y="2890838"/>
          <p14:tracePt t="21846" x="4248150" y="2890838"/>
          <p14:tracePt t="21863" x="4281488" y="2881313"/>
          <p14:tracePt t="21879" x="4310063" y="2881313"/>
          <p14:tracePt t="21896" x="4362450" y="2886075"/>
          <p14:tracePt t="21913" x="4400550" y="2886075"/>
          <p14:tracePt t="21929" x="4433888" y="2886075"/>
          <p14:tracePt t="21946" x="4462463" y="2886075"/>
          <p14:tracePt t="21963" x="4495800" y="2876550"/>
          <p14:tracePt t="21979" x="4519613" y="2871788"/>
          <p14:tracePt t="21996" x="4543425" y="2867025"/>
          <p14:tracePt t="22013" x="4576763" y="2852738"/>
          <p14:tracePt t="22029" x="4595813" y="2847975"/>
          <p14:tracePt t="22046" x="4619625" y="2843213"/>
          <p14:tracePt t="22063" x="4633913" y="2843213"/>
          <p14:tracePt t="22079" x="4648200" y="2843213"/>
          <p14:tracePt t="22096" x="4657725" y="2843213"/>
          <p14:tracePt t="22113" x="4662488" y="2843213"/>
          <p14:tracePt t="22129" x="4667250" y="2843213"/>
          <p14:tracePt t="22146" x="4672013" y="2843213"/>
          <p14:tracePt t="22263" x="4672013" y="2847975"/>
          <p14:tracePt t="22270" x="4662488" y="2852738"/>
          <p14:tracePt t="22279" x="4652963" y="2857500"/>
          <p14:tracePt t="22296" x="4619625" y="2881313"/>
          <p14:tracePt t="22313" x="4543425" y="2919413"/>
          <p14:tracePt t="22329" x="4333875" y="2990850"/>
          <p14:tracePt t="22346" x="4186238" y="3024188"/>
          <p14:tracePt t="22363" x="4005263" y="3052763"/>
          <p14:tracePt t="22379" x="3838575" y="3071813"/>
          <p14:tracePt t="22396" x="3629025" y="3071813"/>
          <p14:tracePt t="22413" x="3524250" y="3057525"/>
          <p14:tracePt t="22429" x="3419475" y="3033713"/>
          <p14:tracePt t="22446" x="3271838" y="2962275"/>
          <p14:tracePt t="22463" x="3205163" y="2914650"/>
          <p14:tracePt t="22479" x="3143250" y="2871788"/>
          <p14:tracePt t="22496" x="3100388" y="2847975"/>
          <p14:tracePt t="22513" x="3043238" y="2819400"/>
          <p14:tracePt t="22529" x="3024188" y="2814638"/>
          <p14:tracePt t="22546" x="3005138" y="2814638"/>
          <p14:tracePt t="22563" x="3000375" y="2814638"/>
          <p14:tracePt t="22579" x="2990850" y="2814638"/>
          <p14:tracePt t="22615" x="2995613" y="2814638"/>
          <p14:tracePt t="22629" x="3009900" y="2814638"/>
          <p14:tracePt t="22646" x="3043238" y="2828925"/>
          <p14:tracePt t="22663" x="3076575" y="2833688"/>
          <p14:tracePt t="22679" x="3119438" y="2838450"/>
          <p14:tracePt t="22696" x="3195638" y="2852738"/>
          <p14:tracePt t="22713" x="3248025" y="2867025"/>
          <p14:tracePt t="22729" x="3290888" y="2871788"/>
          <p14:tracePt t="22746" x="3328988" y="2876550"/>
          <p14:tracePt t="22763" x="3381375" y="2890838"/>
          <p14:tracePt t="22779" x="3424238" y="2900363"/>
          <p14:tracePt t="22796" x="3462338" y="2909888"/>
          <p14:tracePt t="22813" x="3505200" y="2909888"/>
          <p14:tracePt t="22829" x="3567113" y="2914650"/>
          <p14:tracePt t="22846" x="3600450" y="2914650"/>
          <p14:tracePt t="22862" x="3643313" y="2914650"/>
          <p14:tracePt t="22879" x="3695700" y="2914650"/>
          <p14:tracePt t="22896" x="3733800" y="2914650"/>
          <p14:tracePt t="22913" x="3771900" y="2919413"/>
          <p14:tracePt t="22930" x="3805238" y="2928938"/>
          <p14:tracePt t="22946" x="3857625" y="2928938"/>
          <p14:tracePt t="22962" x="3895725" y="2933700"/>
          <p14:tracePt t="22979" x="3924300" y="2933700"/>
          <p14:tracePt t="22996" x="3957638" y="2933700"/>
          <p14:tracePt t="23013" x="4005263" y="2933700"/>
          <p14:tracePt t="23029" x="4029075" y="2933700"/>
          <p14:tracePt t="23046" x="4048125" y="2933700"/>
          <p14:tracePt t="23063" x="4081463" y="2924175"/>
          <p14:tracePt t="23079" x="4095750" y="2919413"/>
          <p14:tracePt t="23096" x="4119563" y="2914650"/>
          <p14:tracePt t="23113" x="4143375" y="2909888"/>
          <p14:tracePt t="23129" x="4176713" y="2895600"/>
          <p14:tracePt t="23146" x="4191000" y="2886075"/>
          <p14:tracePt t="23162" x="4210050" y="2881313"/>
          <p14:tracePt t="23179" x="4219575" y="2876550"/>
          <p14:tracePt t="23196" x="4248150" y="2867025"/>
          <p14:tracePt t="23212" x="4262438" y="2862263"/>
          <p14:tracePt t="23229" x="4271963" y="2857500"/>
          <p14:tracePt t="23246" x="4286250" y="2857500"/>
          <p14:tracePt t="23262" x="4300538" y="2857500"/>
          <p14:tracePt t="23279" x="4310063" y="2857500"/>
          <p14:tracePt t="23296" x="4314825" y="2857500"/>
          <p14:tracePt t="23313" x="4324350" y="2857500"/>
          <p14:tracePt t="23329" x="4329113" y="2857500"/>
          <p14:tracePt t="23959" x="4338638" y="2857500"/>
          <p14:tracePt t="23966" x="4357688" y="2857500"/>
          <p14:tracePt t="23979" x="4376738" y="2857500"/>
          <p14:tracePt t="23996" x="4424363" y="2862263"/>
          <p14:tracePt t="24012" x="4452938" y="2867025"/>
          <p14:tracePt t="24029" x="4481513" y="2881313"/>
          <p14:tracePt t="24046" x="4505325" y="2886075"/>
          <p14:tracePt t="24079" x="4567238" y="2890838"/>
          <p14:tracePt t="24113" x="4629150" y="2886075"/>
          <p14:tracePt t="24129" x="4648200" y="2881313"/>
          <p14:tracePt t="24146" x="4672013" y="2876550"/>
          <p14:tracePt t="24162" x="4691063" y="2876550"/>
          <p14:tracePt t="24179" x="4710113" y="2876550"/>
          <p14:tracePt t="24196" x="4733925" y="2876550"/>
          <p14:tracePt t="24212" x="4743450" y="2876550"/>
          <p14:tracePt t="24229" x="4757738" y="2876550"/>
          <p14:tracePt t="24246" x="4776788" y="2876550"/>
          <p14:tracePt t="24262" x="4786313" y="2876550"/>
          <p14:tracePt t="24279" x="4791075" y="2876550"/>
          <p14:tracePt t="24296" x="4800600" y="2876550"/>
          <p14:tracePt t="24312" x="4810125" y="2876550"/>
          <p14:tracePt t="24348" x="4810125" y="2881313"/>
          <p14:tracePt t="24363" x="4810125" y="2890838"/>
          <p14:tracePt t="24379" x="4800600" y="2900363"/>
          <p14:tracePt t="24396" x="4772025" y="2924175"/>
          <p14:tracePt t="24412" x="4724400" y="2947988"/>
          <p14:tracePt t="24429" x="4633913" y="2981325"/>
          <p14:tracePt t="24446" x="4581525" y="3005138"/>
          <p14:tracePt t="24462" x="4538663" y="3009900"/>
          <p14:tracePt t="24479" x="4510088" y="3009900"/>
          <p14:tracePt t="24496" x="4471988" y="3009900"/>
          <p14:tracePt t="24512" x="4448175" y="2995613"/>
          <p14:tracePt t="24529" x="4424363" y="2981325"/>
          <p14:tracePt t="24546" x="4391025" y="2947988"/>
          <p14:tracePt t="24562" x="4324350" y="2895600"/>
          <p14:tracePt t="24579" x="4295775" y="2862263"/>
          <p14:tracePt t="24596" x="4271963" y="2847975"/>
          <p14:tracePt t="24612" x="4257675" y="2819400"/>
          <p14:tracePt t="24629" x="4257675" y="2790825"/>
          <p14:tracePt t="24646" x="4257675" y="2762250"/>
          <p14:tracePt t="24662" x="4276725" y="2724150"/>
          <p14:tracePt t="24679" x="4319588" y="2676525"/>
          <p14:tracePt t="24696" x="4362450" y="2647950"/>
          <p14:tracePt t="24712" x="4414838" y="2633663"/>
          <p14:tracePt t="24729" x="4476750" y="2638425"/>
          <p14:tracePt t="24746" x="4533900" y="2662238"/>
          <p14:tracePt t="24762" x="4562475" y="2681288"/>
          <p14:tracePt t="24779" x="4576763" y="2690813"/>
          <p14:tracePt t="24796" x="4600575" y="2714625"/>
          <p14:tracePt t="24812" x="4610100" y="2738438"/>
          <p14:tracePt t="24829" x="4614863" y="2767013"/>
          <p14:tracePt t="24846" x="4614863" y="2805113"/>
          <p14:tracePt t="24862" x="4595813" y="2867025"/>
          <p14:tracePt t="24879" x="4576763" y="2905125"/>
          <p14:tracePt t="24896" x="4567238" y="2924175"/>
          <p14:tracePt t="24912" x="4548188" y="2943225"/>
          <p14:tracePt t="24929" x="4538663" y="2952750"/>
          <p14:tracePt t="24946" x="4533900" y="2962275"/>
          <p14:tracePt t="25575" x="4567238" y="2962275"/>
          <p14:tracePt t="25582" x="4624388" y="2952750"/>
          <p14:tracePt t="25596" x="4672013" y="2943225"/>
          <p14:tracePt t="25612" x="4767263" y="2938463"/>
          <p14:tracePt t="25629" x="4819650" y="2938463"/>
          <p14:tracePt t="25646" x="4867275" y="2938463"/>
          <p14:tracePt t="25662" x="4929188" y="2943225"/>
          <p14:tracePt t="25696" x="4986338" y="2952750"/>
          <p14:tracePt t="25729" x="5048250" y="2952750"/>
          <p14:tracePt t="25746" x="5067300" y="2952750"/>
          <p14:tracePt t="25762" x="5081588" y="2952750"/>
          <p14:tracePt t="25779" x="5105400" y="2952750"/>
          <p14:tracePt t="25796" x="5129213" y="2952750"/>
          <p14:tracePt t="25812" x="5153025" y="2952750"/>
          <p14:tracePt t="25829" x="5172075" y="2952750"/>
          <p14:tracePt t="25846" x="5195888" y="2952750"/>
          <p14:tracePt t="25862" x="5219700" y="2952750"/>
          <p14:tracePt t="25879" x="5233988" y="2952750"/>
          <p14:tracePt t="25896" x="5248275" y="2952750"/>
          <p14:tracePt t="25912" x="5267325" y="2952750"/>
          <p14:tracePt t="25929" x="5286375" y="2952750"/>
          <p14:tracePt t="25946" x="5295900" y="2952750"/>
          <p14:tracePt t="25962" x="5300663" y="2952750"/>
          <p14:tracePt t="25979" x="5310188" y="2952750"/>
          <p14:tracePt t="25996" x="5319713" y="2952750"/>
          <p14:tracePt t="26860" x="5310188" y="2952750"/>
          <p14:tracePt t="26867" x="5305425" y="2957513"/>
          <p14:tracePt t="26879" x="5300663" y="2962275"/>
          <p14:tracePt t="26896" x="5281613" y="2967038"/>
          <p14:tracePt t="26912" x="5253038" y="2976563"/>
          <p14:tracePt t="26929" x="5233988" y="2990850"/>
          <p14:tracePt t="26963" x="5148263" y="3014663"/>
          <p14:tracePt t="26995" x="5067300" y="3028950"/>
          <p14:tracePt t="27012" x="5024438" y="3038475"/>
          <p14:tracePt t="27029" x="4972050" y="3038475"/>
          <p14:tracePt t="27046" x="4933950" y="3038475"/>
          <p14:tracePt t="27062" x="4900613" y="3033713"/>
          <p14:tracePt t="27079" x="4872038" y="3028950"/>
          <p14:tracePt t="27096" x="4824413" y="3019425"/>
          <p14:tracePt t="27112" x="4795838" y="3014663"/>
          <p14:tracePt t="27129" x="4762500" y="3000375"/>
          <p14:tracePt t="27146" x="4748213" y="2990850"/>
          <p14:tracePt t="27162" x="4733925" y="2971800"/>
          <p14:tracePt t="27179" x="4719638" y="2952750"/>
          <p14:tracePt t="27196" x="4714875" y="2924175"/>
          <p14:tracePt t="27212" x="4719638" y="2867025"/>
          <p14:tracePt t="27229" x="4733925" y="2833688"/>
          <p14:tracePt t="27245" x="4752975" y="2800350"/>
          <p14:tracePt t="27262" x="4776788" y="2776538"/>
          <p14:tracePt t="27279" x="4819650" y="2743200"/>
          <p14:tracePt t="27296" x="4857750" y="2714625"/>
          <p14:tracePt t="27312" x="4900613" y="2705100"/>
          <p14:tracePt t="27329" x="4953000" y="2690813"/>
          <p14:tracePt t="27345" x="5029200" y="2686050"/>
          <p14:tracePt t="27362" x="5081588" y="2686050"/>
          <p14:tracePt t="27379" x="5124450" y="2705100"/>
          <p14:tracePt t="27396" x="5172075" y="2733675"/>
          <p14:tracePt t="27412" x="5195888" y="2757488"/>
          <p14:tracePt t="27429" x="5219700" y="2790825"/>
          <p14:tracePt t="27446" x="5243513" y="2819400"/>
          <p14:tracePt t="27462" x="5267325" y="2862263"/>
          <p14:tracePt t="27479" x="5281613" y="2886075"/>
          <p14:tracePt t="27496" x="5291138" y="2900363"/>
          <p14:tracePt t="27512" x="5295900" y="2909888"/>
          <p14:tracePt t="27529" x="5300663" y="2928938"/>
          <p14:tracePt t="27546" x="5300663" y="2943225"/>
          <p14:tracePt t="27562" x="5300663" y="2952750"/>
          <p14:tracePt t="27580" x="5300663" y="2971800"/>
          <p14:tracePt t="27596" x="5300663" y="2981325"/>
          <p14:tracePt t="27612" x="5300663" y="2986088"/>
          <p14:tracePt t="27629" x="5300663" y="2990850"/>
          <p14:tracePt t="27646" x="5295900" y="3005138"/>
          <p14:tracePt t="27662" x="5295900" y="3009900"/>
          <p14:tracePt t="27679" x="5295900" y="3019425"/>
          <p14:tracePt t="27696" x="5286375" y="3028950"/>
          <p14:tracePt t="27712" x="5276850" y="3043238"/>
          <p14:tracePt t="27729" x="5267325" y="3062288"/>
          <p14:tracePt t="27746" x="5243513" y="3071813"/>
          <p14:tracePt t="27762" x="5214938" y="3090863"/>
          <p14:tracePt t="27779" x="5143500" y="3114675"/>
          <p14:tracePt t="27795" x="5091113" y="3128963"/>
          <p14:tracePt t="27812" x="5038725" y="3133725"/>
          <p14:tracePt t="27829" x="4967288" y="3133725"/>
          <p14:tracePt t="27846" x="4919663" y="3119438"/>
          <p14:tracePt t="27862" x="4872038" y="3109913"/>
          <p14:tracePt t="27879" x="4814888" y="3081338"/>
          <p14:tracePt t="27895" x="4757738" y="3043238"/>
          <p14:tracePt t="27912" x="4729163" y="3024188"/>
          <p14:tracePt t="27929" x="4705350" y="3009900"/>
          <p14:tracePt t="27946" x="4695825" y="2995613"/>
          <p14:tracePt t="27962" x="4676775" y="2943225"/>
          <p14:tracePt t="27979" x="4672013" y="2900363"/>
          <p14:tracePt t="27996" x="4681538" y="2852738"/>
          <p14:tracePt t="28013" x="4719638" y="2767013"/>
          <p14:tracePt t="28029" x="4752975" y="2733675"/>
          <p14:tracePt t="28046" x="4800600" y="2695575"/>
          <p14:tracePt t="28062" x="4852988" y="2667000"/>
          <p14:tracePt t="28079" x="4957763" y="2628900"/>
          <p14:tracePt t="28095" x="5038725" y="2614613"/>
          <p14:tracePt t="28112" x="5119688" y="2609850"/>
          <p14:tracePt t="28129" x="5181600" y="2619375"/>
          <p14:tracePt t="28145" x="5243513" y="2628900"/>
          <p14:tracePt t="28162" x="5281613" y="2652713"/>
          <p14:tracePt t="28179" x="5319713" y="2690813"/>
          <p14:tracePt t="28195" x="5353050" y="2738438"/>
          <p14:tracePt t="28212" x="5386388" y="2781300"/>
          <p14:tracePt t="28229" x="5395913" y="2805113"/>
          <p14:tracePt t="28245" x="5405438" y="2819400"/>
          <p14:tracePt t="28262" x="5414963" y="2833688"/>
          <p14:tracePt t="28279" x="5414963" y="2838450"/>
          <p14:tracePt t="28296" x="5414963" y="2847975"/>
          <p14:tracePt t="28312" x="5414963" y="2862263"/>
          <p14:tracePt t="28329" x="5395913" y="2881313"/>
          <p14:tracePt t="28346" x="5362575" y="2900363"/>
          <p14:tracePt t="28362" x="5300663" y="2928938"/>
          <p14:tracePt t="28379" x="5214938" y="2957513"/>
          <p14:tracePt t="28395" x="5114925" y="2981325"/>
          <p14:tracePt t="28412" x="5053013" y="2986088"/>
          <p14:tracePt t="28429" x="5010150" y="2986088"/>
          <p14:tracePt t="28446" x="4967288" y="2976563"/>
          <p14:tracePt t="28462" x="4919663" y="2967038"/>
          <p14:tracePt t="28479" x="4881563" y="2952750"/>
          <p14:tracePt t="28496" x="4862513" y="2938463"/>
          <p14:tracePt t="28512" x="4838700" y="2909888"/>
          <p14:tracePt t="28529" x="4824413" y="2871788"/>
          <p14:tracePt t="28545" x="4824413" y="2838450"/>
          <p14:tracePt t="28562" x="4833938" y="2786063"/>
          <p14:tracePt t="28579" x="4876800" y="2738438"/>
          <p14:tracePt t="28596" x="4924425" y="2695575"/>
          <p14:tracePt t="28612" x="5000625" y="2657475"/>
          <p14:tracePt t="28629" x="5086350" y="2633663"/>
          <p14:tracePt t="28645" x="5181600" y="2624138"/>
          <p14:tracePt t="28662" x="5233988" y="2633663"/>
          <p14:tracePt t="28679" x="5267325" y="2667000"/>
          <p14:tracePt t="28696" x="5324475" y="2771775"/>
          <p14:tracePt t="28712" x="5348288" y="2824163"/>
          <p14:tracePt t="28729" x="5357813" y="2852738"/>
          <p14:tracePt t="28746" x="5357813" y="2881313"/>
          <p14:tracePt t="28762" x="5357813" y="2914650"/>
          <p14:tracePt t="28779" x="5357813" y="2938463"/>
          <p14:tracePt t="28796" x="5338763" y="2967038"/>
          <p14:tracePt t="28812" x="5310188" y="2995613"/>
          <p14:tracePt t="28829" x="5233988" y="3052763"/>
          <p14:tracePt t="28846" x="5176838" y="3081338"/>
          <p14:tracePt t="28862" x="5138738" y="3095625"/>
          <p14:tracePt t="28880" x="5110163" y="3105150"/>
          <p14:tracePt t="28896" x="5095875" y="3109913"/>
          <p14:tracePt t="28912" x="5086350" y="3109913"/>
          <p14:tracePt t="28929" x="5081588" y="3109913"/>
          <p14:tracePt t="29585" x="5086350" y="3109913"/>
          <p14:tracePt t="29592" x="5095875" y="3105150"/>
          <p14:tracePt t="29599" x="5100638" y="3105150"/>
          <p14:tracePt t="29612" x="5105400" y="3100388"/>
          <p14:tracePt t="29629" x="5119688" y="3090863"/>
          <p14:tracePt t="29645" x="5124450" y="3086100"/>
          <p14:tracePt t="29679" x="5157788" y="3067050"/>
          <p14:tracePt t="29712" x="5186363" y="3057525"/>
          <p14:tracePt t="29729" x="5195888" y="3057525"/>
          <p14:tracePt t="29745" x="5205413" y="3052763"/>
          <p14:tracePt t="29762" x="5214938" y="3048000"/>
          <p14:tracePt t="29779" x="5224463" y="3043238"/>
          <p14:tracePt t="29796" x="5233988" y="3038475"/>
          <p14:tracePt t="29812" x="5253038" y="3038475"/>
          <p14:tracePt t="29829" x="5267325" y="3033713"/>
          <p14:tracePt t="29845" x="5276850" y="3028950"/>
          <p14:tracePt t="29862" x="5281613" y="3028950"/>
          <p14:tracePt t="29879" x="5291138" y="3028950"/>
          <p14:tracePt t="29895" x="5300663" y="3028950"/>
          <p14:tracePt t="29912" x="5305425" y="3028950"/>
          <p14:tracePt t="30988" x="5314950" y="3028950"/>
          <p14:tracePt t="30996" x="5329238" y="3028950"/>
          <p14:tracePt t="31003" x="5343525" y="3028950"/>
          <p14:tracePt t="31012" x="5357813" y="3028950"/>
          <p14:tracePt t="31029" x="5376863" y="3028950"/>
          <p14:tracePt t="31046" x="5414963" y="3028950"/>
          <p14:tracePt t="31079" x="5467350" y="3028950"/>
          <p14:tracePt t="31112" x="5519738" y="3028950"/>
          <p14:tracePt t="31129" x="5538788" y="3028950"/>
          <p14:tracePt t="31145" x="5562600" y="3028950"/>
          <p14:tracePt t="31162" x="5572125" y="3028950"/>
          <p14:tracePt t="31179" x="5591175" y="3028950"/>
          <p14:tracePt t="31195" x="5605463" y="3028950"/>
          <p14:tracePt t="31212" x="5619750" y="3028950"/>
          <p14:tracePt t="31229" x="5629275" y="3024188"/>
          <p14:tracePt t="31245" x="5648325" y="3024188"/>
          <p14:tracePt t="31262" x="5662613" y="3024188"/>
          <p14:tracePt t="31279" x="5667375" y="3024188"/>
          <p14:tracePt t="31295" x="5676900" y="3024188"/>
          <p14:tracePt t="31313" x="5686425" y="3024188"/>
          <p14:tracePt t="31329" x="5691188" y="3024188"/>
          <p14:tracePt t="31346" x="5695950" y="3024188"/>
          <p14:tracePt t="31899" x="5715000" y="3019425"/>
          <p14:tracePt t="31906" x="5724525" y="3014663"/>
          <p14:tracePt t="31914" x="5743575" y="3014663"/>
          <p14:tracePt t="31928" x="5762625" y="3014663"/>
          <p14:tracePt t="31945" x="5786438" y="3014663"/>
          <p14:tracePt t="31962" x="5805488" y="3014663"/>
          <p14:tracePt t="31979" x="5853113" y="3014663"/>
          <p14:tracePt t="32012" x="5919788" y="3000375"/>
          <p14:tracePt t="32045" x="5986463" y="2990850"/>
          <p14:tracePt t="32062" x="6010275" y="2986088"/>
          <p14:tracePt t="32079" x="6029325" y="2981325"/>
          <p14:tracePt t="32095" x="6038850" y="2976563"/>
          <p14:tracePt t="32112" x="6062663" y="2971800"/>
          <p14:tracePt t="32128" x="6067425" y="2971800"/>
          <p14:tracePt t="32145" x="6072188" y="2971800"/>
          <p14:tracePt t="32178" x="6072188" y="2967038"/>
          <p14:tracePt t="32195" x="6072188" y="2962275"/>
          <p14:tracePt t="32212" x="6072188" y="2943225"/>
          <p14:tracePt t="32229" x="6029325" y="2914650"/>
          <p14:tracePt t="32245" x="5981700" y="2890838"/>
          <p14:tracePt t="32262" x="5934075" y="2886075"/>
          <p14:tracePt t="32279" x="5872163" y="2886075"/>
          <p14:tracePt t="32295" x="5772150" y="2924175"/>
          <p14:tracePt t="32312" x="5715000" y="2947988"/>
          <p14:tracePt t="32329" x="5676900" y="2967038"/>
          <p14:tracePt t="32345" x="5643563" y="2986088"/>
          <p14:tracePt t="32362" x="5605463" y="3009900"/>
          <p14:tracePt t="32379" x="5595938" y="3019425"/>
          <p14:tracePt t="32395" x="5581650" y="3038475"/>
          <p14:tracePt t="32412" x="5562600" y="3057525"/>
          <p14:tracePt t="32429" x="5543550" y="3067050"/>
          <p14:tracePt t="32445" x="5534025" y="3095625"/>
          <p14:tracePt t="32462" x="5519738" y="3143250"/>
          <p14:tracePt t="32479" x="5510213" y="3209925"/>
          <p14:tracePt t="32496" x="5500688" y="3248025"/>
          <p14:tracePt t="32512" x="5500688" y="3267075"/>
          <p14:tracePt t="32529" x="5505450" y="3290888"/>
          <p14:tracePt t="32545" x="5514975" y="3324225"/>
          <p14:tracePt t="32562" x="5524500" y="3338513"/>
          <p14:tracePt t="32579" x="5548313" y="3357563"/>
          <p14:tracePt t="32595" x="5581650" y="3386138"/>
          <p14:tracePt t="32612" x="5629275" y="3409950"/>
          <p14:tracePt t="32629" x="5681663" y="3438525"/>
          <p14:tracePt t="32645" x="5729288" y="3462338"/>
          <p14:tracePt t="32662" x="5781675" y="3495675"/>
          <p14:tracePt t="32678" x="5834063" y="3514725"/>
          <p14:tracePt t="32695" x="5881688" y="3533775"/>
          <p14:tracePt t="32712" x="5924550" y="3538538"/>
          <p14:tracePt t="32728" x="5991225" y="3552825"/>
          <p14:tracePt t="32745" x="6034088" y="3552825"/>
          <p14:tracePt t="32762" x="6072188" y="3552825"/>
          <p14:tracePt t="32779" x="6100763" y="3548063"/>
          <p14:tracePt t="32795" x="6143625" y="3529013"/>
          <p14:tracePt t="32812" x="6172200" y="3514725"/>
          <p14:tracePt t="32829" x="6196013" y="3500438"/>
          <p14:tracePt t="32845" x="6224588" y="3457575"/>
          <p14:tracePt t="32862" x="6243638" y="3429000"/>
          <p14:tracePt t="32878" x="6253163" y="3381375"/>
          <p14:tracePt t="32895" x="6262688" y="3309938"/>
          <p14:tracePt t="32912" x="6257925" y="3209925"/>
          <p14:tracePt t="32928" x="6248400" y="3157538"/>
          <p14:tracePt t="32945" x="6224588" y="3109913"/>
          <p14:tracePt t="32962" x="6200775" y="3081338"/>
          <p14:tracePt t="32963" x="6181725" y="3062288"/>
          <p14:tracePt t="32978" x="6124575" y="3028950"/>
          <p14:tracePt t="32995" x="6062663" y="3000375"/>
          <p14:tracePt t="33012" x="5976938" y="2986088"/>
          <p14:tracePt t="33029" x="5891213" y="2971800"/>
          <p14:tracePt t="33045" x="5848350" y="2971800"/>
          <p14:tracePt t="33062" x="5819775" y="2971800"/>
          <p14:tracePt t="33078" x="5791200" y="2976563"/>
          <p14:tracePt t="33095" x="5757863" y="2990850"/>
          <p14:tracePt t="33112" x="5734050" y="3000375"/>
          <p14:tracePt t="33128" x="5710238" y="3019425"/>
          <p14:tracePt t="33145" x="5695950" y="3033713"/>
          <p14:tracePt t="33162" x="5653088" y="3138488"/>
          <p14:tracePt t="33178" x="5629275" y="3219450"/>
          <p14:tracePt t="33195" x="5614988" y="3290888"/>
          <p14:tracePt t="33212" x="5614988" y="3343275"/>
          <p14:tracePt t="33228" x="5629275" y="3390900"/>
          <p14:tracePt t="33245" x="5643563" y="3419475"/>
          <p14:tracePt t="33262" x="5662613" y="3443288"/>
          <p14:tracePt t="33278" x="5705475" y="3467100"/>
          <p14:tracePt t="33295" x="5743575" y="3486150"/>
          <p14:tracePt t="33312" x="5786438" y="3505200"/>
          <p14:tracePt t="33328" x="5838825" y="3509963"/>
          <p14:tracePt t="33345" x="5910263" y="3509963"/>
          <p14:tracePt t="33362" x="5957888" y="3505200"/>
          <p14:tracePt t="33378" x="5991225" y="3490913"/>
          <p14:tracePt t="33395" x="6029325" y="3471863"/>
          <p14:tracePt t="33412" x="6062663" y="3443288"/>
          <p14:tracePt t="33428" x="6091238" y="3405188"/>
          <p14:tracePt t="33445" x="6110288" y="3343275"/>
          <p14:tracePt t="33462" x="6115050" y="3214688"/>
          <p14:tracePt t="33478" x="6091238" y="3138488"/>
          <p14:tracePt t="33496" x="6062663" y="3095625"/>
          <p14:tracePt t="33512" x="6019800" y="3048000"/>
          <p14:tracePt t="33529" x="5929313" y="3009900"/>
          <p14:tracePt t="33545" x="5867400" y="3005138"/>
          <p14:tracePt t="33562" x="5805488" y="3005138"/>
          <p14:tracePt t="33578" x="5753100" y="3024188"/>
          <p14:tracePt t="33595" x="5691188" y="3052763"/>
          <p14:tracePt t="33612" x="5676900" y="3062288"/>
          <p14:tracePt t="33629" x="5667375" y="3067050"/>
          <p14:tracePt t="33645" x="5657850" y="3076575"/>
          <p14:tracePt t="33662" x="5653088" y="3076575"/>
          <p14:tracePt t="33756" x="5648325" y="3076575"/>
          <p14:tracePt t="34145" x="5624513" y="3081338"/>
          <p14:tracePt t="34153" x="5600700" y="3086100"/>
          <p14:tracePt t="34162" x="5562600" y="3105150"/>
          <p14:tracePt t="34178" x="5476875" y="3119438"/>
          <p14:tracePt t="34195" x="5405438" y="3138488"/>
          <p14:tracePt t="34212" x="5305425" y="3162300"/>
          <p14:tracePt t="34228" x="5248275" y="3176588"/>
          <p14:tracePt t="34262" x="5114925" y="3190875"/>
          <p14:tracePt t="34295" x="4924425" y="3219450"/>
          <p14:tracePt t="34312" x="4857750" y="3219450"/>
          <p14:tracePt t="34328" x="4719638" y="3219450"/>
          <p14:tracePt t="34345" x="4595813" y="3214688"/>
          <p14:tracePt t="34362" x="4452938" y="3195638"/>
          <p14:tracePt t="34378" x="4324350" y="3162300"/>
          <p14:tracePt t="34395" x="4105275" y="3095625"/>
          <p14:tracePt t="34412" x="3976688" y="3048000"/>
          <p14:tracePt t="34428" x="3881438" y="3033713"/>
          <p14:tracePt t="34445" x="3810000" y="3019425"/>
          <p14:tracePt t="34462" x="3748088" y="3005138"/>
          <p14:tracePt t="34478" x="3729038" y="3005138"/>
          <p14:tracePt t="34495" x="3724275" y="3005138"/>
          <p14:tracePt t="34733" x="3671888" y="3005138"/>
          <p14:tracePt t="34740" x="3619500" y="3005138"/>
          <p14:tracePt t="34748" x="3552825" y="3005138"/>
          <p14:tracePt t="34762" x="3405188" y="2990850"/>
          <p14:tracePt t="34778" x="3267075" y="2971800"/>
          <p14:tracePt t="34795" x="3176588" y="2957513"/>
          <p14:tracePt t="34812" x="3105150" y="2957513"/>
          <p14:tracePt t="34828" x="3052763" y="2957513"/>
          <p14:tracePt t="34845" x="3028950" y="2957513"/>
          <p14:tracePt t="34862" x="3009900" y="2957513"/>
          <p14:tracePt t="34878" x="2986088" y="2952750"/>
          <p14:tracePt t="34895" x="2952750" y="2943225"/>
          <p14:tracePt t="34912" x="2919413" y="2933700"/>
          <p14:tracePt t="34928" x="2895600" y="2933700"/>
          <p14:tracePt t="34945" x="2857500" y="2928938"/>
          <p14:tracePt t="34962" x="2828925" y="2919413"/>
          <p14:tracePt t="34978" x="2805113" y="2919413"/>
          <p14:tracePt t="34995" x="2771775" y="2919413"/>
          <p14:tracePt t="35012" x="2738438" y="2919413"/>
          <p14:tracePt t="35028" x="2700338" y="2919413"/>
          <p14:tracePt t="35045" x="2681288" y="2914650"/>
          <p14:tracePt t="35062" x="2662238" y="2909888"/>
          <p14:tracePt t="35078" x="2647950" y="2909888"/>
          <p14:tracePt t="35095" x="2638425" y="2909888"/>
          <p14:tracePt t="35112" x="2633663" y="2909888"/>
          <p14:tracePt t="35128" x="2628900" y="2909888"/>
          <p14:tracePt t="35342" x="2643188" y="2909888"/>
          <p14:tracePt t="35350" x="2657475" y="2909888"/>
          <p14:tracePt t="35362" x="2671763" y="2909888"/>
          <p14:tracePt t="35379" x="2690813" y="2909888"/>
          <p14:tracePt t="35395" x="2738438" y="2909888"/>
          <p14:tracePt t="35412" x="2767013" y="2909888"/>
          <p14:tracePt t="35428" x="2795588" y="2909888"/>
          <p14:tracePt t="35445" x="2843213" y="2909888"/>
          <p14:tracePt t="35462" x="2862263" y="2909888"/>
          <p14:tracePt t="35478" x="2881313" y="2909888"/>
          <p14:tracePt t="35495" x="2905125" y="2909888"/>
          <p14:tracePt t="35512" x="2938463" y="2905125"/>
          <p14:tracePt t="35528" x="2967038" y="2890838"/>
          <p14:tracePt t="35545" x="3005138" y="2890838"/>
          <p14:tracePt t="35562" x="3038475" y="2886075"/>
          <p14:tracePt t="35578" x="3100388" y="2881313"/>
          <p14:tracePt t="35595" x="3143250" y="2881313"/>
          <p14:tracePt t="35611" x="3186113" y="2867025"/>
          <p14:tracePt t="35628" x="3233738" y="2857500"/>
          <p14:tracePt t="35645" x="3262313" y="2847975"/>
          <p14:tracePt t="35662" x="3300413" y="2843213"/>
          <p14:tracePt t="35678" x="3343275" y="2838450"/>
          <p14:tracePt t="35695" x="3405188" y="2833688"/>
          <p14:tracePt t="35712" x="3438525" y="2824163"/>
          <p14:tracePt t="35728" x="3476625" y="2824163"/>
          <p14:tracePt t="35745" x="3495675" y="2824163"/>
          <p14:tracePt t="35762" x="3557588" y="2824163"/>
          <p14:tracePt t="35778" x="3586163" y="2819400"/>
          <p14:tracePt t="35795" x="3619500" y="2819400"/>
          <p14:tracePt t="35812" x="3676650" y="2814638"/>
          <p14:tracePt t="35828" x="3695700" y="2809875"/>
          <p14:tracePt t="35845" x="3719513" y="2795588"/>
          <p14:tracePt t="35862" x="3733800" y="2790825"/>
          <p14:tracePt t="35878" x="3748088" y="2790825"/>
          <p14:tracePt t="35895" x="3752850" y="2790825"/>
          <p14:tracePt t="35912" x="3757613" y="2790825"/>
          <p14:tracePt t="35928" x="3762375" y="2790825"/>
          <p14:tracePt t="36958" x="3762375" y="2795588"/>
          <p14:tracePt t="36965" x="3762375" y="2809875"/>
          <p14:tracePt t="36978" x="3757613" y="2833688"/>
          <p14:tracePt t="36995" x="3748088" y="2957513"/>
          <p14:tracePt t="37012" x="3748088" y="3071813"/>
          <p14:tracePt t="37028" x="3752850" y="3143250"/>
          <p14:tracePt t="37045" x="3767138" y="3195638"/>
          <p14:tracePt t="37078" x="3843338" y="3543300"/>
          <p14:tracePt t="37112" x="3914775" y="3795713"/>
          <p14:tracePt t="37128" x="3943350" y="3910013"/>
          <p14:tracePt t="37145" x="3967163" y="4014788"/>
          <p14:tracePt t="37162" x="3971925" y="4095750"/>
          <p14:tracePt t="37178" x="3981450" y="4210050"/>
          <p14:tracePt t="37195" x="3981450" y="4324350"/>
          <p14:tracePt t="37211" x="3967163" y="4438650"/>
          <p14:tracePt t="37228" x="3962400" y="4510088"/>
          <p14:tracePt t="37245" x="3948113" y="4595813"/>
          <p14:tracePt t="37261" x="3943350" y="4633913"/>
          <p14:tracePt t="37278" x="3929063" y="4667250"/>
          <p14:tracePt t="37295" x="3910013" y="4705350"/>
          <p14:tracePt t="37311" x="3886200" y="4767263"/>
          <p14:tracePt t="37328" x="3862388" y="4814888"/>
          <p14:tracePt t="37345" x="3829050" y="4857750"/>
          <p14:tracePt t="37362" x="3776663" y="4910138"/>
          <p14:tracePt t="37378" x="3738563" y="4933950"/>
          <p14:tracePt t="37395" x="3676650" y="4962525"/>
          <p14:tracePt t="37411" x="3614738" y="4976813"/>
          <p14:tracePt t="37428" x="3486150" y="4976813"/>
          <p14:tracePt t="37445" x="3400425" y="4953000"/>
          <p14:tracePt t="37461" x="3324225" y="4905375"/>
          <p14:tracePt t="37478" x="3233738" y="4838700"/>
          <p14:tracePt t="37495" x="3095625" y="4738688"/>
          <p14:tracePt t="37511" x="3024188" y="4695825"/>
          <p14:tracePt t="37528" x="2971800" y="4657725"/>
          <p14:tracePt t="37545" x="2938463" y="4643438"/>
          <p14:tracePt t="37561" x="2905125" y="4629150"/>
          <p14:tracePt t="37578" x="2881313" y="4619625"/>
          <p14:tracePt t="37595" x="2862263" y="4614863"/>
          <p14:tracePt t="37611" x="2833688" y="4600575"/>
          <p14:tracePt t="37628" x="2824163" y="4595813"/>
          <p14:tracePt t="37645" x="2814638" y="4595813"/>
          <p14:tracePt t="37661" x="2809875" y="4595813"/>
          <p14:tracePt t="37678" x="2805113" y="4595813"/>
          <p14:tracePt t="37759" x="2814638" y="4595813"/>
          <p14:tracePt t="37766" x="2833688" y="4600575"/>
          <p14:tracePt t="37778" x="2867025" y="4605338"/>
          <p14:tracePt t="37795" x="3014663" y="4614863"/>
          <p14:tracePt t="37811" x="3105150" y="4614863"/>
          <p14:tracePt t="37828" x="3209925" y="4614863"/>
          <p14:tracePt t="37845" x="3300413" y="4614863"/>
          <p14:tracePt t="37861" x="3433763" y="4614863"/>
          <p14:tracePt t="37878" x="3505200" y="4614863"/>
          <p14:tracePt t="37895" x="3552825" y="4614863"/>
          <p14:tracePt t="37911" x="3590925" y="4614863"/>
          <p14:tracePt t="37928" x="3638550" y="4610100"/>
          <p14:tracePt t="37945" x="3671888" y="4600575"/>
          <p14:tracePt t="37962" x="3709988" y="4600575"/>
          <p14:tracePt t="37978" x="3752850" y="4600575"/>
          <p14:tracePt t="37979" x="3771900" y="4595813"/>
          <p14:tracePt t="37995" x="3800475" y="4595813"/>
          <p14:tracePt t="38011" x="3829050" y="4595813"/>
          <p14:tracePt t="38028" x="3848100" y="4595813"/>
          <p14:tracePt t="38045" x="3867150" y="4595813"/>
          <p14:tracePt t="38061" x="3876675" y="4595813"/>
          <p14:tracePt t="38078" x="3886200" y="4595813"/>
          <p14:tracePt t="38095" x="3900488" y="4595813"/>
          <p14:tracePt t="38111" x="3914775" y="4595813"/>
          <p14:tracePt t="38128" x="3924300" y="4595813"/>
          <p14:tracePt t="38145" x="3929063" y="4595813"/>
          <p14:tracePt t="38161" x="3933825" y="4595813"/>
          <p14:tracePt t="38178" x="3943350" y="4595813"/>
          <p14:tracePt t="38195" x="3952875" y="4595813"/>
          <p14:tracePt t="38211" x="3957638" y="4595813"/>
          <p14:tracePt t="38228" x="3962400" y="4595813"/>
          <p14:tracePt t="38979" x="4010025" y="4595813"/>
          <p14:tracePt t="38986" x="4086225" y="4595813"/>
          <p14:tracePt t="38995" x="4176713" y="4605338"/>
          <p14:tracePt t="39012" x="4324350" y="4624388"/>
          <p14:tracePt t="39028" x="4481513" y="4633913"/>
          <p14:tracePt t="39045" x="4648200" y="4643438"/>
          <p14:tracePt t="39061" x="4710113" y="4648200"/>
          <p14:tracePt t="39095" x="4772025" y="4648200"/>
          <p14:tracePt t="39128" x="4791075" y="4648200"/>
          <p14:tracePt t="39145" x="4795838" y="4648200"/>
          <p14:tracePt t="39161" x="4800600" y="4648200"/>
          <p14:tracePt t="39206" x="4805363" y="4648200"/>
          <p14:tracePt t="39712" x="4781550" y="4667250"/>
          <p14:tracePt t="39720" x="4752975" y="4681538"/>
          <p14:tracePt t="39728" x="4714875" y="4695825"/>
          <p14:tracePt t="39745" x="4652963" y="4710113"/>
          <p14:tracePt t="39761" x="4605338" y="4710113"/>
          <p14:tracePt t="39778" x="4529138" y="4700588"/>
          <p14:tracePt t="39795" x="4481513" y="4686300"/>
          <p14:tracePt t="39828" x="4424363" y="4662488"/>
          <p14:tracePt t="39861" x="4405313" y="4643438"/>
          <p14:tracePt t="39878" x="4405313" y="4624388"/>
          <p14:tracePt t="39895" x="4410075" y="4610100"/>
          <p14:tracePt t="39911" x="4448175" y="4567238"/>
          <p14:tracePt t="39928" x="4486275" y="4543425"/>
          <p14:tracePt t="39945" x="4538663" y="4500563"/>
          <p14:tracePt t="39962" x="4614863" y="4462463"/>
          <p14:tracePt t="39963" x="4657725" y="4438650"/>
          <p14:tracePt t="39978" x="4752975" y="4395788"/>
          <p14:tracePt t="39995" x="4848225" y="4357688"/>
          <p14:tracePt t="40011" x="4924425" y="4333875"/>
          <p14:tracePt t="40028" x="5033963" y="4305300"/>
          <p14:tracePt t="40045" x="5114925" y="4291013"/>
          <p14:tracePt t="40061" x="5200650" y="4276725"/>
          <p14:tracePt t="40078" x="5281613" y="4267200"/>
          <p14:tracePt t="40095" x="5386388" y="4252913"/>
          <p14:tracePt t="40111" x="5467350" y="4248150"/>
          <p14:tracePt t="40128" x="5553075" y="4233863"/>
          <p14:tracePt t="40144" x="5634038" y="4224338"/>
          <p14:tracePt t="40161" x="5729288" y="4219575"/>
          <p14:tracePt t="40178" x="5776913" y="4224338"/>
          <p14:tracePt t="40194" x="5819775" y="4233863"/>
          <p14:tracePt t="40211" x="5881688" y="4243388"/>
          <p14:tracePt t="40228" x="5919788" y="4252913"/>
          <p14:tracePt t="40244" x="5957888" y="4262438"/>
          <p14:tracePt t="40261" x="6000750" y="4281488"/>
          <p14:tracePt t="40278" x="6057900" y="4319588"/>
          <p14:tracePt t="40295" x="6096000" y="4343400"/>
          <p14:tracePt t="40311" x="6119813" y="4367213"/>
          <p14:tracePt t="40328" x="6143625" y="4391025"/>
          <p14:tracePt t="40345" x="6172200" y="4419600"/>
          <p14:tracePt t="40361" x="6186488" y="4438650"/>
          <p14:tracePt t="40378" x="6196013" y="4448175"/>
          <p14:tracePt t="40395" x="6205538" y="4467225"/>
          <p14:tracePt t="40411" x="6210300" y="4476750"/>
          <p14:tracePt t="40428" x="6210300" y="4495800"/>
          <p14:tracePt t="40445" x="6210300" y="4505325"/>
          <p14:tracePt t="40461" x="6205538" y="4524375"/>
          <p14:tracePt t="40478" x="6196013" y="4543425"/>
          <p14:tracePt t="40495" x="6172200" y="4557713"/>
          <p14:tracePt t="40511" x="6129338" y="4586288"/>
          <p14:tracePt t="40528" x="6015038" y="4638675"/>
          <p14:tracePt t="40545" x="5948363" y="4676775"/>
          <p14:tracePt t="40561" x="5872163" y="4705350"/>
          <p14:tracePt t="40578" x="5791200" y="4719638"/>
          <p14:tracePt t="40595" x="5681663" y="4738688"/>
          <p14:tracePt t="40611" x="5619750" y="4748213"/>
          <p14:tracePt t="40628" x="5548313" y="4738688"/>
          <p14:tracePt t="40645" x="5457825" y="4710113"/>
          <p14:tracePt t="40661" x="5376863" y="4695825"/>
          <p14:tracePt t="40678" x="5281613" y="4672013"/>
          <p14:tracePt t="40694" x="5186363" y="4648200"/>
          <p14:tracePt t="40711" x="5053013" y="4610100"/>
          <p14:tracePt t="40728" x="4981575" y="4586288"/>
          <p14:tracePt t="40745" x="4895850" y="4557713"/>
          <p14:tracePt t="40761" x="4843463" y="4543425"/>
          <p14:tracePt t="40778" x="4791075" y="4519613"/>
          <p14:tracePt t="40795" x="4776788" y="4505325"/>
          <p14:tracePt t="40811" x="4772025" y="4495800"/>
          <p14:tracePt t="40828" x="4772025" y="4467225"/>
          <p14:tracePt t="40845" x="4814888" y="4376738"/>
          <p14:tracePt t="40861" x="4872038" y="4305300"/>
          <p14:tracePt t="40878" x="4938713" y="4243388"/>
          <p14:tracePt t="40895" x="5143500" y="4138613"/>
          <p14:tracePt t="40911" x="5291138" y="4105275"/>
          <p14:tracePt t="40928" x="5438775" y="4086225"/>
          <p14:tracePt t="40945" x="5586413" y="4081463"/>
          <p14:tracePt t="40961" x="5776913" y="4100513"/>
          <p14:tracePt t="40978" x="5848350" y="4114800"/>
          <p14:tracePt t="40994" x="5900738" y="4133850"/>
          <p14:tracePt t="41011" x="5938838" y="4152900"/>
          <p14:tracePt t="41028" x="5991225" y="4191000"/>
          <p14:tracePt t="41045" x="6019800" y="4219575"/>
          <p14:tracePt t="41061" x="6043613" y="4257675"/>
          <p14:tracePt t="41078" x="6076950" y="4300538"/>
          <p14:tracePt t="41095" x="6086475" y="4314825"/>
          <p14:tracePt t="41111" x="6091238" y="4338638"/>
          <p14:tracePt t="41128" x="6096000" y="4357688"/>
          <p14:tracePt t="41144" x="6096000" y="4381500"/>
          <p14:tracePt t="41161" x="6096000" y="4391025"/>
          <p14:tracePt t="41178" x="6096000" y="4400550"/>
          <p14:tracePt t="41194" x="6096000" y="4405313"/>
          <p14:tracePt t="41211" x="6096000" y="4410075"/>
          <p14:tracePt t="41228" x="6096000" y="4414838"/>
          <p14:tracePt t="41244" x="6096000" y="4419600"/>
          <p14:tracePt t="41681" x="6086475" y="4419600"/>
          <p14:tracePt t="41688" x="6067425" y="4419600"/>
          <p14:tracePt t="41697" x="6057900" y="4419600"/>
          <p14:tracePt t="41711" x="6019800" y="4424363"/>
          <p14:tracePt t="41728" x="6000750" y="4424363"/>
          <p14:tracePt t="41744" x="5962650" y="4424363"/>
          <p14:tracePt t="41761" x="5919788" y="4424363"/>
          <p14:tracePt t="41795" x="5853113" y="4410075"/>
          <p14:tracePt t="41828" x="5762625" y="4400550"/>
          <p14:tracePt t="41844" x="5724525" y="4386263"/>
          <p14:tracePt t="41861" x="5676900" y="4381500"/>
          <p14:tracePt t="41878" x="5595938" y="4362450"/>
          <p14:tracePt t="41895" x="5548313" y="4352925"/>
          <p14:tracePt t="41911" x="5495925" y="4348163"/>
          <p14:tracePt t="41928" x="5457825" y="4343400"/>
          <p14:tracePt t="41945" x="5400675" y="4333875"/>
          <p14:tracePt t="41961" x="5348288" y="4333875"/>
          <p14:tracePt t="41978" x="5281613" y="4333875"/>
          <p14:tracePt t="41995" x="5214938" y="4329113"/>
          <p14:tracePt t="42011" x="5119688" y="4319588"/>
          <p14:tracePt t="42028" x="5062538" y="4319588"/>
          <p14:tracePt t="42045" x="5019675" y="4319588"/>
          <p14:tracePt t="42061" x="4976813" y="4319588"/>
          <p14:tracePt t="42078" x="4891088" y="4324350"/>
          <p14:tracePt t="42094" x="4843463" y="4329113"/>
          <p14:tracePt t="42111" x="4791075" y="4343400"/>
          <p14:tracePt t="42128" x="4733925" y="4352925"/>
          <p14:tracePt t="42144" x="4700588" y="4352925"/>
          <p14:tracePt t="42161" x="4676775" y="4367213"/>
          <p14:tracePt t="42178" x="4652963" y="4371975"/>
          <p14:tracePt t="42194" x="4633913" y="4386263"/>
          <p14:tracePt t="42211" x="4624388" y="4395788"/>
          <p14:tracePt t="42228" x="4614863" y="4405313"/>
          <p14:tracePt t="42244" x="4614863" y="4419600"/>
          <p14:tracePt t="42261" x="4614863" y="4457700"/>
          <p14:tracePt t="42278" x="4629150" y="4491038"/>
          <p14:tracePt t="42295" x="4676775" y="4524375"/>
          <p14:tracePt t="42311" x="4767263" y="4576763"/>
          <p14:tracePt t="42328" x="4910138" y="4633913"/>
          <p14:tracePt t="42345" x="5014913" y="4657725"/>
          <p14:tracePt t="42361" x="5119688" y="4686300"/>
          <p14:tracePt t="42378" x="5281613" y="4700588"/>
          <p14:tracePt t="42394" x="5376863" y="4714875"/>
          <p14:tracePt t="42411" x="5443538" y="4724400"/>
          <p14:tracePt t="42428" x="5538788" y="4729163"/>
          <p14:tracePt t="42444" x="5672138" y="4729163"/>
          <p14:tracePt t="42461" x="5762625" y="4738688"/>
          <p14:tracePt t="42478" x="5834063" y="4738688"/>
          <p14:tracePt t="42494" x="5891213" y="4738688"/>
          <p14:tracePt t="42511" x="5986463" y="4729163"/>
          <p14:tracePt t="42528" x="6038850" y="4714875"/>
          <p14:tracePt t="42544" x="6081713" y="4705350"/>
          <p14:tracePt t="42561" x="6153150" y="4672013"/>
          <p14:tracePt t="42578" x="6181725" y="4657725"/>
          <p14:tracePt t="42594" x="6215063" y="4643438"/>
          <p14:tracePt t="42611" x="6229350" y="4624388"/>
          <p14:tracePt t="42628" x="6262688" y="4591050"/>
          <p14:tracePt t="42645" x="6276975" y="4557713"/>
          <p14:tracePt t="42661" x="6286500" y="4529138"/>
          <p14:tracePt t="42678" x="6281738" y="4486275"/>
          <p14:tracePt t="42694" x="6238875" y="4395788"/>
          <p14:tracePt t="42711" x="6172200" y="4295775"/>
          <p14:tracePt t="42728" x="6100763" y="4205288"/>
          <p14:tracePt t="42745" x="6029325" y="4143375"/>
          <p14:tracePt t="42761" x="5891213" y="4076700"/>
          <p14:tracePt t="42778" x="5791200" y="4076700"/>
          <p14:tracePt t="42794" x="5695950" y="4105275"/>
          <p14:tracePt t="42811" x="5586413" y="4191000"/>
          <p14:tracePt t="42828" x="5543550" y="4224338"/>
          <p14:tracePt t="42844" x="5519738" y="4248150"/>
          <p14:tracePt t="42861" x="5510213" y="4252913"/>
          <p14:tracePt t="42878" x="5500688" y="4262438"/>
          <p14:tracePt t="42952" x="5500688" y="4267200"/>
          <p14:tracePt t="42959" x="5500688" y="4271963"/>
          <p14:tracePt t="42966" x="5495925" y="4276725"/>
          <p14:tracePt t="42978" x="5491163" y="4281488"/>
          <p14:tracePt t="42995" x="5434013" y="4338638"/>
          <p14:tracePt t="43011" x="5305425" y="4486275"/>
          <p14:tracePt t="43028" x="5114925" y="4676775"/>
          <p14:tracePt t="43045" x="4933950" y="4814888"/>
          <p14:tracePt t="43061" x="4614863" y="5038725"/>
          <p14:tracePt t="43078" x="4452938" y="5157788"/>
          <p14:tracePt t="43095" x="4319588" y="5243513"/>
          <p14:tracePt t="43111" x="4195763" y="5305425"/>
          <p14:tracePt t="43128" x="4062413" y="5353050"/>
          <p14:tracePt t="43144" x="3990975" y="5367338"/>
          <p14:tracePt t="43161" x="3938588" y="5386388"/>
          <p14:tracePt t="43178" x="3867150" y="5395913"/>
          <p14:tracePt t="43194" x="3748088" y="5414963"/>
          <p14:tracePt t="43211" x="3652838" y="5438775"/>
          <p14:tracePt t="43228" x="3562350" y="5448300"/>
          <p14:tracePt t="43244" x="3443288" y="5462588"/>
          <p14:tracePt t="43261" x="3386138" y="5467350"/>
          <p14:tracePt t="43278" x="3324225" y="5476875"/>
          <p14:tracePt t="43294" x="3271838" y="5481638"/>
          <p14:tracePt t="43311" x="3214688" y="5481638"/>
          <p14:tracePt t="43328" x="3190875" y="5481638"/>
          <p14:tracePt t="43345" x="3176588" y="5481638"/>
          <p14:tracePt t="43361" x="3171825" y="5481638"/>
          <p14:tracePt t="43394" x="3176588" y="5481638"/>
          <p14:tracePt t="43411" x="3238500" y="5472113"/>
          <p14:tracePt t="43428" x="3486150" y="5438775"/>
          <p14:tracePt t="43444" x="3714750" y="5391150"/>
          <p14:tracePt t="43461" x="3895725" y="5343525"/>
          <p14:tracePt t="43478" x="4067175" y="5310188"/>
          <p14:tracePt t="43495" x="4281488" y="5267325"/>
          <p14:tracePt t="43511" x="4386263" y="5257800"/>
          <p14:tracePt t="43528" x="4457700" y="5243513"/>
          <p14:tracePt t="43544" x="4529138" y="5229225"/>
          <p14:tracePt t="43561" x="4586288" y="5214938"/>
          <p14:tracePt t="43578" x="4600575" y="5205413"/>
          <p14:tracePt t="43594" x="4610100" y="5205413"/>
          <p14:tracePt t="43611" x="4614863" y="5205413"/>
          <p14:tracePt t="43628" x="4629150" y="5205413"/>
          <p14:tracePt t="43644" x="4643438" y="5195888"/>
          <p14:tracePt t="43833" x="4600575" y="5233988"/>
          <p14:tracePt t="43840" x="4538663" y="5286375"/>
          <p14:tracePt t="43847" x="4476750" y="5343525"/>
          <p14:tracePt t="43861" x="4333875" y="5429250"/>
          <p14:tracePt t="43878" x="4214813" y="5500688"/>
          <p14:tracePt t="43894" x="4138613" y="5529263"/>
          <p14:tracePt t="43911" x="4086225" y="5548313"/>
          <p14:tracePt t="43928" x="4024313" y="5567363"/>
          <p14:tracePt t="43944" x="3990975" y="5581650"/>
          <p14:tracePt t="43961" x="3962400" y="5586413"/>
          <p14:tracePt t="43978" x="3933825" y="5591175"/>
          <p14:tracePt t="43980" x="3924300" y="5600700"/>
          <p14:tracePt t="43994" x="3900488" y="5605463"/>
          <p14:tracePt t="44011" x="3876675" y="5614988"/>
          <p14:tracePt t="44028" x="3862388" y="5619750"/>
          <p14:tracePt t="44045" x="3843338" y="5624513"/>
          <p14:tracePt t="44061" x="3838575" y="5624513"/>
          <p14:tracePt t="44078" x="3833813" y="5624513"/>
          <p14:tracePt t="44094" x="3824288" y="5624513"/>
          <p14:tracePt t="44111" x="3819525" y="5624513"/>
          <p14:tracePt t="44128" x="3814763" y="5624513"/>
          <p14:tracePt t="44144" x="3805238" y="5624513"/>
          <p14:tracePt t="44161" x="3790950" y="5624513"/>
          <p14:tracePt t="44178" x="3757613" y="5619750"/>
          <p14:tracePt t="44194" x="3705225" y="5605463"/>
          <p14:tracePt t="44211" x="3652838" y="5591175"/>
          <p14:tracePt t="44228" x="3581400" y="5572125"/>
          <p14:tracePt t="44244" x="3471863" y="5557838"/>
          <p14:tracePt t="44261" x="3424238" y="5557838"/>
          <p14:tracePt t="44278" x="3371850" y="5557838"/>
          <p14:tracePt t="44294" x="3295650" y="5581650"/>
          <p14:tracePt t="44311" x="3243263" y="5605463"/>
          <p14:tracePt t="44328" x="3195638" y="5614988"/>
          <p14:tracePt t="44344" x="3148013" y="5629275"/>
          <p14:tracePt t="44361" x="3086100" y="5643563"/>
          <p14:tracePt t="44378" x="3057525" y="5648325"/>
          <p14:tracePt t="44394" x="3024188" y="5657850"/>
          <p14:tracePt t="44411" x="2990850" y="5667375"/>
          <p14:tracePt t="44428" x="2943225" y="5672138"/>
          <p14:tracePt t="44444" x="2914650" y="5672138"/>
          <p14:tracePt t="44461" x="2886075" y="5676900"/>
          <p14:tracePt t="44478" x="2847975" y="5676900"/>
          <p14:tracePt t="44494" x="2800350" y="5691188"/>
          <p14:tracePt t="44511" x="2781300" y="5695950"/>
          <p14:tracePt t="44528" x="2752725" y="5700713"/>
          <p14:tracePt t="44544" x="2709863" y="5715000"/>
          <p14:tracePt t="44561" x="2686050" y="5724525"/>
          <p14:tracePt t="44578" x="2671763" y="5729288"/>
          <p14:tracePt t="44594" x="2657475" y="5734050"/>
          <p14:tracePt t="44611" x="2647950" y="5743575"/>
          <p14:tracePt t="44628" x="2638425" y="5753100"/>
          <p14:tracePt t="44644" x="2633663" y="5762625"/>
          <p14:tracePt t="44661" x="2624138" y="5791200"/>
          <p14:tracePt t="44678" x="2609850" y="5843588"/>
          <p14:tracePt t="44694" x="2605088" y="5891213"/>
          <p14:tracePt t="44711" x="2605088" y="5919788"/>
          <p14:tracePt t="44728" x="2605088" y="5948363"/>
          <p14:tracePt t="44744" x="2609850" y="5967413"/>
          <p14:tracePt t="44761" x="2619375" y="5981700"/>
          <p14:tracePt t="44778" x="2633663" y="5991225"/>
          <p14:tracePt t="44794" x="2690813" y="6015038"/>
          <p14:tracePt t="44811" x="2743200" y="6024563"/>
          <p14:tracePt t="44828" x="2809875" y="6029325"/>
          <p14:tracePt t="44844" x="2871788" y="6029325"/>
          <p14:tracePt t="44861" x="2962275" y="6029325"/>
          <p14:tracePt t="44878" x="3033713" y="6029325"/>
          <p14:tracePt t="44894" x="3114675" y="6019800"/>
          <p14:tracePt t="44911" x="3186113" y="6010275"/>
          <p14:tracePt t="44928" x="3276600" y="6010275"/>
          <p14:tracePt t="44944" x="3328988" y="6010275"/>
          <p14:tracePt t="44961" x="3371850" y="6010275"/>
          <p14:tracePt t="44978" x="3438525" y="6005513"/>
          <p14:tracePt t="44994" x="3490913" y="6000750"/>
          <p14:tracePt t="45011" x="3548063" y="6000750"/>
          <p14:tracePt t="45027" x="3605213" y="6000750"/>
          <p14:tracePt t="45044" x="3671888" y="6000750"/>
          <p14:tracePt t="45061" x="3714750" y="6000750"/>
          <p14:tracePt t="45078" x="3752850" y="5991225"/>
          <p14:tracePt t="45094" x="3790950" y="5981700"/>
          <p14:tracePt t="45111" x="3829050" y="5972175"/>
          <p14:tracePt t="45128" x="3852863" y="5953125"/>
          <p14:tracePt t="45144" x="3876675" y="5934075"/>
          <p14:tracePt t="45161" x="3914775" y="5900738"/>
          <p14:tracePt t="45177" x="3938588" y="5876925"/>
          <p14:tracePt t="45194" x="3957638" y="5862638"/>
          <p14:tracePt t="45211" x="3981450" y="5848350"/>
          <p14:tracePt t="45228" x="3995738" y="5838825"/>
          <p14:tracePt t="45244" x="4000500" y="5834063"/>
          <p14:tracePt t="45261" x="4005263" y="5824538"/>
          <p14:tracePt t="45277" x="4005263" y="5810250"/>
          <p14:tracePt t="45294" x="3981450" y="5791200"/>
          <p14:tracePt t="45311" x="3943350" y="5767388"/>
          <p14:tracePt t="45327" x="3886200" y="5719763"/>
          <p14:tracePt t="45344" x="3819525" y="5691188"/>
          <p14:tracePt t="45361" x="3724275" y="5662613"/>
          <p14:tracePt t="45377" x="3671888" y="5653088"/>
          <p14:tracePt t="45394" x="3619500" y="5643563"/>
          <p14:tracePt t="45411" x="3543300" y="5643563"/>
          <p14:tracePt t="45428" x="3495675" y="5643563"/>
          <p14:tracePt t="45444" x="3452813" y="5643563"/>
          <p14:tracePt t="45461" x="3409950" y="5643563"/>
          <p14:tracePt t="45478" x="3343275" y="5643563"/>
          <p14:tracePt t="45494" x="3290888" y="5643563"/>
          <p14:tracePt t="45511" x="3248025" y="5643563"/>
          <p14:tracePt t="45527" x="3200400" y="5643563"/>
          <p14:tracePt t="45544" x="3128963" y="5634038"/>
          <p14:tracePt t="45561" x="3086100" y="5634038"/>
          <p14:tracePt t="45578" x="3052763" y="5634038"/>
          <p14:tracePt t="45594" x="2990850" y="5634038"/>
          <p14:tracePt t="45611" x="2957513" y="5634038"/>
          <p14:tracePt t="45627" x="2919413" y="5634038"/>
          <p14:tracePt t="45644" x="2886075" y="5638800"/>
          <p14:tracePt t="45661" x="2828925" y="5653088"/>
          <p14:tracePt t="45677" x="2800350" y="5662613"/>
          <p14:tracePt t="45694" x="2776538" y="5672138"/>
          <p14:tracePt t="45711" x="2757488" y="5676900"/>
          <p14:tracePt t="45727" x="2724150" y="5686425"/>
          <p14:tracePt t="45744" x="2700338" y="5691188"/>
          <p14:tracePt t="45761" x="2676525" y="5705475"/>
          <p14:tracePt t="45777" x="2662238" y="5710238"/>
          <p14:tracePt t="45794" x="2643188" y="5719763"/>
          <p14:tracePt t="45811" x="2638425" y="5724525"/>
          <p14:tracePt t="45827" x="2628900" y="5734050"/>
          <p14:tracePt t="45844" x="2624138" y="5738813"/>
          <p14:tracePt t="45861" x="2619375" y="5748338"/>
          <p14:tracePt t="45877" x="2619375" y="5776913"/>
          <p14:tracePt t="45894" x="2619375" y="5843588"/>
          <p14:tracePt t="45911" x="2638425" y="5910263"/>
          <p14:tracePt t="45927" x="2662238" y="5943600"/>
          <p14:tracePt t="45944" x="2700338" y="5967413"/>
          <p14:tracePt t="45961" x="2767013" y="5995988"/>
          <p14:tracePt t="45962" x="2805113" y="6005513"/>
          <p14:tracePt t="45977" x="2900363" y="6029325"/>
          <p14:tracePt t="45994" x="3000375" y="6043613"/>
          <p14:tracePt t="46011" x="3105150" y="6057900"/>
          <p14:tracePt t="46028" x="3248025" y="6091238"/>
          <p14:tracePt t="46044" x="3328988" y="6100763"/>
          <p14:tracePt t="46061" x="3390900" y="6105525"/>
          <p14:tracePt t="46077" x="3438525" y="6105525"/>
          <p14:tracePt t="46094" x="3514725" y="6105525"/>
          <p14:tracePt t="46111" x="3571875" y="6105525"/>
          <p14:tracePt t="46127" x="3643313" y="6105525"/>
          <p14:tracePt t="46144" x="3709988" y="6105525"/>
          <p14:tracePt t="46161" x="3800475" y="6081713"/>
          <p14:tracePt t="46177" x="3838575" y="6072188"/>
          <p14:tracePt t="46194" x="3876675" y="6053138"/>
          <p14:tracePt t="46211" x="3910013" y="6029325"/>
          <p14:tracePt t="46227" x="3948113" y="5991225"/>
          <p14:tracePt t="46244" x="3971925" y="5962650"/>
          <p14:tracePt t="46261" x="3990975" y="5915025"/>
          <p14:tracePt t="46278" x="3990975" y="5857875"/>
          <p14:tracePt t="46294" x="3981450" y="5810250"/>
          <p14:tracePt t="46311" x="3957638" y="5767388"/>
          <p14:tracePt t="46327" x="3910013" y="5734050"/>
          <p14:tracePt t="46344" x="3781425" y="5662613"/>
          <p14:tracePt t="46361" x="3686175" y="5629275"/>
          <p14:tracePt t="46377" x="3595688" y="5614988"/>
          <p14:tracePt t="46394" x="3500438" y="5619750"/>
          <p14:tracePt t="46411" x="3381375" y="5643563"/>
          <p14:tracePt t="46427" x="3309938" y="5662613"/>
          <p14:tracePt t="46444" x="3252788" y="5691188"/>
          <p14:tracePt t="46461" x="3214688" y="5715000"/>
          <p14:tracePt t="46477" x="3181350" y="5753100"/>
          <p14:tracePt t="46494" x="3157538" y="5776913"/>
          <p14:tracePt t="46511" x="3138488" y="5800725"/>
          <p14:tracePt t="46528" x="3114675" y="5834063"/>
          <p14:tracePt t="46544" x="3109913" y="5848350"/>
          <p14:tracePt t="46561" x="3100388" y="5857875"/>
          <p14:tracePt t="46577" x="3100388" y="5862638"/>
          <p14:tracePt t="46594" x="3100388" y="5872163"/>
          <p14:tracePt t="46653" x="3100388" y="5876925"/>
          <p14:tracePt t="47013" x="3105150" y="5876925"/>
          <p14:tracePt t="47020" x="3124200" y="5891213"/>
          <p14:tracePt t="47028" x="3143250" y="5891213"/>
          <p14:tracePt t="47044" x="3195638" y="5905500"/>
          <p14:tracePt t="47061" x="3238500" y="5910263"/>
          <p14:tracePt t="47094" x="3343275" y="5929313"/>
          <p14:tracePt t="47127" x="3414713" y="5938838"/>
          <p14:tracePt t="47144" x="3476625" y="5938838"/>
          <p14:tracePt t="47161" x="3509963" y="5938838"/>
          <p14:tracePt t="47177" x="3548063" y="5938838"/>
          <p14:tracePt t="47194" x="3581400" y="5938838"/>
          <p14:tracePt t="47211" x="3629025" y="5938838"/>
          <p14:tracePt t="47227" x="3657600" y="5938838"/>
          <p14:tracePt t="47244" x="3686175" y="5938838"/>
          <p14:tracePt t="47261" x="3719513" y="5938838"/>
          <p14:tracePt t="47277" x="3776663" y="5938838"/>
          <p14:tracePt t="47294" x="3810000" y="5934075"/>
          <p14:tracePt t="47311" x="3848100" y="5919788"/>
          <p14:tracePt t="47327" x="3895725" y="5915025"/>
          <p14:tracePt t="47344" x="3914775" y="5910263"/>
          <p14:tracePt t="47361" x="3938588" y="5895975"/>
          <p14:tracePt t="47377" x="3962400" y="5891213"/>
          <p14:tracePt t="47394" x="3971925" y="5881688"/>
          <p14:tracePt t="47411" x="3981450" y="5872163"/>
          <p14:tracePt t="47427" x="3981450" y="5857875"/>
          <p14:tracePt t="47444" x="3971925" y="5819775"/>
          <p14:tracePt t="47461" x="3933825" y="5772150"/>
          <p14:tracePt t="47477" x="3881438" y="5738813"/>
          <p14:tracePt t="47494" x="3824288" y="5710238"/>
          <p14:tracePt t="47511" x="3771900" y="5695950"/>
          <p14:tracePt t="47527" x="3676650" y="5715000"/>
          <p14:tracePt t="47544" x="3609975" y="5743575"/>
          <p14:tracePt t="47561" x="3567113" y="5767388"/>
          <p14:tracePt t="47577" x="3509963" y="5805488"/>
          <p14:tracePt t="47594" x="3476625" y="5829300"/>
          <p14:tracePt t="47611" x="3462338" y="5838825"/>
          <p14:tracePt t="47627" x="3452813" y="5848350"/>
          <p14:tracePt t="47644" x="3443288" y="5857875"/>
          <p14:tracePt t="47661" x="3433763" y="5862638"/>
          <p14:tracePt t="47677" x="3429000" y="5867400"/>
          <p14:tracePt t="47694" x="3419475" y="5876925"/>
          <p14:tracePt t="47711" x="3395663" y="5891213"/>
          <p14:tracePt t="47727" x="3381375" y="5895975"/>
          <p14:tracePt t="47744" x="3376613" y="5900738"/>
          <p14:tracePt t="47761" x="3371850" y="5910263"/>
          <p14:tracePt t="47777" x="3362325" y="5915025"/>
          <p14:tracePt t="47813" x="3357563" y="5915025"/>
          <p14:tracePt t="48555" x="3352800" y="5905500"/>
          <p14:tracePt t="48563" x="3348038" y="5895975"/>
          <p14:tracePt t="48569" x="3333750" y="5886450"/>
          <p14:tracePt t="48594" x="3314700" y="5848350"/>
          <p14:tracePt t="48627" x="3286125" y="5819775"/>
          <p14:tracePt t="48644" x="3276600" y="5805488"/>
          <p14:tracePt t="48661" x="3271838" y="5795963"/>
          <p14:tracePt t="48677" x="3262313" y="5781675"/>
          <p14:tracePt t="48694" x="3243263" y="5757863"/>
          <p14:tracePt t="48711" x="3233738" y="5743575"/>
          <p14:tracePt t="48727" x="3214688" y="5734050"/>
          <p14:tracePt t="48744" x="3200400" y="5724525"/>
          <p14:tracePt t="48760" x="3181350" y="5710238"/>
          <p14:tracePt t="48777" x="3171825" y="5700713"/>
          <p14:tracePt t="48794" x="3152775" y="5681663"/>
          <p14:tracePt t="48811" x="3138488" y="5672138"/>
          <p14:tracePt t="48827" x="3119438" y="5653088"/>
          <p14:tracePt t="48844" x="3100388" y="5638800"/>
          <p14:tracePt t="48861" x="3086100" y="5629275"/>
          <p14:tracePt t="48877" x="3062288" y="5619750"/>
          <p14:tracePt t="48894" x="3048000" y="5610225"/>
          <p14:tracePt t="48911" x="3038475" y="5605463"/>
          <p14:tracePt t="48927" x="3024188" y="5600700"/>
          <p14:tracePt t="48944" x="3000375" y="5591175"/>
          <p14:tracePt t="48961" x="2990850" y="5581650"/>
          <p14:tracePt t="48977" x="2986088" y="5581650"/>
          <p14:tracePt t="48994" x="2976563" y="5581650"/>
          <p14:tracePt t="49112" x="2976563" y="5576888"/>
          <p14:tracePt t="49120" x="2981325" y="5576888"/>
          <p14:tracePt t="49128" x="2995613" y="5572125"/>
          <p14:tracePt t="49144" x="3028950" y="5562600"/>
          <p14:tracePt t="49161" x="3067050" y="5562600"/>
          <p14:tracePt t="49177" x="3109913" y="5562600"/>
          <p14:tracePt t="49194" x="3162300" y="5562600"/>
          <p14:tracePt t="49210" x="3219450" y="5562600"/>
          <p14:tracePt t="49227" x="3276600" y="5562600"/>
          <p14:tracePt t="49244" x="3371850" y="5562600"/>
          <p14:tracePt t="49261" x="3419475" y="5562600"/>
          <p14:tracePt t="49277" x="3457575" y="5557838"/>
          <p14:tracePt t="49294" x="3490913" y="5557838"/>
          <p14:tracePt t="49311" x="3552825" y="5557838"/>
          <p14:tracePt t="49327" x="3595688" y="5557838"/>
          <p14:tracePt t="49344" x="3633788" y="5557838"/>
          <p14:tracePt t="49360" x="3676650" y="5557838"/>
          <p14:tracePt t="49377" x="3748088" y="5557838"/>
          <p14:tracePt t="49394" x="3790950" y="5557838"/>
          <p14:tracePt t="49411" x="3829050" y="5557838"/>
          <p14:tracePt t="49427" x="3871913" y="5557838"/>
          <p14:tracePt t="49444" x="3924300" y="5557838"/>
          <p14:tracePt t="49460" x="3967163" y="5557838"/>
          <p14:tracePt t="49477" x="4010025" y="5557838"/>
          <p14:tracePt t="49494" x="4071938" y="5557838"/>
          <p14:tracePt t="49510" x="4105275" y="5557838"/>
          <p14:tracePt t="49527" x="4143375" y="5557838"/>
          <p14:tracePt t="49544" x="4176713" y="5557838"/>
          <p14:tracePt t="49560" x="4224338" y="5557838"/>
          <p14:tracePt t="49577" x="4252913" y="5557838"/>
          <p14:tracePt t="49594" x="4281488" y="5557838"/>
          <p14:tracePt t="49610" x="4314825" y="5557838"/>
          <p14:tracePt t="49627" x="4362450" y="5553075"/>
          <p14:tracePt t="49644" x="4391025" y="5548313"/>
          <p14:tracePt t="49661" x="4419600" y="5548313"/>
          <p14:tracePt t="49677" x="4457700" y="5548313"/>
          <p14:tracePt t="49694" x="4500563" y="5548313"/>
          <p14:tracePt t="49711" x="4529138" y="5548313"/>
          <p14:tracePt t="49727" x="4557713" y="5548313"/>
          <p14:tracePt t="49744" x="4595813" y="5548313"/>
          <p14:tracePt t="49760" x="4619625" y="5548313"/>
          <p14:tracePt t="49777" x="4643438" y="5548313"/>
          <p14:tracePt t="49794" x="4662488" y="5553075"/>
          <p14:tracePt t="49811" x="4691063" y="5553075"/>
          <p14:tracePt t="49827" x="4695825" y="5553075"/>
          <p14:tracePt t="49844" x="4714875" y="5553075"/>
          <p14:tracePt t="49860" x="4724400" y="5553075"/>
          <p14:tracePt t="49877" x="4733925" y="5553075"/>
          <p14:tracePt t="49894" x="4738688" y="5553075"/>
          <p14:tracePt t="49910" x="4748213" y="5553075"/>
          <p14:tracePt t="49927" x="4752975" y="5553075"/>
          <p14:tracePt t="49944" x="4757738" y="5553075"/>
          <p14:tracePt t="51213" x="4714875" y="5572125"/>
          <p14:tracePt t="51220" x="4633913" y="5600700"/>
          <p14:tracePt t="51229" x="4543425" y="5634038"/>
          <p14:tracePt t="51244" x="4371975" y="5681663"/>
          <p14:tracePt t="51260" x="4219575" y="5724525"/>
          <p14:tracePt t="51277" x="4062413" y="5776913"/>
          <p14:tracePt t="51310" x="3729038" y="5910263"/>
          <p14:tracePt t="51346" x="3500438" y="5981700"/>
          <p14:tracePt t="51362" x="3419475" y="6000750"/>
          <p14:tracePt t="51378" x="3343275" y="6024563"/>
          <p14:tracePt t="51394" x="3271838" y="6048375"/>
          <p14:tracePt t="51412" x="3195638" y="6067425"/>
          <p14:tracePt t="51429" x="3157538" y="6076950"/>
          <p14:tracePt t="51445" x="3114675" y="6086475"/>
          <p14:tracePt t="51462" x="3076575" y="6096000"/>
          <p14:tracePt t="51468" x="3052763" y="6096000"/>
          <p14:tracePt t="51478" x="3033713" y="6105525"/>
          <p14:tracePt t="51494" x="2971800" y="6110288"/>
          <p14:tracePt t="51510" x="2928938" y="6110288"/>
          <p14:tracePt t="51527" x="2895600" y="6110288"/>
          <p14:tracePt t="51544" x="2838450" y="6110288"/>
          <p14:tracePt t="51560" x="2809875" y="6110288"/>
          <p14:tracePt t="51577" x="2776538" y="6110288"/>
          <p14:tracePt t="51594" x="2747963" y="6110288"/>
          <p14:tracePt t="51610" x="2700338" y="6100763"/>
          <p14:tracePt t="51627" x="2671763" y="6100763"/>
          <p14:tracePt t="51644" x="2638425" y="6100763"/>
          <p14:tracePt t="51661" x="2614613" y="6100763"/>
          <p14:tracePt t="51677" x="2581275" y="6096000"/>
          <p14:tracePt t="51694" x="2566988" y="6091238"/>
          <p14:tracePt t="51711" x="2552700" y="6086475"/>
          <p14:tracePt t="51727" x="2533650" y="6076950"/>
          <p14:tracePt t="51744" x="2528888" y="6072188"/>
          <p14:tracePt t="51760" x="2524125" y="6072188"/>
          <p14:tracePt t="51777" x="2514600" y="6072188"/>
          <p14:tracePt t="51905" x="2519363" y="6072188"/>
          <p14:tracePt t="51911" x="2533650" y="6072188"/>
          <p14:tracePt t="51918" x="2552700" y="6072188"/>
          <p14:tracePt t="51927" x="2576513" y="6072188"/>
          <p14:tracePt t="51944" x="2624138" y="6072188"/>
          <p14:tracePt t="51960" x="2676525" y="6067425"/>
          <p14:tracePt t="51977" x="2738438" y="6053138"/>
          <p14:tracePt t="51994" x="2776538" y="6048375"/>
          <p14:tracePt t="52011" x="2819400" y="6038850"/>
          <p14:tracePt t="52027" x="2862263" y="6034088"/>
          <p14:tracePt t="52044" x="2928938" y="6029325"/>
          <p14:tracePt t="52060" x="2971800" y="6019800"/>
          <p14:tracePt t="52077" x="3024188" y="6015038"/>
          <p14:tracePt t="52094" x="3067050" y="6000750"/>
          <p14:tracePt t="52110" x="3152775" y="5991225"/>
          <p14:tracePt t="52127" x="3214688" y="5981700"/>
          <p14:tracePt t="52144" x="3281363" y="5976938"/>
          <p14:tracePt t="52160" x="3371850" y="5962650"/>
          <p14:tracePt t="52177" x="3414713" y="5953125"/>
          <p14:tracePt t="52194" x="3448050" y="5948363"/>
          <p14:tracePt t="52210" x="3486150" y="5948363"/>
          <p14:tracePt t="52227" x="3533775" y="5948363"/>
          <p14:tracePt t="52244" x="3562350" y="5948363"/>
          <p14:tracePt t="52260" x="3595688" y="5948363"/>
          <p14:tracePt t="52277" x="3624263" y="5948363"/>
          <p14:tracePt t="52294" x="3686175" y="5957888"/>
          <p14:tracePt t="52310" x="3714750" y="5962650"/>
          <p14:tracePt t="52327" x="3743325" y="5967413"/>
          <p14:tracePt t="52344" x="3776663" y="5981700"/>
          <p14:tracePt t="52360" x="3800475" y="5981700"/>
          <p14:tracePt t="52378" x="3819525" y="5981700"/>
          <p14:tracePt t="52394" x="3829050" y="5991225"/>
          <p14:tracePt t="52411" x="3848100" y="5995988"/>
          <p14:tracePt t="52427" x="3862388" y="5995988"/>
          <p14:tracePt t="52444" x="3876675" y="5995988"/>
          <p14:tracePt t="52460" x="3881438" y="6000750"/>
          <p14:tracePt t="52477" x="3895725" y="6000750"/>
          <p14:tracePt t="52494" x="3900488" y="6000750"/>
          <p14:tracePt t="52510" x="3905250" y="6000750"/>
          <p14:tracePt t="52527" x="3914775" y="6000750"/>
          <p14:tracePt t="52544" x="3924300" y="6000750"/>
          <p14:tracePt t="52560" x="3929063" y="6000750"/>
          <p14:tracePt t="52602" x="3933825" y="6000750"/>
          <p14:tracePt t="53932" x="3957638" y="5991225"/>
          <p14:tracePt t="53938" x="3995738" y="5986463"/>
          <p14:tracePt t="53946" x="4019550" y="5976938"/>
          <p14:tracePt t="53960" x="4071938" y="5967413"/>
          <p14:tracePt t="53977" x="4114800" y="5967413"/>
          <p14:tracePt t="53994" x="4148138" y="5967413"/>
          <p14:tracePt t="54010" x="4176713" y="5967413"/>
          <p14:tracePt t="54043" x="4224338" y="5967413"/>
          <p14:tracePt t="54077" x="4238625" y="5967413"/>
          <p14:tracePt t="54094" x="4243388" y="5967413"/>
          <p14:tracePt t="54110" x="4252913" y="5967413"/>
          <p14:tracePt t="54127" x="4262438" y="5967413"/>
          <p14:tracePt t="54143" x="4281488" y="5967413"/>
          <p14:tracePt t="54160" x="4291013" y="5967413"/>
          <p14:tracePt t="54177" x="4310063" y="5967413"/>
          <p14:tracePt t="54193" x="4324350" y="5967413"/>
          <p14:tracePt t="54210" x="4333875" y="5967413"/>
          <p14:tracePt t="54227" x="4343400" y="5967413"/>
          <p14:tracePt t="54243" x="4348163" y="5967413"/>
          <p14:tracePt t="54260" x="4352925" y="5967413"/>
          <p14:tracePt t="54628" x="4319588" y="5962650"/>
          <p14:tracePt t="54636" x="4262438" y="5962650"/>
          <p14:tracePt t="54644" x="4219575" y="5962650"/>
          <p14:tracePt t="54660" x="4138613" y="5962650"/>
          <p14:tracePt t="54677" x="4076700" y="5962650"/>
          <p14:tracePt t="54694" x="4019550" y="5962650"/>
          <p14:tracePt t="54727" x="3976688" y="5962650"/>
          <p14:tracePt t="54760" x="3938588" y="5962650"/>
          <p14:tracePt t="54777" x="3924300" y="5962650"/>
          <p14:tracePt t="54793" x="3910013" y="5967413"/>
          <p14:tracePt t="54810" x="3886200" y="5976938"/>
          <p14:tracePt t="54827" x="3848100" y="5986463"/>
          <p14:tracePt t="54843" x="3810000" y="5991225"/>
          <p14:tracePt t="54860" x="3776663" y="6000750"/>
          <p14:tracePt t="54877" x="3748088" y="6005513"/>
          <p14:tracePt t="54894" x="3690938" y="6015038"/>
          <p14:tracePt t="54910" x="3652838" y="6034088"/>
          <p14:tracePt t="54927" x="3619500" y="6048375"/>
          <p14:tracePt t="54944" x="3567113" y="6067425"/>
          <p14:tracePt t="54960" x="3548063" y="6072188"/>
          <p14:tracePt t="54977" x="3524250" y="6081713"/>
          <p14:tracePt t="54993" x="3500438" y="6086475"/>
          <p14:tracePt t="55010" x="3481388" y="6096000"/>
          <p14:tracePt t="55027" x="3471863" y="6096000"/>
          <p14:tracePt t="55044" x="3462338" y="6096000"/>
          <p14:tracePt t="55060" x="3457575" y="6096000"/>
          <p14:tracePt t="55077" x="3452813" y="6096000"/>
          <p14:tracePt t="56099" x="3429000" y="6096000"/>
          <p14:tracePt t="56106" x="3395663" y="6086475"/>
          <p14:tracePt t="56113" x="3367088" y="6072188"/>
          <p14:tracePt t="56127" x="3324225" y="6057900"/>
          <p14:tracePt t="56143" x="3286125" y="6043613"/>
          <p14:tracePt t="56160" x="3262313" y="6034088"/>
          <p14:tracePt t="56177" x="3252788" y="6024563"/>
          <p14:tracePt t="56210" x="3224213" y="6015038"/>
          <p14:tracePt t="56243" x="3200400" y="5995988"/>
          <p14:tracePt t="56260" x="3176588" y="5991225"/>
          <p14:tracePt t="56277" x="3157538" y="5986463"/>
          <p14:tracePt t="56293" x="3128963" y="5981700"/>
          <p14:tracePt t="56310" x="3081338" y="5967413"/>
          <p14:tracePt t="56327" x="3043238" y="5962650"/>
          <p14:tracePt t="56343" x="3019425" y="5953125"/>
          <p14:tracePt t="56360" x="3000375" y="5943600"/>
          <p14:tracePt t="56377" x="2986088" y="5934075"/>
          <p14:tracePt t="56393" x="2981325" y="5929313"/>
          <p14:tracePt t="56410" x="2971800" y="5929313"/>
          <p14:tracePt t="58528" x="2981325" y="5929313"/>
          <p14:tracePt t="58535" x="3009900" y="5924550"/>
          <p14:tracePt t="58543" x="3043238" y="5919788"/>
          <p14:tracePt t="58560" x="3114675" y="5910263"/>
          <p14:tracePt t="58593" x="3243263" y="5905500"/>
          <p14:tracePt t="58626" x="3324225" y="5905500"/>
          <p14:tracePt t="58643" x="3343275" y="5905500"/>
          <p14:tracePt t="58660" x="3357563" y="5905500"/>
          <p14:tracePt t="58711" x="3348038" y="5910263"/>
          <p14:tracePt t="58719" x="3338513" y="5910263"/>
          <p14:tracePt t="58726" x="3314700" y="5919788"/>
          <p14:tracePt t="58743" x="3238500" y="5934075"/>
          <p14:tracePt t="58760" x="3167063" y="5953125"/>
          <p14:tracePt t="58776" x="3086100" y="5967413"/>
          <p14:tracePt t="58793" x="2981325" y="5967413"/>
          <p14:tracePt t="58810" x="2914650" y="5967413"/>
          <p14:tracePt t="58826" x="2862263" y="5962650"/>
          <p14:tracePt t="58843" x="2800350" y="5953125"/>
          <p14:tracePt t="58860" x="2771775" y="5948363"/>
          <p14:tracePt t="58876" x="2757488" y="5948363"/>
          <p14:tracePt t="58893" x="2747963" y="5948363"/>
          <p14:tracePt t="58910" x="2738438" y="5948363"/>
          <p14:tracePt t="58926" x="2728913" y="5948363"/>
          <p14:tracePt t="59042" x="2733675" y="5948363"/>
          <p14:tracePt t="59049" x="2738438" y="5948363"/>
          <p14:tracePt t="59060" x="2747963" y="5948363"/>
          <p14:tracePt t="59076" x="2776538" y="5948363"/>
          <p14:tracePt t="59093" x="2833688" y="5948363"/>
          <p14:tracePt t="59110" x="2871788" y="5948363"/>
          <p14:tracePt t="59126" x="2900363" y="5948363"/>
          <p14:tracePt t="59143" x="2928938" y="5948363"/>
          <p14:tracePt t="59160" x="2976563" y="5948363"/>
          <p14:tracePt t="59176" x="3019425" y="5948363"/>
          <p14:tracePt t="59193" x="3062288" y="5948363"/>
          <p14:tracePt t="59210" x="3105150" y="5948363"/>
          <p14:tracePt t="59226" x="3162300" y="5938838"/>
          <p14:tracePt t="59243" x="3205163" y="5938838"/>
          <p14:tracePt t="59260" x="3243263" y="5934075"/>
          <p14:tracePt t="59276" x="3295650" y="5934075"/>
          <p14:tracePt t="59293" x="3333750" y="5934075"/>
          <p14:tracePt t="59310" x="3367088" y="5934075"/>
          <p14:tracePt t="59326" x="3405188" y="5934075"/>
          <p14:tracePt t="59343" x="3462338" y="5934075"/>
          <p14:tracePt t="59360" x="3500438" y="5934075"/>
          <p14:tracePt t="59376" x="3529013" y="5934075"/>
          <p14:tracePt t="59393" x="3543300" y="5934075"/>
          <p14:tracePt t="59410" x="3562350" y="5934075"/>
          <p14:tracePt t="59426" x="3567113" y="5934075"/>
          <p14:tracePt t="59443" x="3571875" y="5934075"/>
          <p14:tracePt t="59476" x="3552825" y="5934075"/>
          <p14:tracePt t="59493" x="3490913" y="5934075"/>
          <p14:tracePt t="59510" x="3424238" y="5934075"/>
          <p14:tracePt t="59526" x="3300413" y="5924550"/>
          <p14:tracePt t="59543" x="3200400" y="5924550"/>
          <p14:tracePt t="59560" x="3109913" y="5924550"/>
          <p14:tracePt t="59576" x="3048000" y="5924550"/>
          <p14:tracePt t="59593" x="2986088" y="5919788"/>
          <p14:tracePt t="59610" x="2957513" y="5919788"/>
          <p14:tracePt t="59626" x="2943225" y="5919788"/>
          <p14:tracePt t="59643" x="2938463" y="5919788"/>
          <p14:tracePt t="59660" x="2933700" y="5919788"/>
          <p14:tracePt t="59718" x="2938463" y="5919788"/>
          <p14:tracePt t="59725" x="2952750" y="5919788"/>
          <p14:tracePt t="59733" x="2967038" y="5919788"/>
          <p14:tracePt t="59743" x="2995613" y="5919788"/>
          <p14:tracePt t="59760" x="3052763" y="5919788"/>
          <p14:tracePt t="59776" x="3133725" y="5919788"/>
          <p14:tracePt t="59793" x="3186113" y="5919788"/>
          <p14:tracePt t="59810" x="3228975" y="5919788"/>
          <p14:tracePt t="59826" x="3271838" y="5919788"/>
          <p14:tracePt t="59843" x="3348038" y="5929313"/>
          <p14:tracePt t="59860" x="3390900" y="5929313"/>
          <p14:tracePt t="59876" x="3438525" y="5929313"/>
          <p14:tracePt t="59893" x="3505200" y="5929313"/>
          <p14:tracePt t="59910" x="3543300" y="5919788"/>
          <p14:tracePt t="59926" x="3586163" y="5919788"/>
          <p14:tracePt t="59943" x="3629025" y="5915025"/>
          <p14:tracePt t="59960" x="3705225" y="5905500"/>
          <p14:tracePt t="59976" x="3748088" y="5905500"/>
          <p14:tracePt t="59993" x="3790950" y="5905500"/>
          <p14:tracePt t="60010" x="3819525" y="5905500"/>
          <p14:tracePt t="60026" x="3857625" y="5900738"/>
          <p14:tracePt t="60043" x="3881438" y="5895975"/>
          <p14:tracePt t="60060" x="3895725" y="5895975"/>
          <p14:tracePt t="60076" x="3910013" y="5895975"/>
          <p14:tracePt t="60093" x="3919538" y="5895975"/>
          <p14:tracePt t="60110" x="3924300" y="5895975"/>
          <p14:tracePt t="60126" x="3929063" y="5895975"/>
          <p14:tracePt t="60217" x="3933825" y="5895975"/>
          <p14:tracePt t="61010" x="3962400" y="5891213"/>
          <p14:tracePt t="61017" x="4010025" y="5881688"/>
          <p14:tracePt t="61026" x="4057650" y="5867400"/>
          <p14:tracePt t="61043" x="4186238" y="5848350"/>
          <p14:tracePt t="61060" x="4329113" y="5843588"/>
          <p14:tracePt t="61077" x="4543425" y="5843588"/>
          <p14:tracePt t="61110" x="4867275" y="5853113"/>
          <p14:tracePt t="61143" x="5186363" y="5853113"/>
          <p14:tracePt t="61160" x="5334000" y="5853113"/>
          <p14:tracePt t="61176" x="5467350" y="5853113"/>
          <p14:tracePt t="61193" x="5662613" y="5834063"/>
          <p14:tracePt t="61210" x="5829300" y="5815013"/>
          <p14:tracePt t="61226" x="5986463" y="5815013"/>
          <p14:tracePt t="61243" x="6110288" y="5810250"/>
          <p14:tracePt t="61260" x="6276975" y="5800725"/>
          <p14:tracePt t="61276" x="6348413" y="5800725"/>
          <p14:tracePt t="61293" x="6381750" y="5800725"/>
          <p14:tracePt t="61310" x="6405563" y="5800725"/>
          <p14:tracePt t="61326" x="6415088" y="5800725"/>
          <p14:tracePt t="61509" x="6553200" y="5781675"/>
          <p14:tracePt t="61517" x="6672263" y="5772150"/>
          <p14:tracePt t="61526" x="6796088" y="5762625"/>
          <p14:tracePt t="61543" x="7053263" y="5753100"/>
          <p14:tracePt t="61560" x="7262813" y="5757863"/>
          <p14:tracePt t="61576" x="7529513" y="5786438"/>
          <p14:tracePt t="61593" x="7667625" y="5810250"/>
          <p14:tracePt t="61610" x="7786688" y="5862638"/>
          <p14:tracePt t="61626" x="7862888" y="5900738"/>
          <p14:tracePt t="61643" x="7939088" y="5953125"/>
          <p14:tracePt t="61660" x="7986713" y="5981700"/>
          <p14:tracePt t="61676" x="8020050" y="6000750"/>
          <p14:tracePt t="61693" x="8096250" y="6010275"/>
          <p14:tracePt t="61710" x="8148638" y="6005513"/>
          <p14:tracePt t="61726" x="8201025" y="5995988"/>
          <p14:tracePt t="61743" x="8243888" y="5991225"/>
          <p14:tracePt t="61760" x="8296275" y="5976938"/>
          <p14:tracePt t="61776" x="8334375" y="5967413"/>
          <p14:tracePt t="61793" x="8362950" y="5953125"/>
          <p14:tracePt t="61809" x="8391525" y="5948363"/>
          <p14:tracePt t="61826" x="8424863" y="5943600"/>
          <p14:tracePt t="61843" x="8448675" y="5943600"/>
          <p14:tracePt t="61860" x="8458200" y="5943600"/>
          <p14:tracePt t="61876" x="8467725" y="5943600"/>
          <p14:tracePt t="61928" x="8462963" y="5948363"/>
          <p14:tracePt t="61935" x="8448675" y="5962650"/>
          <p14:tracePt t="61943" x="8420100" y="5981700"/>
          <p14:tracePt t="61960" x="8353425" y="6024563"/>
          <p14:tracePt t="61976" x="8253413" y="6076950"/>
          <p14:tracePt t="61993" x="8172450" y="6100763"/>
          <p14:tracePt t="62009" x="8096250" y="6110288"/>
          <p14:tracePt t="62026" x="8058150" y="6110288"/>
          <p14:tracePt t="62043" x="8034338" y="6096000"/>
          <p14:tracePt t="62059" x="7996238" y="6057900"/>
          <p14:tracePt t="62076" x="7939088" y="5962650"/>
          <p14:tracePt t="62093" x="7896225" y="5905500"/>
          <p14:tracePt t="62110" x="7867650" y="5853113"/>
          <p14:tracePt t="62126" x="7848600" y="5781675"/>
          <p14:tracePt t="62143" x="7848600" y="5738813"/>
          <p14:tracePt t="62159" x="7862888" y="5676900"/>
          <p14:tracePt t="62176" x="7900988" y="5610225"/>
          <p14:tracePt t="62193" x="8015288" y="5514975"/>
          <p14:tracePt t="62209" x="8124825" y="5457825"/>
          <p14:tracePt t="62226" x="8229600" y="5414963"/>
          <p14:tracePt t="62243" x="8310563" y="5405438"/>
          <p14:tracePt t="62260" x="8410575" y="5414963"/>
          <p14:tracePt t="62276" x="8453438" y="5434013"/>
          <p14:tracePt t="62293" x="8482013" y="5467350"/>
          <p14:tracePt t="62310" x="8539163" y="5538788"/>
          <p14:tracePt t="62326" x="8558213" y="5586413"/>
          <p14:tracePt t="62343" x="8567738" y="5629275"/>
          <p14:tracePt t="62359" x="8577263" y="5676900"/>
          <p14:tracePt t="62376" x="8567738" y="5748338"/>
          <p14:tracePt t="62393" x="8548688" y="5791200"/>
          <p14:tracePt t="62409" x="8515350" y="5829300"/>
          <p14:tracePt t="62426" x="8472488" y="5900738"/>
          <p14:tracePt t="62443" x="8329613" y="6005513"/>
          <p14:tracePt t="62459" x="8177213" y="6067425"/>
          <p14:tracePt t="62476" x="8039100" y="6119813"/>
          <p14:tracePt t="62493" x="7877175" y="6138863"/>
          <p14:tracePt t="62509" x="7805738" y="6129338"/>
          <p14:tracePt t="62526" x="7739063" y="6081713"/>
          <p14:tracePt t="62543" x="7681913" y="5981700"/>
          <p14:tracePt t="62560" x="7629525" y="5829300"/>
          <p14:tracePt t="62576" x="7643813" y="5715000"/>
          <p14:tracePt t="62593" x="7696200" y="5586413"/>
          <p14:tracePt t="62609" x="7739063" y="5514975"/>
          <p14:tracePt t="62626" x="7834313" y="5448300"/>
          <p14:tracePt t="62643" x="7929563" y="5424488"/>
          <p14:tracePt t="62660" x="8020050" y="5424488"/>
          <p14:tracePt t="62676" x="8105775" y="5434013"/>
          <p14:tracePt t="62693" x="8167688" y="5476875"/>
          <p14:tracePt t="62709" x="8205788" y="5514975"/>
          <p14:tracePt t="62726" x="8239125" y="5553075"/>
          <p14:tracePt t="62743" x="8272463" y="5634038"/>
          <p14:tracePt t="62759" x="8277225" y="5667375"/>
          <p14:tracePt t="62776" x="8277225" y="5705475"/>
          <p14:tracePt t="62793" x="8262938" y="5757863"/>
          <p14:tracePt t="62810" x="8196263" y="5862638"/>
          <p14:tracePt t="62826" x="8124825" y="5924550"/>
          <p14:tracePt t="62843" x="8024813" y="6000750"/>
          <p14:tracePt t="62859" x="7939088" y="6048375"/>
          <p14:tracePt t="62876" x="7839075" y="6076950"/>
          <p14:tracePt t="62893" x="7796213" y="6076950"/>
          <p14:tracePt t="62909" x="7762875" y="6072188"/>
          <p14:tracePt t="62926" x="7748588" y="6057900"/>
          <p14:tracePt t="62943" x="7734300" y="6038850"/>
          <p14:tracePt t="62959" x="7729538" y="6029325"/>
          <p14:tracePt t="62976" x="7729538" y="6019800"/>
          <p14:tracePt t="62993" x="7729538" y="6010275"/>
          <p14:tracePt t="63009" x="7729538" y="6005513"/>
          <p14:tracePt t="63316" x="7515225" y="5900738"/>
          <p14:tracePt t="63324" x="7115175" y="5667375"/>
          <p14:tracePt t="63331" x="6662738" y="5357813"/>
          <p14:tracePt t="63343" x="6305550" y="5143500"/>
          <p14:tracePt t="63360" x="5305425" y="4438650"/>
          <p14:tracePt t="63377" x="4862513" y="4100513"/>
          <p14:tracePt t="63393" x="4633913" y="3848100"/>
          <p14:tracePt t="63410" x="4552950" y="3767138"/>
          <p14:tracePt t="63426" x="4519613" y="3709988"/>
          <p14:tracePt t="63628" x="4367213" y="3619500"/>
          <p14:tracePt t="63634" x="4143375" y="3490913"/>
          <p14:tracePt t="63648" x="3752850" y="3295650"/>
          <p14:tracePt t="63660" x="3524250" y="3214688"/>
          <p14:tracePt t="63676" x="3109913" y="3128963"/>
          <p14:tracePt t="63693" x="2876550" y="3119438"/>
          <p14:tracePt t="63710" x="2700338" y="3124200"/>
          <p14:tracePt t="63726" x="2562225" y="3128963"/>
          <p14:tracePt t="63743" x="2395538" y="3148013"/>
          <p14:tracePt t="63760" x="2305050" y="3148013"/>
          <p14:tracePt t="63776" x="2233613" y="3143250"/>
          <p14:tracePt t="63793" x="2181225" y="3133725"/>
          <p14:tracePt t="63810" x="2109788" y="3119438"/>
          <p14:tracePt t="63826" x="2066925" y="3114675"/>
          <p14:tracePt t="63843" x="2033588" y="3114675"/>
          <p14:tracePt t="63859" x="1957388" y="3114675"/>
          <p14:tracePt t="63876" x="1909763" y="3114675"/>
          <p14:tracePt t="63893" x="1857375" y="3114675"/>
          <p14:tracePt t="63910" x="1824038" y="3119438"/>
          <p14:tracePt t="63926" x="1790700" y="3133725"/>
          <p14:tracePt t="63943" x="1766888" y="3138488"/>
          <p14:tracePt t="63960" x="1752600" y="3148013"/>
          <p14:tracePt t="63976" x="1747838" y="3148013"/>
          <p14:tracePt t="63978" x="1743075" y="3148013"/>
          <p14:tracePt t="63993" x="1738313" y="3157538"/>
          <p14:tracePt t="64010" x="1738313" y="3171825"/>
          <p14:tracePt t="64026" x="1757363" y="3209925"/>
          <p14:tracePt t="64043" x="1862138" y="3295650"/>
          <p14:tracePt t="64060" x="1995488" y="3352800"/>
          <p14:tracePt t="64076" x="2195513" y="3409950"/>
          <p14:tracePt t="64093" x="2447925" y="3448050"/>
          <p14:tracePt t="64109" x="2771775" y="3476625"/>
          <p14:tracePt t="64126" x="2981325" y="3486150"/>
          <p14:tracePt t="64143" x="3148013" y="3486150"/>
          <p14:tracePt t="64159" x="3348038" y="3471863"/>
          <p14:tracePt t="64176" x="3586163" y="3457575"/>
          <p14:tracePt t="64193" x="3709988" y="3448050"/>
          <p14:tracePt t="64209" x="3843338" y="3438525"/>
          <p14:tracePt t="64226" x="4067175" y="3438525"/>
          <p14:tracePt t="64243" x="4167188" y="3443288"/>
          <p14:tracePt t="64259" x="4291013" y="3448050"/>
          <p14:tracePt t="64276" x="4414838" y="3448050"/>
          <p14:tracePt t="64293" x="4600575" y="3429000"/>
          <p14:tracePt t="64310" x="4691063" y="3414713"/>
          <p14:tracePt t="64326" x="4810125" y="3390900"/>
          <p14:tracePt t="64343" x="4943475" y="3381375"/>
          <p14:tracePt t="64360" x="5133975" y="3357563"/>
          <p14:tracePt t="64376" x="5262563" y="3348038"/>
          <p14:tracePt t="64393" x="5405438" y="3338513"/>
          <p14:tracePt t="64410" x="5538788" y="3338513"/>
          <p14:tracePt t="64426" x="5719763" y="3338513"/>
          <p14:tracePt t="64443" x="5824538" y="3348038"/>
          <p14:tracePt t="64459" x="5924550" y="3367088"/>
          <p14:tracePt t="64476" x="6043613" y="3381375"/>
          <p14:tracePt t="64493" x="6086475" y="3386138"/>
          <p14:tracePt t="64509" x="6129338" y="3390900"/>
          <p14:tracePt t="64526" x="6172200" y="3400425"/>
          <p14:tracePt t="64543" x="6205538" y="3400425"/>
          <p14:tracePt t="64559" x="6219825" y="3400425"/>
          <p14:tracePt t="64748" x="6343650" y="3386138"/>
          <p14:tracePt t="64756" x="6557963" y="3362325"/>
          <p14:tracePt t="64763" x="6757988" y="3309938"/>
          <p14:tracePt t="64776" x="6929438" y="3290888"/>
          <p14:tracePt t="64793" x="7448550" y="3209925"/>
          <p14:tracePt t="64810" x="7648575" y="3200400"/>
          <p14:tracePt t="64826" x="7815263" y="3209925"/>
          <p14:tracePt t="64843" x="7929563" y="3228975"/>
          <p14:tracePt t="64859" x="8043863" y="3271838"/>
          <p14:tracePt t="64876" x="8081963" y="3286125"/>
          <p14:tracePt t="64893" x="8101013" y="3295650"/>
          <p14:tracePt t="64910" x="8124825" y="3305175"/>
          <p14:tracePt t="64926" x="8129588" y="3305175"/>
          <p14:tracePt t="64943" x="8134350" y="3305175"/>
          <p14:tracePt t="64959" x="8143875" y="3305175"/>
          <p14:tracePt t="64976" x="8153400" y="3305175"/>
          <p14:tracePt t="65051" x="8158163" y="3305175"/>
          <p14:tracePt t="66166" x="7991475" y="3305175"/>
          <p14:tracePt t="66173" x="7743825" y="3305175"/>
          <p14:tracePt t="66180" x="7510463" y="3300413"/>
          <p14:tracePt t="66193" x="7191375" y="3286125"/>
          <p14:tracePt t="66210" x="6343650" y="3257550"/>
          <p14:tracePt t="66226" x="5881688" y="3228975"/>
          <p14:tracePt t="66260" x="5276850" y="3209925"/>
          <p14:tracePt t="66293" x="5057775" y="3186113"/>
          <p14:tracePt t="66309" x="5038725" y="3186113"/>
          <p14:tracePt t="66326" x="5038725" y="3181350"/>
          <p14:tracePt t="66541" x="4995863" y="3219450"/>
          <p14:tracePt t="66548" x="4933950" y="3271838"/>
          <p14:tracePt t="66560" x="4838700" y="3400425"/>
          <p14:tracePt t="66576" x="4643438" y="3733800"/>
          <p14:tracePt t="66593" x="4495800" y="4152900"/>
          <p14:tracePt t="66610" x="4457700" y="4381500"/>
          <p14:tracePt t="66626" x="4438650" y="4648200"/>
          <p14:tracePt t="66643" x="4438650" y="5043488"/>
          <p14:tracePt t="66659" x="4438650" y="5272088"/>
          <p14:tracePt t="66676" x="4429125" y="5453063"/>
          <p14:tracePt t="66692" x="4419600" y="5543550"/>
          <p14:tracePt t="66709" x="4414838" y="5614988"/>
          <p14:tracePt t="66726" x="4410075" y="5634038"/>
          <p14:tracePt t="66743" x="4395788" y="5657850"/>
          <p14:tracePt t="66759" x="4391025" y="5681663"/>
          <p14:tracePt t="66776" x="4381500" y="5700713"/>
          <p14:tracePt t="66793" x="4381500" y="5705475"/>
          <p14:tracePt t="66809" x="4376738" y="5710238"/>
          <p14:tracePt t="67026" x="4357688" y="5729288"/>
          <p14:tracePt t="67033" x="4338638" y="5748338"/>
          <p14:tracePt t="67042" x="4329113" y="5757863"/>
          <p14:tracePt t="67059" x="4295775" y="5781675"/>
          <p14:tracePt t="67076" x="4276725" y="5795963"/>
          <p14:tracePt t="67093" x="4271963" y="5800725"/>
          <p14:tracePt t="67109" x="4267200" y="5810250"/>
          <p14:tracePt t="67172" x="4267200" y="5815013"/>
          <p14:tracePt t="67238" x="4262438" y="5819775"/>
          <p14:tracePt t="67334" x="4262438" y="5824538"/>
          <p14:tracePt t="67348" x="4262438" y="5829300"/>
          <p14:tracePt t="67355" x="4257675" y="5829300"/>
          <p14:tracePt t="67363" x="4257675" y="5834063"/>
          <p14:tracePt t="67376" x="4252913" y="5838825"/>
          <p14:tracePt t="67392" x="4243388" y="5848350"/>
          <p14:tracePt t="67409" x="4243388" y="5853113"/>
          <p14:tracePt t="67426" x="4243388" y="5857875"/>
          <p14:tracePt t="67442" x="4243388" y="5867400"/>
          <p14:tracePt t="67510" x="4243388" y="5872163"/>
          <p14:tracePt t="68208" x="4276725" y="5872163"/>
          <p14:tracePt t="68215" x="4319588" y="5872163"/>
          <p14:tracePt t="68226" x="4367213" y="5872163"/>
          <p14:tracePt t="68243" x="4457700" y="5881688"/>
          <p14:tracePt t="68259" x="4595813" y="5895975"/>
          <p14:tracePt t="68276" x="4657725" y="5905500"/>
          <p14:tracePt t="68309" x="4729163" y="5915025"/>
          <p14:tracePt t="68342" x="4767263" y="5919788"/>
          <p14:tracePt t="68359" x="4791075" y="5924550"/>
          <p14:tracePt t="68376" x="4933950" y="5957888"/>
          <p14:tracePt t="68393" x="5072063" y="5976938"/>
          <p14:tracePt t="68409" x="5257800" y="5981700"/>
          <p14:tracePt t="68426" x="5448300" y="5981700"/>
          <p14:tracePt t="68442" x="5695950" y="5962650"/>
          <p14:tracePt t="68459" x="5872163" y="5934075"/>
          <p14:tracePt t="68476" x="6010275" y="5924550"/>
          <p14:tracePt t="68492" x="6110288" y="5919788"/>
          <p14:tracePt t="68509" x="6196013" y="5910263"/>
          <p14:tracePt t="68526" x="6234113" y="5910263"/>
          <p14:tracePt t="68542" x="6253163" y="5910263"/>
          <p14:tracePt t="68559" x="6276975" y="5905500"/>
          <p14:tracePt t="68576" x="6296025" y="5900738"/>
          <p14:tracePt t="68592" x="6319838" y="5895975"/>
          <p14:tracePt t="68609" x="6329363" y="5895975"/>
          <p14:tracePt t="68626" x="6348413" y="5895975"/>
          <p14:tracePt t="68643" x="6357938" y="5895975"/>
          <p14:tracePt t="68659" x="6362700" y="5895975"/>
          <p14:tracePt t="68676" x="6367463" y="5895975"/>
          <p14:tracePt t="68709" x="6367463" y="5891213"/>
          <p14:tracePt t="68726" x="6305550" y="5862638"/>
          <p14:tracePt t="68742" x="5972175" y="5719763"/>
          <p14:tracePt t="68759" x="5024438" y="5353050"/>
          <p14:tracePt t="68776" x="4371975" y="5038725"/>
          <p14:tracePt t="68793" x="3757613" y="4748213"/>
          <p14:tracePt t="68810" x="3052763" y="4443413"/>
          <p14:tracePt t="68826" x="2738438" y="4252913"/>
          <p14:tracePt t="68843" x="2509838" y="4105275"/>
          <p14:tracePt t="68859" x="2343150" y="4005263"/>
          <p14:tracePt t="68876" x="2219325" y="3943350"/>
          <p14:tracePt t="68892" x="2181225" y="3924300"/>
          <p14:tracePt t="68909" x="2162175" y="3910013"/>
          <p14:tracePt t="68926" x="2157413" y="3900488"/>
          <p14:tracePt t="69162" x="2133600" y="3862388"/>
          <p14:tracePt t="69169" x="2100263" y="3790950"/>
          <p14:tracePt t="69177" x="2071688" y="3724275"/>
          <p14:tracePt t="69192" x="2038350" y="3605213"/>
          <p14:tracePt t="69209" x="2024063" y="3552825"/>
          <p14:tracePt t="69226" x="2019300" y="3533775"/>
          <p14:tracePt t="69243" x="2009775" y="3509963"/>
          <p14:tracePt t="69259" x="2000250" y="3495675"/>
          <p14:tracePt t="69276" x="1962150" y="3476625"/>
          <p14:tracePt t="69292" x="1914525" y="3452813"/>
          <p14:tracePt t="69309" x="1838325" y="3424238"/>
          <p14:tracePt t="69326" x="1785938" y="3405188"/>
          <p14:tracePt t="69342" x="1724025" y="3390900"/>
          <p14:tracePt t="69359" x="1685925" y="3386138"/>
          <p14:tracePt t="69376" x="1652588" y="3381375"/>
          <p14:tracePt t="69392" x="1643063" y="3381375"/>
          <p14:tracePt t="69409" x="1638300" y="3381375"/>
          <p14:tracePt t="69426" x="1633538" y="3381375"/>
          <p14:tracePt t="69507" x="1638300" y="3381375"/>
          <p14:tracePt t="69515" x="1647825" y="3381375"/>
          <p14:tracePt t="69526" x="1666875" y="3381375"/>
          <p14:tracePt t="69542" x="1704975" y="3386138"/>
          <p14:tracePt t="69559" x="1771650" y="3395663"/>
          <p14:tracePt t="69576" x="1824038" y="3395663"/>
          <p14:tracePt t="69592" x="1890713" y="3395663"/>
          <p14:tracePt t="69609" x="1962150" y="3395663"/>
          <p14:tracePt t="69626" x="2043113" y="3395663"/>
          <p14:tracePt t="69642" x="2085975" y="3395663"/>
          <p14:tracePt t="69659" x="2119313" y="3395663"/>
          <p14:tracePt t="69676" x="2162175" y="3395663"/>
          <p14:tracePt t="69692" x="2190750" y="3395663"/>
          <p14:tracePt t="69709" x="2219325" y="3395663"/>
          <p14:tracePt t="69726" x="2252663" y="3390900"/>
          <p14:tracePt t="69742" x="2300288" y="3390900"/>
          <p14:tracePt t="69759" x="2319338" y="3390900"/>
          <p14:tracePt t="69775" x="2338388" y="3390900"/>
          <p14:tracePt t="69792" x="2352675" y="3386138"/>
          <p14:tracePt t="69809" x="2371725" y="3386138"/>
          <p14:tracePt t="69826" x="2386013" y="3386138"/>
          <p14:tracePt t="69842" x="2400300" y="3386138"/>
          <p14:tracePt t="69859" x="2405063" y="3386138"/>
          <p14:tracePt t="69876" x="2414588" y="3386138"/>
          <p14:tracePt t="69892" x="2419350" y="3386138"/>
          <p14:tracePt t="69909" x="2424113" y="3386138"/>
          <p14:tracePt t="70154" x="2462213" y="3386138"/>
          <p14:tracePt t="70161" x="2509838" y="3371850"/>
          <p14:tracePt t="70168" x="2566988" y="3362325"/>
          <p14:tracePt t="70176" x="2624138" y="3352800"/>
          <p14:tracePt t="70192" x="2719388" y="3338513"/>
          <p14:tracePt t="70209" x="2786063" y="3338513"/>
          <p14:tracePt t="70226" x="2838450" y="3338513"/>
          <p14:tracePt t="70242" x="2881313" y="3338513"/>
          <p14:tracePt t="70259" x="2909888" y="3338513"/>
          <p14:tracePt t="70276" x="2933700" y="3333750"/>
          <p14:tracePt t="70292" x="2957513" y="3328988"/>
          <p14:tracePt t="70309" x="2990850" y="3314700"/>
          <p14:tracePt t="70326" x="3009900" y="3305175"/>
          <p14:tracePt t="70342" x="3043238" y="3300413"/>
          <p14:tracePt t="70359" x="3076575" y="3286125"/>
          <p14:tracePt t="70376" x="3095625" y="3281363"/>
          <p14:tracePt t="70392" x="3119438" y="3271838"/>
          <p14:tracePt t="70409" x="3133725" y="3267075"/>
          <p14:tracePt t="70426" x="3152775" y="3262313"/>
          <p14:tracePt t="70442" x="3162300" y="3257550"/>
          <p14:tracePt t="70459" x="3171825" y="3257550"/>
          <p14:tracePt t="70476" x="3176588" y="3257550"/>
          <p14:tracePt t="70477" x="3181350" y="3257550"/>
          <p14:tracePt t="70492" x="3186113" y="3257550"/>
          <p14:tracePt t="70509" x="3190875" y="3257550"/>
          <p14:tracePt t="70526" x="3200400" y="3257550"/>
          <p14:tracePt t="70565" x="3205163" y="3257550"/>
          <p14:tracePt t="70575" x="3209925" y="3252788"/>
          <p14:tracePt t="70592" x="3233738" y="3243263"/>
          <p14:tracePt t="70609" x="3271838" y="3238500"/>
          <p14:tracePt t="70626" x="3324225" y="3238500"/>
          <p14:tracePt t="70642" x="3390900" y="3238500"/>
          <p14:tracePt t="70659" x="3481388" y="3238500"/>
          <p14:tracePt t="70676" x="3600450" y="3257550"/>
          <p14:tracePt t="70692" x="3667125" y="3281363"/>
          <p14:tracePt t="70709" x="3714750" y="3290888"/>
          <p14:tracePt t="70726" x="3790950" y="3305175"/>
          <p14:tracePt t="70742" x="3843338" y="3319463"/>
          <p14:tracePt t="70759" x="3886200" y="3319463"/>
          <p14:tracePt t="70775" x="3929063" y="3319463"/>
          <p14:tracePt t="70792" x="3990975" y="3314700"/>
          <p14:tracePt t="70809" x="4019550" y="3309938"/>
          <p14:tracePt t="70826" x="4048125" y="3305175"/>
          <p14:tracePt t="70842" x="4071938" y="3300413"/>
          <p14:tracePt t="70859" x="4095750" y="3295650"/>
          <p14:tracePt t="70875" x="4105275" y="3295650"/>
          <p14:tracePt t="70892" x="4110038" y="3295650"/>
          <p14:tracePt t="70909" x="4119563" y="3295650"/>
          <p14:tracePt t="70926" x="4124325" y="3295650"/>
          <p14:tracePt t="71153" x="4048125" y="3295650"/>
          <p14:tracePt t="71160" x="3910013" y="3305175"/>
          <p14:tracePt t="71167" x="3767138" y="3314700"/>
          <p14:tracePt t="71175" x="3638550" y="3333750"/>
          <p14:tracePt t="71192" x="3295650" y="3381375"/>
          <p14:tracePt t="71209" x="2976563" y="3424238"/>
          <p14:tracePt t="71226" x="2633663" y="3481388"/>
          <p14:tracePt t="71242" x="2457450" y="3500438"/>
          <p14:tracePt t="71259" x="2343150" y="3514725"/>
          <p14:tracePt t="71275" x="2262188" y="3514725"/>
          <p14:tracePt t="71292" x="2185988" y="3514725"/>
          <p14:tracePt t="71309" x="2157413" y="3514725"/>
          <p14:tracePt t="71325" x="2147888" y="3514725"/>
          <p14:tracePt t="71342" x="2143125" y="3514725"/>
          <p14:tracePt t="71359" x="2147888" y="3514725"/>
          <p14:tracePt t="71375" x="2185988" y="3509963"/>
          <p14:tracePt t="71392" x="2286000" y="3495675"/>
          <p14:tracePt t="71409" x="2543175" y="3476625"/>
          <p14:tracePt t="71425" x="2767013" y="3476625"/>
          <p14:tracePt t="71442" x="3076575" y="3452813"/>
          <p14:tracePt t="71459" x="3328988" y="3433763"/>
          <p14:tracePt t="71476" x="3748088" y="3395663"/>
          <p14:tracePt t="71492" x="3971925" y="3376613"/>
          <p14:tracePt t="71509" x="4162425" y="3348038"/>
          <p14:tracePt t="71525" x="4286250" y="3333750"/>
          <p14:tracePt t="71542" x="4381500" y="3324225"/>
          <p14:tracePt t="71559" x="4414838" y="3324225"/>
          <p14:tracePt t="71575" x="4433888" y="3324225"/>
          <p14:tracePt t="71592" x="4448175" y="3324225"/>
          <p14:tracePt t="71609" x="4457700" y="3324225"/>
          <p14:tracePt t="71626" x="4462463" y="3324225"/>
          <p14:tracePt t="71642" x="4471988" y="3324225"/>
          <p14:tracePt t="71675" x="4476750" y="3324225"/>
          <p14:tracePt t="71692" x="4481513" y="3324225"/>
          <p14:tracePt t="72092" x="4524375" y="3314700"/>
          <p14:tracePt t="72100" x="4581525" y="3305175"/>
          <p14:tracePt t="72109" x="4629150" y="3295650"/>
          <p14:tracePt t="72125" x="4700588" y="3281363"/>
          <p14:tracePt t="72142" x="4752975" y="3276600"/>
          <p14:tracePt t="72160" x="4800600" y="3276600"/>
          <p14:tracePt t="72175" x="4829175" y="3276600"/>
          <p14:tracePt t="72209" x="4886325" y="3276600"/>
          <p14:tracePt t="72242" x="4938713" y="3276600"/>
          <p14:tracePt t="72259" x="4948238" y="3276600"/>
          <p14:tracePt t="72276" x="4981575" y="3276600"/>
          <p14:tracePt t="72292" x="5000625" y="3276600"/>
          <p14:tracePt t="72309" x="5024438" y="3276600"/>
          <p14:tracePt t="72325" x="5053013" y="3276600"/>
          <p14:tracePt t="72342" x="5091113" y="3276600"/>
          <p14:tracePt t="72359" x="5110163" y="3276600"/>
          <p14:tracePt t="72375" x="5133975" y="3276600"/>
          <p14:tracePt t="72392" x="5153025" y="3276600"/>
          <p14:tracePt t="72409" x="5167313" y="3276600"/>
          <p14:tracePt t="72425" x="5172075" y="3276600"/>
          <p14:tracePt t="72442" x="5181600" y="3276600"/>
          <p14:tracePt t="72459" x="5186363" y="3276600"/>
          <p14:tracePt t="72475" x="5191125" y="3276600"/>
          <p14:tracePt t="72584" x="5191125" y="3281363"/>
          <p14:tracePt t="72592" x="5191125" y="3286125"/>
          <p14:tracePt t="72599" x="5186363" y="3290888"/>
          <p14:tracePt t="72609" x="5176838" y="3295650"/>
          <p14:tracePt t="72625" x="5153025" y="3305175"/>
          <p14:tracePt t="72642" x="5129213" y="3319463"/>
          <p14:tracePt t="72659" x="5081588" y="3328988"/>
          <p14:tracePt t="72675" x="5062538" y="3343275"/>
          <p14:tracePt t="72692" x="5038725" y="3343275"/>
          <p14:tracePt t="72709" x="5005388" y="3343275"/>
          <p14:tracePt t="72725" x="4986338" y="3343275"/>
          <p14:tracePt t="72742" x="4967288" y="3343275"/>
          <p14:tracePt t="72759" x="4957763" y="3343275"/>
          <p14:tracePt t="72776" x="4948238" y="3343275"/>
          <p14:tracePt t="72792" x="4943475" y="3343275"/>
          <p14:tracePt t="72825" x="4938713" y="3343275"/>
          <p14:tracePt t="72842" x="4929188" y="3343275"/>
          <p14:tracePt t="72859" x="4919663" y="3343275"/>
          <p14:tracePt t="72875" x="4895850" y="3343275"/>
          <p14:tracePt t="72892" x="4881563" y="3343275"/>
          <p14:tracePt t="72909" x="4848225" y="3343275"/>
          <p14:tracePt t="72925" x="4833938" y="3343275"/>
          <p14:tracePt t="72942" x="4824413" y="3343275"/>
          <p14:tracePt t="72959" x="4805363" y="3343275"/>
          <p14:tracePt t="72975" x="4800600" y="3343275"/>
          <p14:tracePt t="72992" x="4791075" y="3343275"/>
          <p14:tracePt t="73009" x="4776788" y="3338513"/>
          <p14:tracePt t="73025" x="4762500" y="3328988"/>
          <p14:tracePt t="73042" x="4748213" y="3314700"/>
          <p14:tracePt t="73059" x="4729163" y="3305175"/>
          <p14:tracePt t="73075" x="4719638" y="3295650"/>
          <p14:tracePt t="73092" x="4695825" y="3271838"/>
          <p14:tracePt t="73109" x="4676775" y="3238500"/>
          <p14:tracePt t="73125" x="4657725" y="3205163"/>
          <p14:tracePt t="73142" x="4648200" y="3143250"/>
          <p14:tracePt t="73159" x="4648200" y="3105150"/>
          <p14:tracePt t="73175" x="4648200" y="3071813"/>
          <p14:tracePt t="73192" x="4648200" y="3048000"/>
          <p14:tracePt t="73209" x="4657725" y="3028950"/>
          <p14:tracePt t="73225" x="4667250" y="3014663"/>
          <p14:tracePt t="73242" x="4681538" y="3005138"/>
          <p14:tracePt t="73259" x="4700588" y="2981325"/>
          <p14:tracePt t="73275" x="4743450" y="2943225"/>
          <p14:tracePt t="73292" x="4772025" y="2928938"/>
          <p14:tracePt t="73309" x="4810125" y="2909888"/>
          <p14:tracePt t="73326" x="4838700" y="2900363"/>
          <p14:tracePt t="73342" x="4886325" y="2895600"/>
          <p14:tracePt t="73359" x="4924425" y="2895600"/>
          <p14:tracePt t="73375" x="4957763" y="2909888"/>
          <p14:tracePt t="73392" x="5005388" y="2933700"/>
          <p14:tracePt t="73409" x="5038725" y="2952750"/>
          <p14:tracePt t="73425" x="5053013" y="2962275"/>
          <p14:tracePt t="73442" x="5076825" y="2986088"/>
          <p14:tracePt t="73459" x="5100638" y="3033713"/>
          <p14:tracePt t="73475" x="5114925" y="3057525"/>
          <p14:tracePt t="73492" x="5124450" y="3086100"/>
          <p14:tracePt t="73509" x="5129213" y="3105150"/>
          <p14:tracePt t="73525" x="5129213" y="3138488"/>
          <p14:tracePt t="73542" x="5129213" y="3162300"/>
          <p14:tracePt t="73559" x="5129213" y="3181350"/>
          <p14:tracePt t="73575" x="5129213" y="3209925"/>
          <p14:tracePt t="73592" x="5129213" y="3224213"/>
          <p14:tracePt t="73609" x="5129213" y="3238500"/>
          <p14:tracePt t="73625" x="5124450" y="3252788"/>
          <p14:tracePt t="73642" x="5110163" y="3271838"/>
          <p14:tracePt t="73659" x="5095875" y="3281363"/>
          <p14:tracePt t="73675" x="5062538" y="3295650"/>
          <p14:tracePt t="73692" x="5010150" y="3324225"/>
          <p14:tracePt t="73709" x="4933950" y="3343275"/>
          <p14:tracePt t="73725" x="4881563" y="3348038"/>
          <p14:tracePt t="73742" x="4838700" y="3362325"/>
          <p14:tracePt t="73759" x="4800600" y="3362325"/>
          <p14:tracePt t="73775" x="4748213" y="3343275"/>
          <p14:tracePt t="73792" x="4714875" y="3324225"/>
          <p14:tracePt t="73809" x="4686300" y="3305175"/>
          <p14:tracePt t="73825" x="4652963" y="3262313"/>
          <p14:tracePt t="73842" x="4629150" y="3181350"/>
          <p14:tracePt t="73859" x="4629150" y="3100388"/>
          <p14:tracePt t="73875" x="4629150" y="3043238"/>
          <p14:tracePt t="73892" x="4648200" y="2986088"/>
          <p14:tracePt t="73909" x="4667250" y="2952750"/>
          <p14:tracePt t="73925" x="4681538" y="2938463"/>
          <p14:tracePt t="73942" x="4700588" y="2919413"/>
          <p14:tracePt t="73959" x="4743450" y="2905125"/>
          <p14:tracePt t="73975" x="4776788" y="2890838"/>
          <p14:tracePt t="73992" x="4819650" y="2890838"/>
          <p14:tracePt t="74009" x="4891088" y="2900363"/>
          <p14:tracePt t="74025" x="4919663" y="2905125"/>
          <p14:tracePt t="74042" x="4943475" y="2924175"/>
          <p14:tracePt t="74059" x="4953000" y="2938463"/>
          <p14:tracePt t="74075" x="4976813" y="2976563"/>
          <p14:tracePt t="74092" x="4976813" y="3019425"/>
          <p14:tracePt t="74109" x="4976813" y="3062288"/>
          <p14:tracePt t="74125" x="4976813" y="3105150"/>
          <p14:tracePt t="74142" x="4967288" y="3152775"/>
          <p14:tracePt t="74159" x="4957763" y="3176588"/>
          <p14:tracePt t="74175" x="4953000" y="3186113"/>
          <p14:tracePt t="74192" x="4948238" y="3195638"/>
          <p14:tracePt t="74209" x="4948238" y="3205163"/>
          <p14:tracePt t="74225" x="4948238" y="3214688"/>
          <p14:tracePt t="74242" x="4948238" y="3219450"/>
          <p14:tracePt t="74259" x="4948238" y="3224213"/>
          <p14:tracePt t="74275" x="4943475" y="3233738"/>
          <p14:tracePt t="74292" x="4938713" y="3238500"/>
          <p14:tracePt t="74309" x="4929188" y="3243263"/>
          <p14:tracePt t="74325" x="4919663" y="3257550"/>
          <p14:tracePt t="74342" x="4914900" y="3262313"/>
          <p14:tracePt t="74359" x="4910138" y="3276600"/>
          <p14:tracePt t="74375" x="4905375" y="3286125"/>
          <p14:tracePt t="74392" x="4905375" y="3290888"/>
          <p14:tracePt t="74435" x="4900613" y="3290888"/>
          <p14:tracePt t="74450" x="4891088" y="3290888"/>
          <p14:tracePt t="74458" x="4876800" y="3290888"/>
          <p14:tracePt t="74475" x="4857750" y="3286125"/>
          <p14:tracePt t="74492" x="4833938" y="3281363"/>
          <p14:tracePt t="74509" x="4786313" y="3257550"/>
          <p14:tracePt t="74525" x="4757738" y="3238500"/>
          <p14:tracePt t="74542" x="4733925" y="3224213"/>
          <p14:tracePt t="74559" x="4705350" y="3176588"/>
          <p14:tracePt t="74575" x="4691063" y="3062288"/>
          <p14:tracePt t="74592" x="4700588" y="2976563"/>
          <p14:tracePt t="74609" x="4714875" y="2933700"/>
          <p14:tracePt t="74625" x="4738688" y="2890838"/>
          <p14:tracePt t="74642" x="4762500" y="2881313"/>
          <p14:tracePt t="74658" x="4800600" y="2862263"/>
          <p14:tracePt t="74675" x="4833938" y="2857500"/>
          <p14:tracePt t="74692" x="4881563" y="2847975"/>
          <p14:tracePt t="74709" x="4910138" y="2857500"/>
          <p14:tracePt t="74725" x="4933950" y="2881313"/>
          <p14:tracePt t="74742" x="4962525" y="2933700"/>
          <p14:tracePt t="74759" x="4981575" y="3033713"/>
          <p14:tracePt t="74775" x="4981575" y="3067050"/>
          <p14:tracePt t="74792" x="4981575" y="3095625"/>
          <p14:tracePt t="74809" x="4981575" y="3119438"/>
          <p14:tracePt t="74825" x="4972050" y="3152775"/>
          <p14:tracePt t="74842" x="4967288" y="3181350"/>
          <p14:tracePt t="74858" x="4957763" y="3209925"/>
          <p14:tracePt t="74875" x="4953000" y="3252788"/>
          <p14:tracePt t="74892" x="4948238" y="3271838"/>
          <p14:tracePt t="74909" x="4943475" y="3286125"/>
          <p14:tracePt t="74925" x="4938713" y="3305175"/>
          <p14:tracePt t="74942" x="4929188" y="3328988"/>
          <p14:tracePt t="74958" x="4924425" y="3343275"/>
          <p14:tracePt t="74975" x="4919663" y="3352800"/>
          <p14:tracePt t="74992" x="4919663" y="3362325"/>
          <p14:tracePt t="75008" x="4919663" y="3371850"/>
          <p14:tracePt t="75025" x="4919663" y="3376613"/>
          <p14:tracePt t="75294" x="4933950" y="3376613"/>
          <p14:tracePt t="75302" x="4962525" y="3371850"/>
          <p14:tracePt t="75309" x="4986338" y="3371850"/>
          <p14:tracePt t="75325" x="5029200" y="3371850"/>
          <p14:tracePt t="75342" x="5062538" y="3371850"/>
          <p14:tracePt t="75358" x="5091113" y="3371850"/>
          <p14:tracePt t="75375" x="5119688" y="3371850"/>
          <p14:tracePt t="75392" x="5133975" y="3371850"/>
          <p14:tracePt t="75408" x="5143500" y="3371850"/>
          <p14:tracePt t="75425" x="5157788" y="3371850"/>
          <p14:tracePt t="75442" x="5176838" y="3371850"/>
          <p14:tracePt t="75458" x="5191125" y="3371850"/>
          <p14:tracePt t="75475" x="5200650" y="3371850"/>
          <p14:tracePt t="75492" x="5214938" y="3371850"/>
          <p14:tracePt t="75509" x="5219700" y="3371850"/>
          <p14:tracePt t="75525" x="5229225" y="3371850"/>
          <p14:tracePt t="75558" x="5233988" y="3371850"/>
          <p14:tracePt t="75830" x="5281613" y="3362325"/>
          <p14:tracePt t="75838" x="5338763" y="3357563"/>
          <p14:tracePt t="75845" x="5395913" y="3348038"/>
          <p14:tracePt t="75858" x="5453063" y="3338513"/>
          <p14:tracePt t="75875" x="5686425" y="3338513"/>
          <p14:tracePt t="75892" x="5819775" y="3352800"/>
          <p14:tracePt t="75908" x="5948363" y="3362325"/>
          <p14:tracePt t="75925" x="6081713" y="3367088"/>
          <p14:tracePt t="75942" x="6272213" y="3376613"/>
          <p14:tracePt t="75959" x="6372225" y="3376613"/>
          <p14:tracePt t="75975" x="6462713" y="3376613"/>
          <p14:tracePt t="75978" x="6519863" y="3371850"/>
          <p14:tracePt t="75992" x="6610350" y="3371850"/>
          <p14:tracePt t="76008" x="6691313" y="3371850"/>
          <p14:tracePt t="76025" x="6748463" y="3371850"/>
          <p14:tracePt t="76042" x="6810375" y="3371850"/>
          <p14:tracePt t="76058" x="6867525" y="3371850"/>
          <p14:tracePt t="76075" x="6896100" y="3371850"/>
          <p14:tracePt t="76092" x="6934200" y="3371850"/>
          <p14:tracePt t="76108" x="6953250" y="3367088"/>
          <p14:tracePt t="76125" x="6986588" y="3362325"/>
          <p14:tracePt t="76142" x="7010400" y="3362325"/>
          <p14:tracePt t="76158" x="7019925" y="3357563"/>
          <p14:tracePt t="76175" x="7038975" y="3352800"/>
          <p14:tracePt t="76192" x="7043738" y="3352800"/>
          <p14:tracePt t="76208" x="7048500" y="3352800"/>
          <p14:tracePt t="76225" x="7058025" y="3352800"/>
          <p14:tracePt t="76404" x="6943725" y="3362325"/>
          <p14:tracePt t="76412" x="6753225" y="3376613"/>
          <p14:tracePt t="76418" x="6538913" y="3400425"/>
          <p14:tracePt t="76426" x="6348413" y="3424238"/>
          <p14:tracePt t="76442" x="6048375" y="3467100"/>
          <p14:tracePt t="76458" x="5772150" y="3495675"/>
          <p14:tracePt t="76475" x="5614988" y="3505200"/>
          <p14:tracePt t="76477" x="5557838" y="3505200"/>
          <p14:tracePt t="76492" x="5486400" y="3505200"/>
          <p14:tracePt t="76509" x="5443538" y="3495675"/>
          <p14:tracePt t="76525" x="5410200" y="3490913"/>
          <p14:tracePt t="76542" x="5376863" y="3471863"/>
          <p14:tracePt t="76559" x="5329238" y="3448050"/>
          <p14:tracePt t="76575" x="5286375" y="3429000"/>
          <p14:tracePt t="76592" x="5248275" y="3424238"/>
          <p14:tracePt t="76609" x="5214938" y="3414713"/>
          <p14:tracePt t="76625" x="5191125" y="3405188"/>
          <p14:tracePt t="76642" x="5181600" y="3395663"/>
          <p14:tracePt t="76659" x="5172075" y="3390900"/>
          <p14:tracePt t="76676" x="5162550" y="3386138"/>
          <p14:tracePt t="76720" x="5157788" y="3386138"/>
          <p14:tracePt t="76728" x="5153025" y="3386138"/>
          <p14:tracePt t="76743" x="5143500" y="3390900"/>
          <p14:tracePt t="76758" x="5119688" y="3405188"/>
          <p14:tracePt t="76775" x="5057775" y="3419475"/>
          <p14:tracePt t="76792" x="4905375" y="3452813"/>
          <p14:tracePt t="76808" x="4814888" y="3467100"/>
          <p14:tracePt t="76825" x="4762500" y="3467100"/>
          <p14:tracePt t="76842" x="4729163" y="3467100"/>
          <p14:tracePt t="76859" x="4691063" y="3424238"/>
          <p14:tracePt t="76875" x="4676775" y="3328988"/>
          <p14:tracePt t="76892" x="4676775" y="3238500"/>
          <p14:tracePt t="76909" x="4691063" y="3190875"/>
          <p14:tracePt t="76925" x="4733925" y="3157538"/>
          <p14:tracePt t="76942" x="4805363" y="3128963"/>
          <p14:tracePt t="76959" x="4886325" y="3128963"/>
          <p14:tracePt t="76975" x="4962525" y="3162300"/>
          <p14:tracePt t="76976" x="4991100" y="3181350"/>
          <p14:tracePt t="76992" x="5053013" y="3252788"/>
          <p14:tracePt t="77008" x="5100638" y="3319463"/>
          <p14:tracePt t="77025" x="5119688" y="3357563"/>
          <p14:tracePt t="77042" x="5133975" y="3386138"/>
          <p14:tracePt t="77058" x="5138738" y="3395663"/>
          <p14:tracePt t="77075" x="5138738" y="3400425"/>
          <p14:tracePt t="77092" x="5138738" y="3405188"/>
          <p14:tracePt t="77108" x="5138738" y="3409950"/>
          <p14:tracePt t="77142" x="5138738" y="3414713"/>
          <p14:tracePt t="77476" x="5200650" y="3409950"/>
          <p14:tracePt t="77484" x="5300663" y="3390900"/>
          <p14:tracePt t="77492" x="5410200" y="3381375"/>
          <p14:tracePt t="77508" x="5600700" y="3357563"/>
          <p14:tracePt t="77525" x="5800725" y="3348038"/>
          <p14:tracePt t="77542" x="6153150" y="3348038"/>
          <p14:tracePt t="77558" x="6334125" y="3357563"/>
          <p14:tracePt t="77592" x="6648450" y="3395663"/>
          <p14:tracePt t="77625" x="6810375" y="3409950"/>
          <p14:tracePt t="77642" x="6834188" y="3409950"/>
          <p14:tracePt t="77658" x="6848475" y="3409950"/>
          <p14:tracePt t="77675" x="6858000" y="3409950"/>
          <p14:tracePt t="77692" x="6862763" y="3409950"/>
          <p14:tracePt t="77708" x="6867525" y="3409950"/>
          <p14:tracePt t="77725" x="6872288" y="3409950"/>
          <p14:tracePt t="77791" x="6877050" y="3409950"/>
          <p14:tracePt t="77813" x="6881813" y="3409950"/>
          <p14:tracePt t="77821" x="6886575" y="3409950"/>
          <p14:tracePt t="77835" x="6896100" y="3409950"/>
          <p14:tracePt t="77843" x="6900863" y="3414713"/>
          <p14:tracePt t="77858" x="6915150" y="3414713"/>
          <p14:tracePt t="77875" x="6938963" y="3419475"/>
          <p14:tracePt t="77892" x="6958013" y="3419475"/>
          <p14:tracePt t="77909" x="7005638" y="3424238"/>
          <p14:tracePt t="77925" x="7048500" y="3433763"/>
          <p14:tracePt t="77942" x="7091363" y="3433763"/>
          <p14:tracePt t="77958" x="7124700" y="3433763"/>
          <p14:tracePt t="77975" x="7186613" y="3429000"/>
          <p14:tracePt t="77992" x="7239000" y="3424238"/>
          <p14:tracePt t="78009" x="7310438" y="3409950"/>
          <p14:tracePt t="78025" x="7358063" y="3409950"/>
          <p14:tracePt t="78042" x="7434263" y="3395663"/>
          <p14:tracePt t="78058" x="7458075" y="3390900"/>
          <p14:tracePt t="78075" x="7477125" y="3386138"/>
          <p14:tracePt t="78092" x="7486650" y="3386138"/>
          <p14:tracePt t="78108" x="7491413" y="3386138"/>
          <p14:tracePt t="78299" x="7548563" y="3357563"/>
          <p14:tracePt t="78306" x="7605713" y="3324225"/>
          <p14:tracePt t="78313" x="7667625" y="3309938"/>
          <p14:tracePt t="78325" x="7715250" y="3290888"/>
          <p14:tracePt t="78342" x="7858125" y="3262313"/>
          <p14:tracePt t="78358" x="7967663" y="3252788"/>
          <p14:tracePt t="78375" x="8062913" y="3243263"/>
          <p14:tracePt t="78392" x="8129588" y="3243263"/>
          <p14:tracePt t="78408" x="8205788" y="3238500"/>
          <p14:tracePt t="78425" x="8234363" y="3238500"/>
          <p14:tracePt t="78442" x="8258175" y="3233738"/>
          <p14:tracePt t="78458" x="8277225" y="3228975"/>
          <p14:tracePt t="78475" x="8305800" y="3214688"/>
          <p14:tracePt t="78492" x="8315325" y="3205163"/>
          <p14:tracePt t="78508" x="8324850" y="3200400"/>
          <p14:tracePt t="78525" x="8334375" y="3190875"/>
          <p14:tracePt t="78542" x="8343900" y="3186113"/>
          <p14:tracePt t="78558" x="8343900" y="3181350"/>
          <p14:tracePt t="78575" x="8343900" y="3171825"/>
          <p14:tracePt t="78592" x="8334375" y="3148013"/>
          <p14:tracePt t="78608" x="8320088" y="3114675"/>
          <p14:tracePt t="78625" x="8267700" y="3067050"/>
          <p14:tracePt t="78642" x="8177213" y="2986088"/>
          <p14:tracePt t="78658" x="8039100" y="2895600"/>
          <p14:tracePt t="78675" x="7972425" y="2857500"/>
          <p14:tracePt t="78692" x="7929563" y="2843213"/>
          <p14:tracePt t="78708" x="7896225" y="2833688"/>
          <p14:tracePt t="78725" x="7848600" y="2819400"/>
          <p14:tracePt t="78742" x="7815263" y="2809875"/>
          <p14:tracePt t="78758" x="7762875" y="2795588"/>
          <p14:tracePt t="78775" x="7677150" y="2781300"/>
          <p14:tracePt t="78791" x="7624763" y="2781300"/>
          <p14:tracePt t="78808" x="7577138" y="2781300"/>
          <p14:tracePt t="78825" x="7539038" y="2781300"/>
          <p14:tracePt t="78842" x="7500938" y="2781300"/>
          <p14:tracePt t="78858" x="7472363" y="2781300"/>
          <p14:tracePt t="78875" x="7443788" y="2781300"/>
          <p14:tracePt t="78892" x="7415213" y="2781300"/>
          <p14:tracePt t="78908" x="7353300" y="2800350"/>
          <p14:tracePt t="78925" x="7305675" y="2828925"/>
          <p14:tracePt t="78942" x="7262813" y="2862263"/>
          <p14:tracePt t="78958" x="7224713" y="2890838"/>
          <p14:tracePt t="78975" x="7158038" y="2943225"/>
          <p14:tracePt t="78992" x="7124700" y="2981325"/>
          <p14:tracePt t="79008" x="7086600" y="3014663"/>
          <p14:tracePt t="79025" x="7038975" y="3052763"/>
          <p14:tracePt t="79042" x="7015163" y="3067050"/>
          <p14:tracePt t="79058" x="6991350" y="3081338"/>
          <p14:tracePt t="79075" x="6977063" y="3090863"/>
          <p14:tracePt t="79092" x="6967538" y="3100388"/>
          <p14:tracePt t="79108" x="6962775" y="3105150"/>
          <p14:tracePt t="79125" x="6962775" y="3109913"/>
          <p14:tracePt t="79141" x="6962775" y="3124200"/>
          <p14:tracePt t="79158" x="6962775" y="3148013"/>
          <p14:tracePt t="79175" x="6972300" y="3171825"/>
          <p14:tracePt t="79192" x="6991350" y="3195638"/>
          <p14:tracePt t="79208" x="7038975" y="3238500"/>
          <p14:tracePt t="79225" x="7115175" y="3286125"/>
          <p14:tracePt t="79242" x="7191375" y="3314700"/>
          <p14:tracePt t="79258" x="7272338" y="3328988"/>
          <p14:tracePt t="79275" x="7377113" y="3343275"/>
          <p14:tracePt t="79291" x="7429500" y="3343275"/>
          <p14:tracePt t="79308" x="7477125" y="3343275"/>
          <p14:tracePt t="79325" x="7519988" y="3343275"/>
          <p14:tracePt t="79341" x="7596188" y="3343275"/>
          <p14:tracePt t="79358" x="7639050" y="3343275"/>
          <p14:tracePt t="79375" x="7677150" y="3338513"/>
          <p14:tracePt t="79392" x="7715250" y="3333750"/>
          <p14:tracePt t="79408" x="7739063" y="3324225"/>
          <p14:tracePt t="79425" x="7758113" y="3319463"/>
          <p14:tracePt t="79442" x="7767638" y="3314700"/>
          <p14:tracePt t="79458" x="7791450" y="3300413"/>
          <p14:tracePt t="79475" x="7800975" y="3286125"/>
          <p14:tracePt t="79492" x="7810500" y="3276600"/>
          <p14:tracePt t="79508" x="7820025" y="3252788"/>
          <p14:tracePt t="79525" x="7824788" y="3228975"/>
          <p14:tracePt t="79542" x="7824788" y="3205163"/>
          <p14:tracePt t="79558" x="7824788" y="3186113"/>
          <p14:tracePt t="79575" x="7815263" y="3162300"/>
          <p14:tracePt t="79592" x="7753350" y="3109913"/>
          <p14:tracePt t="79608" x="7662863" y="3052763"/>
          <p14:tracePt t="79625" x="7596188" y="3014663"/>
          <p14:tracePt t="79642" x="7505700" y="2971800"/>
          <p14:tracePt t="79658" x="7410450" y="2957513"/>
          <p14:tracePt t="79675" x="7319963" y="2957513"/>
          <p14:tracePt t="79691" x="7219950" y="2962275"/>
          <p14:tracePt t="79708" x="7091363" y="2986088"/>
          <p14:tracePt t="79725" x="7005638" y="3000375"/>
          <p14:tracePt t="79742" x="6891338" y="3024188"/>
          <p14:tracePt t="79758" x="6777038" y="3048000"/>
          <p14:tracePt t="79775" x="6610350" y="3081338"/>
          <p14:tracePt t="79791" x="6505575" y="3105150"/>
          <p14:tracePt t="79808" x="6381750" y="3124200"/>
          <p14:tracePt t="79825" x="6257925" y="3133725"/>
          <p14:tracePt t="79842" x="6119813" y="3148013"/>
          <p14:tracePt t="79858" x="6057900" y="3162300"/>
          <p14:tracePt t="79875" x="5995988" y="3167063"/>
          <p14:tracePt t="79892" x="5910263" y="3181350"/>
          <p14:tracePt t="79908" x="5843588" y="3186113"/>
          <p14:tracePt t="79925" x="5786438" y="3209925"/>
          <p14:tracePt t="79942" x="5715000" y="3228975"/>
          <p14:tracePt t="79958" x="5634038" y="3257550"/>
          <p14:tracePt t="79975" x="5572125" y="3271838"/>
          <p14:tracePt t="79992" x="5510213" y="3290888"/>
          <p14:tracePt t="80009" x="5457825" y="3314700"/>
          <p14:tracePt t="80025" x="5386388" y="3338513"/>
          <p14:tracePt t="80042" x="5353050" y="3357563"/>
          <p14:tracePt t="80058" x="5319713" y="3367088"/>
          <p14:tracePt t="80075" x="5276850" y="3381375"/>
          <p14:tracePt t="80092" x="5253038" y="3390900"/>
          <p14:tracePt t="80108" x="5238750" y="3395663"/>
          <p14:tracePt t="80125" x="5229225" y="3400425"/>
          <p14:tracePt t="80141" x="5219700" y="3400425"/>
          <p14:tracePt t="80158" x="5210175" y="3400425"/>
          <p14:tracePt t="80215" x="5219700" y="3395663"/>
          <p14:tracePt t="80222" x="5229225" y="3395663"/>
          <p14:tracePt t="80230" x="5248275" y="3390900"/>
          <p14:tracePt t="80242" x="5281613" y="3386138"/>
          <p14:tracePt t="80258" x="5419725" y="3367088"/>
          <p14:tracePt t="80275" x="5500688" y="3362325"/>
          <p14:tracePt t="80291" x="5581650" y="3362325"/>
          <p14:tracePt t="80308" x="5638800" y="3362325"/>
          <p14:tracePt t="80325" x="5729288" y="3376613"/>
          <p14:tracePt t="80342" x="5776913" y="3381375"/>
          <p14:tracePt t="80358" x="5838825" y="3390900"/>
          <p14:tracePt t="80375" x="5881688" y="3409950"/>
          <p14:tracePt t="80391" x="5953125" y="3429000"/>
          <p14:tracePt t="80408" x="6005513" y="3433763"/>
          <p14:tracePt t="80425" x="6053138" y="3433763"/>
          <p14:tracePt t="80442" x="6105525" y="3443288"/>
          <p14:tracePt t="80458" x="6186488" y="3448050"/>
          <p14:tracePt t="80475" x="6257925" y="3452813"/>
          <p14:tracePt t="80491" x="6319838" y="3467100"/>
          <p14:tracePt t="80508" x="6372225" y="3476625"/>
          <p14:tracePt t="80525" x="6462713" y="3476625"/>
          <p14:tracePt t="80542" x="6524625" y="3476625"/>
          <p14:tracePt t="80558" x="6591300" y="3471863"/>
          <p14:tracePt t="80576" x="6686550" y="3457575"/>
          <p14:tracePt t="80592" x="6748463" y="3452813"/>
          <p14:tracePt t="80608" x="6800850" y="3448050"/>
          <p14:tracePt t="80625" x="6858000" y="3438525"/>
          <p14:tracePt t="80642" x="6943725" y="3438525"/>
          <p14:tracePt t="80658" x="7010400" y="3438525"/>
          <p14:tracePt t="80675" x="7072313" y="3433763"/>
          <p14:tracePt t="80692" x="7119938" y="3424238"/>
          <p14:tracePt t="80708" x="7191375" y="3419475"/>
          <p14:tracePt t="80725" x="7239000" y="3414713"/>
          <p14:tracePt t="80741" x="7291388" y="3414713"/>
          <p14:tracePt t="80758" x="7348538" y="3414713"/>
          <p14:tracePt t="80775" x="7400925" y="3414713"/>
          <p14:tracePt t="80792" x="7434263" y="3414713"/>
          <p14:tracePt t="80808" x="7472363" y="3414713"/>
          <p14:tracePt t="80825" x="7515225" y="3414713"/>
          <p14:tracePt t="80841" x="7553325" y="3414713"/>
          <p14:tracePt t="80858" x="7581900" y="3414713"/>
          <p14:tracePt t="80875" x="7610475" y="3414713"/>
          <p14:tracePt t="80891" x="7658100" y="3405188"/>
          <p14:tracePt t="80908" x="7677150" y="3405188"/>
          <p14:tracePt t="80925" x="7715250" y="3395663"/>
          <p14:tracePt t="80942" x="7762875" y="3381375"/>
          <p14:tracePt t="80958" x="7791450" y="3381375"/>
          <p14:tracePt t="80975" x="7820025" y="3376613"/>
          <p14:tracePt t="80992" x="7853363" y="3371850"/>
          <p14:tracePt t="81008" x="7896225" y="3348038"/>
          <p14:tracePt t="81025" x="7929563" y="3328988"/>
          <p14:tracePt t="81041" x="7958138" y="3309938"/>
          <p14:tracePt t="81058" x="7986713" y="3300413"/>
          <p14:tracePt t="81075" x="8043863" y="3276600"/>
          <p14:tracePt t="81091" x="8086725" y="3262313"/>
          <p14:tracePt t="81108" x="8120063" y="3257550"/>
          <p14:tracePt t="81125" x="8177213" y="3243263"/>
          <p14:tracePt t="81141" x="8201025" y="3233738"/>
          <p14:tracePt t="81158" x="8220075" y="3228975"/>
          <p14:tracePt t="81175" x="8229600" y="3224213"/>
          <p14:tracePt t="81191" x="8243888" y="3224213"/>
          <p14:tracePt t="81208" x="8248650" y="3224213"/>
          <p14:tracePt t="81225" x="8253413" y="3224213"/>
          <p14:tracePt t="81241" x="8258175" y="3224213"/>
          <p14:tracePt t="81275" x="8262938" y="3224213"/>
          <p14:tracePt t="82293" x="8239125" y="3224213"/>
          <p14:tracePt t="82300" x="8205788" y="3224213"/>
          <p14:tracePt t="82309" x="8181975" y="3224213"/>
          <p14:tracePt t="82325" x="8143875" y="3224213"/>
          <p14:tracePt t="82341" x="8115300" y="3224213"/>
          <p14:tracePt t="82358" x="8101013" y="3224213"/>
          <p14:tracePt t="82391" x="8081963" y="3224213"/>
          <p14:tracePt t="82425" x="8067675" y="3224213"/>
          <p14:tracePt t="82484" x="8062913" y="3224213"/>
          <p14:tracePt t="82499" x="8058150" y="3224213"/>
          <p14:tracePt t="82506" x="8053388" y="3224213"/>
          <p14:tracePt t="82521" x="8048625" y="3224213"/>
          <p14:tracePt t="82528" x="8043863" y="3224213"/>
          <p14:tracePt t="82541" x="8034338" y="3224213"/>
          <p14:tracePt t="82558" x="7986713" y="3224213"/>
          <p14:tracePt t="82575" x="7900988" y="3224213"/>
          <p14:tracePt t="82591" x="7767638" y="3224213"/>
          <p14:tracePt t="82608" x="7610475" y="3224213"/>
          <p14:tracePt t="82625" x="7319963" y="3228975"/>
          <p14:tracePt t="82642" x="7167563" y="3228975"/>
          <p14:tracePt t="82658" x="7000875" y="3228975"/>
          <p14:tracePt t="82675" x="6810375" y="3214688"/>
          <p14:tracePt t="82691" x="6734175" y="3205163"/>
          <p14:tracePt t="82708" x="6700838" y="3205163"/>
          <p14:tracePt t="82725" x="6686550" y="3205163"/>
          <p14:tracePt t="82741" x="6681788" y="3205163"/>
          <p14:tracePt t="83285" x="6677025" y="3205163"/>
          <p14:tracePt t="83293" x="6672263" y="3205163"/>
          <p14:tracePt t="83300" x="6662738" y="3214688"/>
          <p14:tracePt t="83308" x="6657975" y="3214688"/>
          <p14:tracePt t="83325" x="6638925" y="3224213"/>
          <p14:tracePt t="83341" x="6619875" y="3228975"/>
          <p14:tracePt t="83358" x="6577013" y="3233738"/>
          <p14:tracePt t="83391" x="6500813" y="3233738"/>
          <p14:tracePt t="83424" x="6434138" y="3233738"/>
          <p14:tracePt t="83441" x="6410325" y="3228975"/>
          <p14:tracePt t="83458" x="6400800" y="3219450"/>
          <p14:tracePt t="83474" x="6386513" y="3219450"/>
          <p14:tracePt t="83476" x="6381750" y="3219450"/>
          <p14:tracePt t="83491" x="6367463" y="3219450"/>
          <p14:tracePt t="83508" x="6357938" y="3219450"/>
          <p14:tracePt t="83525" x="6353175" y="3219450"/>
          <p14:tracePt t="83541" x="6343650" y="3219450"/>
          <p14:tracePt t="83558" x="6334125" y="3219450"/>
          <p14:tracePt t="83574" x="6329363" y="3219450"/>
          <p14:tracePt t="83591" x="6324600" y="3219450"/>
          <p14:tracePt t="83608" x="6305550" y="3224213"/>
          <p14:tracePt t="83625" x="6296025" y="3228975"/>
          <p14:tracePt t="83641" x="6281738" y="3233738"/>
          <p14:tracePt t="83658" x="6262688" y="3243263"/>
          <p14:tracePt t="83675" x="6215063" y="3262313"/>
          <p14:tracePt t="83691" x="6181725" y="3281363"/>
          <p14:tracePt t="83708" x="6129338" y="3290888"/>
          <p14:tracePt t="83725" x="6048375" y="3319463"/>
          <p14:tracePt t="83741" x="6019800" y="3338513"/>
          <p14:tracePt t="83758" x="5995988" y="3362325"/>
          <p14:tracePt t="83775" x="5967413" y="3414713"/>
          <p14:tracePt t="83791" x="5929313" y="3548063"/>
          <p14:tracePt t="83808" x="5919788" y="3652838"/>
          <p14:tracePt t="83824" x="5915025" y="3762375"/>
          <p14:tracePt t="83841" x="5876925" y="3943350"/>
          <p14:tracePt t="83858" x="5824538" y="4152900"/>
          <p14:tracePt t="83875" x="5762625" y="4433888"/>
          <p14:tracePt t="83891" x="5705475" y="4648200"/>
          <p14:tracePt t="83908" x="5653088" y="4852988"/>
          <p14:tracePt t="83925" x="5562600" y="5138738"/>
          <p14:tracePt t="83941" x="5500688" y="5257800"/>
          <p14:tracePt t="83958" x="5453063" y="5357813"/>
          <p14:tracePt t="83975" x="5410200" y="5414963"/>
          <p14:tracePt t="84225" x="5367338" y="5405438"/>
          <p14:tracePt t="84232" x="5314950" y="5353050"/>
          <p14:tracePt t="84241" x="5253038" y="5281613"/>
          <p14:tracePt t="84258" x="5129213" y="5105400"/>
          <p14:tracePt t="84274" x="5029200" y="4862513"/>
          <p14:tracePt t="84291" x="4900613" y="4471988"/>
          <p14:tracePt t="84308" x="4848225" y="4300538"/>
          <p14:tracePt t="84325" x="4776788" y="4114800"/>
          <p14:tracePt t="84341" x="4724400" y="4010025"/>
          <p14:tracePt t="84358" x="4662488" y="3924300"/>
          <p14:tracePt t="84374" x="4629150" y="3895725"/>
          <p14:tracePt t="84391" x="4605338" y="3886200"/>
          <p14:tracePt t="84408" x="4591050" y="3876675"/>
          <p14:tracePt t="84424" x="4586288" y="3876675"/>
          <p14:tracePt t="84621" x="4538663" y="3852863"/>
          <p14:tracePt t="84628" x="4476750" y="3819525"/>
          <p14:tracePt t="84636" x="4429125" y="3767138"/>
          <p14:tracePt t="84643" x="4371975" y="3705225"/>
          <p14:tracePt t="84658" x="4267200" y="3571875"/>
          <p14:tracePt t="84674" x="4181475" y="3476625"/>
          <p14:tracePt t="84691" x="4133850" y="3429000"/>
          <p14:tracePt t="84708" x="4100513" y="3400425"/>
          <p14:tracePt t="84724" x="4086225" y="3386138"/>
          <p14:tracePt t="84741" x="4076700" y="3376613"/>
          <p14:tracePt t="84758" x="4076700" y="3371850"/>
          <p14:tracePt t="84774" x="4076700" y="3367088"/>
          <p14:tracePt t="84791" x="4076700" y="3362325"/>
          <p14:tracePt t="84808" x="4081463" y="3357563"/>
          <p14:tracePt t="84824" x="4086225" y="3357563"/>
          <p14:tracePt t="84841" x="4095750" y="3357563"/>
          <p14:tracePt t="84858" x="4100513" y="3357563"/>
          <p14:tracePt t="84874" x="4105275" y="3376613"/>
          <p14:tracePt t="84891" x="4105275" y="3409950"/>
          <p14:tracePt t="84908" x="4100513" y="3481388"/>
          <p14:tracePt t="84924" x="4086225" y="3529013"/>
          <p14:tracePt t="84941" x="4062413" y="3595688"/>
          <p14:tracePt t="84958" x="4033838" y="3657600"/>
          <p14:tracePt t="84974" x="3990975" y="3781425"/>
          <p14:tracePt t="84991" x="3962400" y="3838575"/>
          <p14:tracePt t="85008" x="3948113" y="3876675"/>
          <p14:tracePt t="85025" x="3938588" y="3924300"/>
          <p14:tracePt t="85041" x="3924300" y="3957638"/>
          <p14:tracePt t="85058" x="3919538" y="3986213"/>
          <p14:tracePt t="85074" x="3914775" y="4014788"/>
          <p14:tracePt t="85091" x="3900488" y="4071938"/>
          <p14:tracePt t="85108" x="3895725" y="4114800"/>
          <p14:tracePt t="85124" x="3886200" y="4157663"/>
          <p14:tracePt t="85141" x="3876675" y="4186238"/>
          <p14:tracePt t="85158" x="3876675" y="4205288"/>
          <p14:tracePt t="85174" x="3876675" y="4229100"/>
          <p14:tracePt t="85191" x="3881438" y="4267200"/>
          <p14:tracePt t="85208" x="3895725" y="4310063"/>
          <p14:tracePt t="85224" x="3919538" y="4357688"/>
          <p14:tracePt t="85241" x="3924300" y="4381500"/>
          <p14:tracePt t="85258" x="3933825" y="4400550"/>
          <p14:tracePt t="85275" x="3952875" y="4419600"/>
          <p14:tracePt t="85291" x="3981450" y="4452938"/>
          <p14:tracePt t="85308" x="4033838" y="4500563"/>
          <p14:tracePt t="85325" x="4090988" y="4543425"/>
          <p14:tracePt t="85341" x="4162425" y="4576763"/>
          <p14:tracePt t="85358" x="4195763" y="4595813"/>
          <p14:tracePt t="85374" x="4229100" y="4605338"/>
          <p14:tracePt t="85391" x="4267200" y="4614863"/>
          <p14:tracePt t="85408" x="4314825" y="4643438"/>
          <p14:tracePt t="85424" x="4348163" y="4662488"/>
          <p14:tracePt t="85441" x="4367213" y="4681538"/>
          <p14:tracePt t="85458" x="4391025" y="4691063"/>
          <p14:tracePt t="85474" x="4405313" y="4695825"/>
          <p14:tracePt t="85491" x="4419600" y="4700588"/>
          <p14:tracePt t="85508" x="4429125" y="4700588"/>
          <p14:tracePt t="85524" x="4443413" y="4700588"/>
          <p14:tracePt t="85541" x="4448175" y="4700588"/>
          <p14:tracePt t="85781" x="4500563" y="4700588"/>
          <p14:tracePt t="85789" x="4567238" y="4700588"/>
          <p14:tracePt t="85796" x="4633913" y="4700588"/>
          <p14:tracePt t="85808" x="4691063" y="4700588"/>
          <p14:tracePt t="85824" x="4805363" y="4714875"/>
          <p14:tracePt t="85841" x="5019675" y="4733925"/>
          <p14:tracePt t="85858" x="5153025" y="4743450"/>
          <p14:tracePt t="85874" x="5267325" y="4748213"/>
          <p14:tracePt t="85891" x="5434013" y="4748213"/>
          <p14:tracePt t="85908" x="5548313" y="4748213"/>
          <p14:tracePt t="85924" x="5638800" y="4748213"/>
          <p14:tracePt t="85941" x="5729288" y="4748213"/>
          <p14:tracePt t="85958" x="5824538" y="4738688"/>
          <p14:tracePt t="85974" x="5900738" y="4738688"/>
          <p14:tracePt t="85991" x="5981700" y="4738688"/>
          <p14:tracePt t="86008" x="6048375" y="4738688"/>
          <p14:tracePt t="86024" x="6134100" y="4738688"/>
          <p14:tracePt t="86041" x="6176963" y="4738688"/>
          <p14:tracePt t="86058" x="6219825" y="4738688"/>
          <p14:tracePt t="86074" x="6262688" y="4738688"/>
          <p14:tracePt t="86091" x="6324600" y="4733925"/>
          <p14:tracePt t="86108" x="6372225" y="4729163"/>
          <p14:tracePt t="86125" x="6410325" y="4714875"/>
          <p14:tracePt t="86141" x="6462713" y="4714875"/>
          <p14:tracePt t="86158" x="6486525" y="4714875"/>
          <p14:tracePt t="86174" x="6500813" y="4714875"/>
          <p14:tracePt t="86191" x="6505575" y="4714875"/>
          <p14:tracePt t="86208" x="6515100" y="4714875"/>
          <p14:tracePt t="86224" x="6519863" y="4714875"/>
          <p14:tracePt t="86241" x="6524625" y="4710113"/>
          <p14:tracePt t="86258" x="6524625" y="4705350"/>
          <p14:tracePt t="86274" x="6524625" y="4667250"/>
          <p14:tracePt t="86291" x="6496050" y="4614863"/>
          <p14:tracePt t="86308" x="6448425" y="4548188"/>
          <p14:tracePt t="86324" x="6376988" y="4467225"/>
          <p14:tracePt t="86341" x="6310313" y="4414838"/>
          <p14:tracePt t="86358" x="6219825" y="4367213"/>
          <p14:tracePt t="86374" x="6124575" y="4333875"/>
          <p14:tracePt t="86391" x="5981700" y="4300538"/>
          <p14:tracePt t="86408" x="5891213" y="4295775"/>
          <p14:tracePt t="86424" x="5829300" y="4281488"/>
          <p14:tracePt t="86441" x="5748338" y="4281488"/>
          <p14:tracePt t="86458" x="5572125" y="4281488"/>
          <p14:tracePt t="86474" x="5457825" y="4281488"/>
          <p14:tracePt t="86491" x="5353050" y="4291013"/>
          <p14:tracePt t="86508" x="5229225" y="4310063"/>
          <p14:tracePt t="86524" x="5024438" y="4324350"/>
          <p14:tracePt t="86541" x="4910138" y="4333875"/>
          <p14:tracePt t="86558" x="4800600" y="4338638"/>
          <p14:tracePt t="86574" x="4648200" y="4357688"/>
          <p14:tracePt t="86591" x="4557713" y="4371975"/>
          <p14:tracePt t="86608" x="4505325" y="4376738"/>
          <p14:tracePt t="86624" x="4452938" y="4386263"/>
          <p14:tracePt t="86641" x="4405313" y="4395788"/>
          <p14:tracePt t="86658" x="4386263" y="4414838"/>
          <p14:tracePt t="86674" x="4367213" y="4433888"/>
          <p14:tracePt t="86691" x="4357688" y="4452938"/>
          <p14:tracePt t="86708" x="4348163" y="4500563"/>
          <p14:tracePt t="86724" x="4357688" y="4529138"/>
          <p14:tracePt t="86741" x="4376738" y="4552950"/>
          <p14:tracePt t="86758" x="4486275" y="4600575"/>
          <p14:tracePt t="86774" x="4591050" y="4624388"/>
          <p14:tracePt t="86791" x="4719638" y="4638675"/>
          <p14:tracePt t="86808" x="4862513" y="4648200"/>
          <p14:tracePt t="86824" x="5086350" y="4633913"/>
          <p14:tracePt t="86841" x="5181600" y="4629150"/>
          <p14:tracePt t="86858" x="5253038" y="4619625"/>
          <p14:tracePt t="86874" x="5310188" y="4605338"/>
          <p14:tracePt t="86891" x="5372100" y="4605338"/>
          <p14:tracePt t="86908" x="5400675" y="4605338"/>
          <p14:tracePt t="86924" x="5414963" y="4605338"/>
          <p14:tracePt t="86941" x="5429250" y="4605338"/>
          <p14:tracePt t="86958" x="5434013" y="4605338"/>
          <p14:tracePt t="86974" x="5438775" y="4605338"/>
          <p14:tracePt t="86991" x="5443538" y="4605338"/>
          <p14:tracePt t="87045" x="5448300" y="4605338"/>
          <p14:tracePt t="87052" x="5448300" y="4600575"/>
          <p14:tracePt t="87060" x="5453063" y="4600575"/>
          <p14:tracePt t="87243" x="5400675" y="4652963"/>
          <p14:tracePt t="87250" x="5272088" y="4776788"/>
          <p14:tracePt t="87258" x="5086350" y="4905375"/>
          <p14:tracePt t="87274" x="4733925" y="5105400"/>
          <p14:tracePt t="87291" x="4524375" y="5214938"/>
          <p14:tracePt t="87308" x="4324350" y="5300663"/>
          <p14:tracePt t="87324" x="4176713" y="5372100"/>
          <p14:tracePt t="87341" x="4129088" y="5400675"/>
          <p14:tracePt t="87358" x="4105275" y="5414963"/>
          <p14:tracePt t="87374" x="4090988" y="5419725"/>
          <p14:tracePt t="87391" x="4081463" y="5429250"/>
          <p14:tracePt t="87408" x="4076700" y="5434013"/>
          <p14:tracePt t="87424" x="4062413" y="5448300"/>
          <p14:tracePt t="87441" x="4033838" y="5476875"/>
          <p14:tracePt t="87458" x="3995738" y="5500688"/>
          <p14:tracePt t="87474" x="3971925" y="5514975"/>
          <p14:tracePt t="87491" x="3943350" y="5524500"/>
          <p14:tracePt t="87508" x="3919538" y="5524500"/>
          <p14:tracePt t="87524" x="3900488" y="5519738"/>
          <p14:tracePt t="87541" x="3895725" y="5514975"/>
          <p14:tracePt t="87557" x="3886200" y="5510213"/>
          <p14:tracePt t="87574" x="3876675" y="5491163"/>
          <p14:tracePt t="87591" x="3876675" y="5472113"/>
          <p14:tracePt t="87608" x="3876675" y="5462588"/>
          <p14:tracePt t="87624" x="3876675" y="5453063"/>
          <p14:tracePt t="87641" x="3876675" y="5443538"/>
          <p14:tracePt t="87684" x="3876675" y="5453063"/>
          <p14:tracePt t="87691" x="3871913" y="5472113"/>
          <p14:tracePt t="87708" x="3852863" y="5500688"/>
          <p14:tracePt t="87724" x="3829050" y="5529263"/>
          <p14:tracePt t="87741" x="3800475" y="5557838"/>
          <p14:tracePt t="87758" x="3733800" y="5595938"/>
          <p14:tracePt t="87774" x="3700463" y="5614988"/>
          <p14:tracePt t="87791" x="3662363" y="5624513"/>
          <p14:tracePt t="87808" x="3624263" y="5629275"/>
          <p14:tracePt t="87824" x="3562350" y="5643563"/>
          <p14:tracePt t="87841" x="3519488" y="5648325"/>
          <p14:tracePt t="87857" x="3471863" y="5648325"/>
          <p14:tracePt t="87874" x="3386138" y="5648325"/>
          <p14:tracePt t="87891" x="3338513" y="5648325"/>
          <p14:tracePt t="87908" x="3286125" y="5648325"/>
          <p14:tracePt t="87924" x="3238500" y="5634038"/>
          <p14:tracePt t="87941" x="3162300" y="5619750"/>
          <p14:tracePt t="87958" x="3109913" y="5614988"/>
          <p14:tracePt t="87975" x="3071813" y="5610225"/>
          <p14:tracePt t="87991" x="3028950" y="5610225"/>
          <p14:tracePt t="88007" x="2986088" y="5610225"/>
          <p14:tracePt t="88024" x="2947988" y="5614988"/>
          <p14:tracePt t="88041" x="2905125" y="5624513"/>
          <p14:tracePt t="88058" x="2852738" y="5634038"/>
          <p14:tracePt t="88074" x="2771775" y="5662613"/>
          <p14:tracePt t="88091" x="2719388" y="5681663"/>
          <p14:tracePt t="88108" x="2681288" y="5710238"/>
          <p14:tracePt t="88124" x="2647950" y="5743575"/>
          <p14:tracePt t="88141" x="2619375" y="5791200"/>
          <p14:tracePt t="88158" x="2600325" y="5834063"/>
          <p14:tracePt t="88174" x="2595563" y="5872163"/>
          <p14:tracePt t="88191" x="2586038" y="5910263"/>
          <p14:tracePt t="88207" x="2586038" y="5938838"/>
          <p14:tracePt t="88224" x="2595563" y="5962650"/>
          <p14:tracePt t="88241" x="2628900" y="5986463"/>
          <p14:tracePt t="88258" x="2705100" y="6019800"/>
          <p14:tracePt t="88274" x="2781300" y="6048375"/>
          <p14:tracePt t="88291" x="2843213" y="6062663"/>
          <p14:tracePt t="88308" x="2981325" y="6081713"/>
          <p14:tracePt t="88325" x="3086100" y="6086475"/>
          <p14:tracePt t="88341" x="3186113" y="6096000"/>
          <p14:tracePt t="88358" x="3267075" y="6096000"/>
          <p14:tracePt t="88374" x="3381375" y="6096000"/>
          <p14:tracePt t="88391" x="3462338" y="6086475"/>
          <p14:tracePt t="88407" x="3548063" y="6067425"/>
          <p14:tracePt t="88424" x="3629025" y="6053138"/>
          <p14:tracePt t="88441" x="3724275" y="6038850"/>
          <p14:tracePt t="88457" x="3786188" y="6034088"/>
          <p14:tracePt t="88474" x="3838575" y="6029325"/>
          <p14:tracePt t="88491" x="3895725" y="6015038"/>
          <p14:tracePt t="88507" x="3943350" y="5995988"/>
          <p14:tracePt t="88524" x="3981450" y="5981700"/>
          <p14:tracePt t="88541" x="4010025" y="5967413"/>
          <p14:tracePt t="88558" x="4038600" y="5948363"/>
          <p14:tracePt t="88574" x="4048125" y="5943600"/>
          <p14:tracePt t="88591" x="4057650" y="5938838"/>
          <p14:tracePt t="88608" x="4062413" y="5934075"/>
          <p14:tracePt t="88624" x="4067175" y="5929313"/>
          <p14:tracePt t="88641" x="4067175" y="5919788"/>
          <p14:tracePt t="88658" x="4067175" y="5891213"/>
          <p14:tracePt t="88674" x="4043363" y="5848350"/>
          <p14:tracePt t="88691" x="4000500" y="5781675"/>
          <p14:tracePt t="88708" x="3948113" y="5729288"/>
          <p14:tracePt t="88724" x="3890963" y="5686425"/>
          <p14:tracePt t="88741" x="3776663" y="5624513"/>
          <p14:tracePt t="88758" x="3690938" y="5586413"/>
          <p14:tracePt t="88774" x="3590925" y="5553075"/>
          <p14:tracePt t="88791" x="3500438" y="5538788"/>
          <p14:tracePt t="88808" x="3390900" y="5524500"/>
          <p14:tracePt t="88824" x="3300413" y="5510213"/>
          <p14:tracePt t="88841" x="3209925" y="5510213"/>
          <p14:tracePt t="88858" x="3090863" y="5519738"/>
          <p14:tracePt t="88874" x="3019425" y="5534025"/>
          <p14:tracePt t="88891" x="2967038" y="5553075"/>
          <p14:tracePt t="88908" x="2909888" y="5572125"/>
          <p14:tracePt t="88925" x="2833688" y="5600700"/>
          <p14:tracePt t="88941" x="2790825" y="5610225"/>
          <p14:tracePt t="88958" x="2752725" y="5629275"/>
          <p14:tracePt t="88974" x="2724150" y="5638800"/>
          <p14:tracePt t="88991" x="2695575" y="5657850"/>
          <p14:tracePt t="89007" x="2676525" y="5681663"/>
          <p14:tracePt t="89024" x="2652713" y="5719763"/>
          <p14:tracePt t="89041" x="2643188" y="5748338"/>
          <p14:tracePt t="89057" x="2628900" y="5786438"/>
          <p14:tracePt t="89074" x="2619375" y="5810250"/>
          <p14:tracePt t="89091" x="2619375" y="5834063"/>
          <p14:tracePt t="89107" x="2619375" y="5853113"/>
          <p14:tracePt t="89124" x="2624138" y="5886450"/>
          <p14:tracePt t="89141" x="2643188" y="5905500"/>
          <p14:tracePt t="89157" x="2676525" y="5929313"/>
          <p14:tracePt t="89174" x="2767013" y="5962650"/>
          <p14:tracePt t="89191" x="2843213" y="5981700"/>
          <p14:tracePt t="89207" x="2943225" y="6000750"/>
          <p14:tracePt t="89224" x="3081338" y="6010275"/>
          <p14:tracePt t="89241" x="3262313" y="6015038"/>
          <p14:tracePt t="89257" x="3386138" y="6015038"/>
          <p14:tracePt t="89274" x="3519488" y="6005513"/>
          <p14:tracePt t="89291" x="3633788" y="5986463"/>
          <p14:tracePt t="89307" x="3762375" y="5972175"/>
          <p14:tracePt t="89324" x="3819525" y="5972175"/>
          <p14:tracePt t="89341" x="3890963" y="5972175"/>
          <p14:tracePt t="89358" x="3948113" y="5972175"/>
          <p14:tracePt t="89374" x="3976688" y="5967413"/>
          <p14:tracePt t="89391" x="4010025" y="5962650"/>
          <p14:tracePt t="89408" x="4029075" y="5957888"/>
          <p14:tracePt t="89424" x="4057650" y="5957888"/>
          <p14:tracePt t="89441" x="4071938" y="5957888"/>
          <p14:tracePt t="89458" x="4081463" y="5957888"/>
          <p14:tracePt t="89474" x="4086225" y="5957888"/>
          <p14:tracePt t="89476" x="4090988" y="5957888"/>
          <p14:tracePt t="89491" x="4095750" y="5957888"/>
          <p14:tracePt t="89696" x="4100513" y="5938838"/>
          <p14:tracePt t="89703" x="4110038" y="5919788"/>
          <p14:tracePt t="89711" x="4119563" y="5900738"/>
          <p14:tracePt t="89724" x="4124325" y="5891213"/>
          <p14:tracePt t="89741" x="4124325" y="5843588"/>
          <p14:tracePt t="89774" x="4081463" y="5791200"/>
          <p14:tracePt t="89807" x="3900488" y="5691188"/>
          <p14:tracePt t="89824" x="3848100" y="5681663"/>
          <p14:tracePt t="89841" x="3810000" y="5667375"/>
          <p14:tracePt t="89858" x="3786188" y="5667375"/>
          <p14:tracePt t="89874" x="3776663" y="5667375"/>
          <p14:tracePt t="89891" x="3767138" y="5667375"/>
          <p14:tracePt t="90195" x="3690938" y="5567363"/>
          <p14:tracePt t="90203" x="3557588" y="5367338"/>
          <p14:tracePt t="90211" x="3405188" y="5157788"/>
          <p14:tracePt t="90241" x="2833688" y="4276725"/>
          <p14:tracePt t="90275" x="2495550" y="3757613"/>
          <p14:tracePt t="90291" x="2400300" y="3643313"/>
          <p14:tracePt t="90308" x="2357438" y="3595688"/>
          <p14:tracePt t="90324" x="2309813" y="3562350"/>
          <p14:tracePt t="90341" x="2262188" y="3524250"/>
          <p14:tracePt t="90357" x="2190750" y="3467100"/>
          <p14:tracePt t="90374" x="2128838" y="3424238"/>
          <p14:tracePt t="90391" x="2071688" y="3381375"/>
          <p14:tracePt t="90407" x="2014538" y="3343275"/>
          <p14:tracePt t="90424" x="1938338" y="3281363"/>
          <p14:tracePt t="90441" x="1895475" y="3257550"/>
          <p14:tracePt t="90457" x="1862138" y="3233738"/>
          <p14:tracePt t="90474" x="1814513" y="3195638"/>
          <p14:tracePt t="90491" x="1776413" y="3171825"/>
          <p14:tracePt t="90507" x="1738313" y="3138488"/>
          <p14:tracePt t="90524" x="1700213" y="3105150"/>
          <p14:tracePt t="90541" x="1652588" y="3071813"/>
          <p14:tracePt t="90557" x="1624013" y="3052763"/>
          <p14:tracePt t="90574" x="1590675" y="3038475"/>
          <p14:tracePt t="90591" x="1547813" y="3024188"/>
          <p14:tracePt t="90607" x="1495425" y="3014663"/>
          <p14:tracePt t="90624" x="1462088" y="3009900"/>
          <p14:tracePt t="90641" x="1433513" y="3009900"/>
          <p14:tracePt t="90658" x="1376363" y="3009900"/>
          <p14:tracePt t="90674" x="1343025" y="3019425"/>
          <p14:tracePt t="90692" x="1314450" y="3038475"/>
          <p14:tracePt t="90708" x="1276350" y="3052763"/>
          <p14:tracePt t="90725" x="1243013" y="3062288"/>
          <p14:tracePt t="90741" x="1223963" y="3067050"/>
          <p14:tracePt t="90757" x="1204913" y="3081338"/>
          <p14:tracePt t="90775" x="1195388" y="3086100"/>
          <p14:tracePt t="90792" x="1185863" y="3095625"/>
          <p14:tracePt t="90808" x="1181100" y="3100388"/>
          <p14:tracePt t="90824" x="1171575" y="3109913"/>
          <p14:tracePt t="90841" x="1171575" y="3114675"/>
          <p14:tracePt t="90857" x="1171575" y="3124200"/>
          <p14:tracePt t="90874" x="1176338" y="3133725"/>
          <p14:tracePt t="90891" x="1185863" y="3148013"/>
          <p14:tracePt t="90909" x="1238250" y="3176588"/>
          <p14:tracePt t="90924" x="1290638" y="3205163"/>
          <p14:tracePt t="90941" x="1366838" y="3233738"/>
          <p14:tracePt t="90957" x="1471613" y="3276600"/>
          <p14:tracePt t="90974" x="1671638" y="3343275"/>
          <p14:tracePt t="90991" x="1809750" y="3381375"/>
          <p14:tracePt t="91008" x="1924050" y="3405188"/>
          <p14:tracePt t="91024" x="2043113" y="3419475"/>
          <p14:tracePt t="91041" x="2219325" y="3429000"/>
          <p14:tracePt t="91057" x="2333625" y="3429000"/>
          <p14:tracePt t="91074" x="2443163" y="3429000"/>
          <p14:tracePt t="91091" x="2557463" y="3429000"/>
          <p14:tracePt t="91107" x="2714625" y="3429000"/>
          <p14:tracePt t="91124" x="2795588" y="3429000"/>
          <p14:tracePt t="91141" x="2876550" y="3424238"/>
          <p14:tracePt t="91157" x="3067050" y="3424238"/>
          <p14:tracePt t="91174" x="3209925" y="3424238"/>
          <p14:tracePt t="91191" x="3348038" y="3438525"/>
          <p14:tracePt t="91207" x="3490913" y="3438525"/>
          <p14:tracePt t="91224" x="3705225" y="3457575"/>
          <p14:tracePt t="91241" x="3814763" y="3457575"/>
          <p14:tracePt t="91257" x="3938588" y="3462338"/>
          <p14:tracePt t="91274" x="4119563" y="3462338"/>
          <p14:tracePt t="91291" x="4362450" y="3452813"/>
          <p14:tracePt t="91307" x="4519613" y="3443288"/>
          <p14:tracePt t="91324" x="4700588" y="3424238"/>
          <p14:tracePt t="91341" x="4900613" y="3414713"/>
          <p14:tracePt t="91358" x="5033963" y="3414713"/>
          <p14:tracePt t="91374" x="5148263" y="3419475"/>
          <p14:tracePt t="91391" x="5253038" y="3438525"/>
          <p14:tracePt t="91408" x="5348288" y="3433763"/>
          <p14:tracePt t="91424" x="5376863" y="3429000"/>
          <p14:tracePt t="91441" x="5400675" y="3419475"/>
          <p14:tracePt t="91457" x="5405438" y="3414713"/>
          <p14:tracePt t="91658" x="5553075" y="3395663"/>
          <p14:tracePt t="91665" x="5786438" y="3367088"/>
          <p14:tracePt t="91674" x="5957888" y="3348038"/>
          <p14:tracePt t="91691" x="6291263" y="3324225"/>
          <p14:tracePt t="91707" x="6591300" y="3324225"/>
          <p14:tracePt t="91724" x="7077075" y="3319463"/>
          <p14:tracePt t="91741" x="7300913" y="3338513"/>
          <p14:tracePt t="91757" x="7477125" y="3348038"/>
          <p14:tracePt t="91774" x="7672388" y="3367088"/>
          <p14:tracePt t="91791" x="7734300" y="3371850"/>
          <p14:tracePt t="91807" x="7777163" y="3371850"/>
          <p14:tracePt t="91824" x="7800975" y="3371850"/>
          <p14:tracePt t="91841" x="7824788" y="3371850"/>
          <p14:tracePt t="91857" x="7829550" y="3371850"/>
          <p14:tracePt t="92031" x="7881938" y="3362325"/>
          <p14:tracePt t="92039" x="7962900" y="3348038"/>
          <p14:tracePt t="92047" x="8029575" y="3328988"/>
          <p14:tracePt t="92057" x="8086725" y="3309938"/>
          <p14:tracePt t="92074" x="8162925" y="3290888"/>
          <p14:tracePt t="92091" x="8201025" y="3276600"/>
          <p14:tracePt t="92107" x="8210550" y="3276600"/>
          <p14:tracePt t="92124" x="8210550" y="3271838"/>
          <p14:tracePt t="92140" x="8167688" y="3262313"/>
          <p14:tracePt t="92157" x="7929563" y="3209925"/>
          <p14:tracePt t="92174" x="7681913" y="3181350"/>
          <p14:tracePt t="92191" x="7434263" y="3162300"/>
          <p14:tracePt t="92207" x="6986588" y="3119438"/>
          <p14:tracePt t="92224" x="6786563" y="3109913"/>
          <p14:tracePt t="92241" x="6596063" y="3090863"/>
          <p14:tracePt t="92257" x="6457950" y="3095625"/>
          <p14:tracePt t="92274" x="6329363" y="3119438"/>
          <p14:tracePt t="92291" x="6267450" y="3133725"/>
          <p14:tracePt t="92307" x="6215063" y="3143250"/>
          <p14:tracePt t="92324" x="6186488" y="3152775"/>
          <p14:tracePt t="92341" x="6162675" y="3157538"/>
          <p14:tracePt t="92357" x="6157913" y="3157538"/>
          <p14:tracePt t="92571" x="6053138" y="3167063"/>
          <p14:tracePt t="92578" x="5886450" y="3176588"/>
          <p14:tracePt t="92591" x="5629275" y="3176588"/>
          <p14:tracePt t="92607" x="5329238" y="3171825"/>
          <p14:tracePt t="92624" x="5138738" y="3162300"/>
          <p14:tracePt t="92641" x="4948238" y="3143250"/>
          <p14:tracePt t="92657" x="4843463" y="3119438"/>
          <p14:tracePt t="92674" x="4757738" y="3095625"/>
          <p14:tracePt t="92690" x="4686300" y="3081338"/>
          <p14:tracePt t="92707" x="4614863" y="3062288"/>
          <p14:tracePt t="92724" x="4572000" y="3057525"/>
          <p14:tracePt t="92740" x="4533900" y="3057525"/>
          <p14:tracePt t="92757" x="4486275" y="3057525"/>
          <p14:tracePt t="92774" x="4419600" y="3057525"/>
          <p14:tracePt t="92790" x="4381500" y="3057525"/>
          <p14:tracePt t="92807" x="4367213" y="3057525"/>
          <p14:tracePt t="92824" x="4357688" y="3057525"/>
          <p14:tracePt t="93009" x="4281488" y="3057525"/>
          <p14:tracePt t="93016" x="4129088" y="3057525"/>
          <p14:tracePt t="93024" x="3948113" y="3057525"/>
          <p14:tracePt t="93041" x="3624263" y="3043238"/>
          <p14:tracePt t="93058" x="3300413" y="3043238"/>
          <p14:tracePt t="93074" x="2990850" y="3048000"/>
          <p14:tracePt t="93090" x="2814638" y="3057525"/>
          <p14:tracePt t="93107" x="2667000" y="3076575"/>
          <p14:tracePt t="93124" x="2557463" y="3076575"/>
          <p14:tracePt t="93141" x="2419350" y="3076575"/>
          <p14:tracePt t="93157" x="2305050" y="3081338"/>
          <p14:tracePt t="93174" x="2205038" y="3090863"/>
          <p14:tracePt t="93190" x="2085975" y="3114675"/>
          <p14:tracePt t="93207" x="1943100" y="3157538"/>
          <p14:tracePt t="93224" x="1838325" y="3190875"/>
          <p14:tracePt t="93241" x="1752600" y="3219450"/>
          <p14:tracePt t="93257" x="1643063" y="3248025"/>
          <p14:tracePt t="93274" x="1600200" y="3262313"/>
          <p14:tracePt t="93290" x="1562100" y="3267075"/>
          <p14:tracePt t="93307" x="1538288" y="3271838"/>
          <p14:tracePt t="93324" x="1514475" y="3286125"/>
          <p14:tracePt t="93341" x="1504950" y="3295650"/>
          <p14:tracePt t="93357" x="1500188" y="3300413"/>
          <p14:tracePt t="93374" x="1495425" y="3314700"/>
          <p14:tracePt t="93390" x="1500188" y="3333750"/>
          <p14:tracePt t="93407" x="1552575" y="3357563"/>
          <p14:tracePt t="93424" x="1671638" y="3386138"/>
          <p14:tracePt t="93441" x="1828800" y="3400425"/>
          <p14:tracePt t="93457" x="2128838" y="3409950"/>
          <p14:tracePt t="93474" x="2305050" y="3409950"/>
          <p14:tracePt t="93491" x="2490788" y="3409950"/>
          <p14:tracePt t="93508" x="2781300" y="3395663"/>
          <p14:tracePt t="93524" x="2938463" y="3386138"/>
          <p14:tracePt t="93541" x="3138488" y="3381375"/>
          <p14:tracePt t="93557" x="3314700" y="3381375"/>
          <p14:tracePt t="93574" x="3538538" y="3381375"/>
          <p14:tracePt t="93590" x="3695700" y="3381375"/>
          <p14:tracePt t="93607" x="3848100" y="3381375"/>
          <p14:tracePt t="93624" x="3971925" y="3381375"/>
          <p14:tracePt t="93640" x="4143375" y="3362325"/>
          <p14:tracePt t="93657" x="4257675" y="3362325"/>
          <p14:tracePt t="93674" x="4338638" y="3371850"/>
          <p14:tracePt t="93691" x="4391025" y="3381375"/>
          <p14:tracePt t="93707" x="4438650" y="3386138"/>
          <p14:tracePt t="93724" x="4457700" y="3386138"/>
          <p14:tracePt t="93740" x="4471988" y="3386138"/>
          <p14:tracePt t="93758" x="4491038" y="3386138"/>
          <p14:tracePt t="93774" x="4500563" y="3386138"/>
          <p14:tracePt t="93790" x="4519613" y="3390900"/>
          <p14:tracePt t="93807" x="4529138" y="3395663"/>
          <p14:tracePt t="93824" x="4548188" y="3395663"/>
          <p14:tracePt t="93840" x="4567238" y="3395663"/>
          <p14:tracePt t="93857" x="4586288" y="3395663"/>
          <p14:tracePt t="93874" x="4614863" y="3395663"/>
          <p14:tracePt t="93890" x="4657725" y="3395663"/>
          <p14:tracePt t="93907" x="4676775" y="3395663"/>
          <p14:tracePt t="93924" x="4691063" y="3395663"/>
          <p14:tracePt t="93941" x="4710113" y="3395663"/>
          <p14:tracePt t="93957" x="4724400" y="3395663"/>
          <p14:tracePt t="93974" x="4729163" y="3395663"/>
          <p14:tracePt t="93990" x="4733925" y="3395663"/>
          <p14:tracePt t="94007" x="4743450" y="3395663"/>
          <p14:tracePt t="94044" x="4748213" y="3395663"/>
          <p14:tracePt t="94492" x="4686300" y="3409950"/>
          <p14:tracePt t="94499" x="4576763" y="3429000"/>
          <p14:tracePt t="94507" x="4462463" y="3448050"/>
          <p14:tracePt t="94524" x="4152900" y="3490913"/>
          <p14:tracePt t="94540" x="3867150" y="3524250"/>
          <p14:tracePt t="94574" x="3295650" y="3562350"/>
          <p14:tracePt t="94607" x="2919413" y="3538538"/>
          <p14:tracePt t="94624" x="2733675" y="3524250"/>
          <p14:tracePt t="94640" x="2667000" y="3514725"/>
          <p14:tracePt t="94657" x="2571750" y="3505200"/>
          <p14:tracePt t="94674" x="2505075" y="3505200"/>
          <p14:tracePt t="94690" x="2428875" y="3509963"/>
          <p14:tracePt t="94707" x="2395538" y="3514725"/>
          <p14:tracePt t="94724" x="2381250" y="3514725"/>
          <p14:tracePt t="94757" x="2390775" y="3514725"/>
          <p14:tracePt t="94774" x="2457450" y="3514725"/>
          <p14:tracePt t="94790" x="2590800" y="3500438"/>
          <p14:tracePt t="94807" x="2890838" y="3486150"/>
          <p14:tracePt t="94824" x="3081338" y="3486150"/>
          <p14:tracePt t="94840" x="3324225" y="3486150"/>
          <p14:tracePt t="94857" x="3590925" y="3500438"/>
          <p14:tracePt t="94874" x="4067175" y="3543300"/>
          <p14:tracePt t="94890" x="4314825" y="3543300"/>
          <p14:tracePt t="94907" x="4543425" y="3543300"/>
          <p14:tracePt t="94924" x="4752975" y="3552825"/>
          <p14:tracePt t="94940" x="5000625" y="3562350"/>
          <p14:tracePt t="94957" x="5167313" y="3562350"/>
          <p14:tracePt t="94974" x="5267325" y="3557588"/>
          <p14:tracePt t="94991" x="5357813" y="3543300"/>
          <p14:tracePt t="95007" x="5386388" y="3538538"/>
          <p14:tracePt t="95024" x="5405438" y="3533775"/>
          <p14:tracePt t="95040" x="5410200" y="3533775"/>
          <p14:tracePt t="95057" x="5414963" y="3533775"/>
          <p14:tracePt t="95248" x="5500688" y="3505200"/>
          <p14:tracePt t="95256" x="5614988" y="3476625"/>
          <p14:tracePt t="95263" x="5715000" y="3448050"/>
          <p14:tracePt t="95274" x="5829300" y="3419475"/>
          <p14:tracePt t="95290" x="6048375" y="3381375"/>
          <p14:tracePt t="95307" x="6329363" y="3362325"/>
          <p14:tracePt t="95324" x="6505575" y="3376613"/>
          <p14:tracePt t="95340" x="6686550" y="3395663"/>
          <p14:tracePt t="95357" x="6800850" y="3405188"/>
          <p14:tracePt t="95374" x="6896100" y="3409950"/>
          <p14:tracePt t="95390" x="6934200" y="3405188"/>
          <p14:tracePt t="95407" x="6962775" y="3405188"/>
          <p14:tracePt t="95424" x="6977063" y="3395663"/>
          <p14:tracePt t="95440" x="6981825" y="3395663"/>
          <p14:tracePt t="95638" x="7034213" y="3395663"/>
          <p14:tracePt t="95645" x="7100888" y="3386138"/>
          <p14:tracePt t="95657" x="7167563" y="3386138"/>
          <p14:tracePt t="95674" x="7319963" y="3367088"/>
          <p14:tracePt t="95690" x="7386638" y="3362325"/>
          <p14:tracePt t="95707" x="7429500" y="3362325"/>
          <p14:tracePt t="95724" x="7467600" y="3362325"/>
          <p14:tracePt t="95740" x="7496175" y="3362325"/>
          <p14:tracePt t="95757" x="7500938" y="3362325"/>
          <p14:tracePt t="95774" x="7510463" y="3362325"/>
          <p14:tracePt t="95790" x="7515225" y="3362325"/>
          <p14:tracePt t="101095" x="7348538" y="3362325"/>
          <p14:tracePt t="101103" x="6962775" y="3376613"/>
          <p14:tracePt t="101110" x="6686550" y="3371850"/>
          <p14:tracePt t="101124" x="5981700" y="3352800"/>
          <p14:tracePt t="101140" x="5224463" y="3309938"/>
          <p14:tracePt t="101158" x="4605338" y="3281363"/>
          <p14:tracePt t="101190" x="3586163" y="3181350"/>
          <p14:tracePt t="101224" x="3171825" y="3143250"/>
          <p14:tracePt t="101240" x="3024188" y="3143250"/>
          <p14:tracePt t="101256" x="2886075" y="3143250"/>
          <p14:tracePt t="101273" x="2833688" y="3152775"/>
          <p14:tracePt t="101290" x="2805113" y="3162300"/>
          <p14:tracePt t="101307" x="2790825" y="3181350"/>
          <p14:tracePt t="101506" x="2719388" y="3195638"/>
          <p14:tracePt t="101513" x="2605088" y="3233738"/>
          <p14:tracePt t="101523" x="2490788" y="3257550"/>
          <p14:tracePt t="101540" x="2271713" y="3314700"/>
          <p14:tracePt t="101557" x="2024063" y="3352800"/>
          <p14:tracePt t="101573" x="1866900" y="3362325"/>
          <p14:tracePt t="101590" x="1733550" y="3371850"/>
          <p14:tracePt t="101607" x="1652588" y="3371850"/>
          <p14:tracePt t="101623" x="1585913" y="3371850"/>
          <p14:tracePt t="101640" x="1543050" y="3367088"/>
          <p14:tracePt t="101656" x="1509713" y="3367088"/>
          <p14:tracePt t="101674" x="1462088" y="3362325"/>
          <p14:tracePt t="101690" x="1395413" y="3348038"/>
          <p14:tracePt t="101707" x="1352550" y="3328988"/>
          <p14:tracePt t="101724" x="1314450" y="3319463"/>
          <p14:tracePt t="101740" x="1290638" y="3295650"/>
          <p14:tracePt t="101757" x="1247775" y="3243263"/>
          <p14:tracePt t="101773" x="1209675" y="3186113"/>
          <p14:tracePt t="101790" x="1185863" y="3143250"/>
          <p14:tracePt t="101807" x="1162050" y="3095625"/>
          <p14:tracePt t="101823" x="1157288" y="3071813"/>
          <p14:tracePt t="101840" x="1147763" y="3048000"/>
          <p14:tracePt t="101857" x="1143000" y="3038475"/>
          <p14:tracePt t="101873" x="1143000" y="3028950"/>
          <p14:tracePt t="101890" x="1143000" y="3024188"/>
          <p14:tracePt t="101907" x="1143000" y="3019425"/>
          <p14:tracePt t="101947" x="1138238" y="3019425"/>
          <p14:tracePt t="101961" x="1133475" y="3024188"/>
          <p14:tracePt t="101973" x="1128713" y="3043238"/>
          <p14:tracePt t="101990" x="1114425" y="3109913"/>
          <p14:tracePt t="102007" x="1109663" y="3162300"/>
          <p14:tracePt t="102023" x="1109663" y="3209925"/>
          <p14:tracePt t="102040" x="1109663" y="3238500"/>
          <p14:tracePt t="102057" x="1123950" y="3286125"/>
          <p14:tracePt t="102073" x="1128713" y="3309938"/>
          <p14:tracePt t="102090" x="1133475" y="3319463"/>
          <p14:tracePt t="102106" x="1138238" y="3328988"/>
          <p14:tracePt t="102123" x="1138238" y="3338513"/>
          <p14:tracePt t="102140" x="1138238" y="3348038"/>
          <p14:tracePt t="102549" x="1157288" y="3352800"/>
          <p14:tracePt t="102556" x="1171575" y="3362325"/>
          <p14:tracePt t="102564" x="1200150" y="3362325"/>
          <p14:tracePt t="102590" x="1247775" y="3371850"/>
          <p14:tracePt t="102623" x="1343025" y="3386138"/>
          <p14:tracePt t="102640" x="1395413" y="3400425"/>
          <p14:tracePt t="102656" x="1443038" y="3405188"/>
          <p14:tracePt t="102673" x="1504950" y="3409950"/>
          <p14:tracePt t="102690" x="1543050" y="3409950"/>
          <p14:tracePt t="102706" x="1571625" y="3409950"/>
          <p14:tracePt t="102723" x="1590675" y="3409950"/>
          <p14:tracePt t="102740" x="1633538" y="3405188"/>
          <p14:tracePt t="102756" x="1662113" y="3405188"/>
          <p14:tracePt t="102773" x="1690688" y="3405188"/>
          <p14:tracePt t="102790" x="1724025" y="3395663"/>
          <p14:tracePt t="102806" x="1757363" y="3390900"/>
          <p14:tracePt t="102823" x="1781175" y="3390900"/>
          <p14:tracePt t="102840" x="1800225" y="3381375"/>
          <p14:tracePt t="102857" x="1833563" y="3381375"/>
          <p14:tracePt t="102873" x="1857375" y="3376613"/>
          <p14:tracePt t="102890" x="1876425" y="3367088"/>
          <p14:tracePt t="102907" x="1900238" y="3367088"/>
          <p14:tracePt t="102923" x="1933575" y="3362325"/>
          <p14:tracePt t="102940" x="1952625" y="3357563"/>
          <p14:tracePt t="102957" x="1976438" y="3357563"/>
          <p14:tracePt t="102973" x="1995488" y="3352800"/>
          <p14:tracePt t="102974" x="2000250" y="3352800"/>
          <p14:tracePt t="102990" x="2024063" y="3352800"/>
          <p14:tracePt t="103006" x="2038350" y="3348038"/>
          <p14:tracePt t="103023" x="2047875" y="3348038"/>
          <p14:tracePt t="103040" x="2062163" y="3348038"/>
          <p14:tracePt t="103056" x="2076450" y="3348038"/>
          <p14:tracePt t="103073" x="2081213" y="3348038"/>
          <p14:tracePt t="103090" x="2085975" y="3348038"/>
          <p14:tracePt t="103107" x="2095500" y="3348038"/>
          <p14:tracePt t="103143" x="2100263" y="3348038"/>
          <p14:tracePt t="103156" x="2105025" y="3348038"/>
          <p14:tracePt t="103446" x="2143125" y="3348038"/>
          <p14:tracePt t="103453" x="2190750" y="3352800"/>
          <p14:tracePt t="103459" x="2233613" y="3357563"/>
          <p14:tracePt t="103473" x="2290763" y="3357563"/>
          <p14:tracePt t="103490" x="2462213" y="3381375"/>
          <p14:tracePt t="103506" x="2547938" y="3405188"/>
          <p14:tracePt t="103540" x="2690813" y="3433763"/>
          <p14:tracePt t="103573" x="2776538" y="3471863"/>
          <p14:tracePt t="103590" x="2814638" y="3481388"/>
          <p14:tracePt t="103606" x="2871788" y="3519488"/>
          <p14:tracePt t="103623" x="2909888" y="3548063"/>
          <p14:tracePt t="103640" x="2943225" y="3576638"/>
          <p14:tracePt t="103656" x="2967038" y="3600450"/>
          <p14:tracePt t="103673" x="2995613" y="3638550"/>
          <p14:tracePt t="103690" x="3009900" y="3652838"/>
          <p14:tracePt t="103706" x="3028950" y="3671888"/>
          <p14:tracePt t="103723" x="3038475" y="3686175"/>
          <p14:tracePt t="103740" x="3038475" y="3690938"/>
          <p14:tracePt t="103961" x="3062288" y="3695700"/>
          <p14:tracePt t="103968" x="3086100" y="3700463"/>
          <p14:tracePt t="103975" x="3109913" y="3709988"/>
          <p14:tracePt t="103990" x="3148013" y="3714750"/>
          <p14:tracePt t="104006" x="3171825" y="3714750"/>
          <p14:tracePt t="104023" x="3190875" y="3719513"/>
          <p14:tracePt t="104040" x="3200400" y="3719513"/>
          <p14:tracePt t="104056" x="3205163" y="3719513"/>
          <p14:tracePt t="104073" x="3209925" y="3719513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Lambda Parameters</a:t>
            </a:r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200" dirty="0"/>
              <a:t>The parameters of a lambda expression have to </a:t>
            </a:r>
            <a:r>
              <a:rPr lang="en-US" altLang="en-US" sz="2200" u="sng" dirty="0"/>
              <a:t>match the parameters of the method on the single method interface</a:t>
            </a:r>
            <a:r>
              <a:rPr lang="en-US" altLang="en-US" sz="2200" dirty="0"/>
              <a:t> </a:t>
            </a:r>
          </a:p>
          <a:p>
            <a:endParaRPr lang="en-US" altLang="en-US" sz="2200" dirty="0"/>
          </a:p>
          <a:p>
            <a:endParaRPr lang="en-US" altLang="en-US" sz="2200" dirty="0"/>
          </a:p>
          <a:p>
            <a:endParaRPr lang="en-US" altLang="en-US" sz="2200" dirty="0"/>
          </a:p>
          <a:p>
            <a:endParaRPr lang="en-US" altLang="en-US" sz="2200" dirty="0"/>
          </a:p>
          <a:p>
            <a:endParaRPr lang="en-US" altLang="en-US" sz="2200" dirty="0"/>
          </a:p>
          <a:p>
            <a:endParaRPr lang="en-US" altLang="en-US" sz="2200" dirty="0"/>
          </a:p>
          <a:p>
            <a:r>
              <a:rPr lang="en-US" altLang="en-US" sz="2200" dirty="0"/>
              <a:t>If the parameter types can be inferred, you can omit them.</a:t>
            </a:r>
          </a:p>
          <a:p>
            <a:endParaRPr lang="en-US" altLang="en-US" sz="2200" dirty="0"/>
          </a:p>
          <a:p>
            <a:endParaRPr lang="en-US" altLang="en-US" sz="2200" dirty="0"/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1208089" y="4956176"/>
            <a:ext cx="7921625" cy="13684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StateOwner stateOwner = new StateOwner();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stateOwner.addStateListener(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b="1">
                <a:solidFill>
                  <a:srgbClr val="FF0000"/>
                </a:solidFill>
              </a:rPr>
              <a:t>	(oldState, newState)</a:t>
            </a:r>
            <a:r>
              <a:rPr kumimoji="1" lang="en-US" altLang="ko-KR" sz="1800" b="1"/>
              <a:t> </a:t>
            </a:r>
            <a:r>
              <a:rPr kumimoji="1" lang="en-US" altLang="ko-KR" sz="1800"/>
              <a:t>-&gt; System.out.println("State changed")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); </a:t>
            </a: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1208089" y="2132856"/>
            <a:ext cx="7921625" cy="10795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public interface </a:t>
            </a:r>
            <a:r>
              <a:rPr kumimoji="1" lang="en-US" altLang="ko-KR" sz="1800" b="1"/>
              <a:t>StateChangeListener</a:t>
            </a:r>
            <a:r>
              <a:rPr kumimoji="1" lang="en-US" altLang="ko-KR" sz="1800"/>
              <a:t> {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	public void onStateChange(</a:t>
            </a:r>
            <a:r>
              <a:rPr kumimoji="1" lang="en-US" altLang="ko-KR" sz="1800" b="1">
                <a:solidFill>
                  <a:srgbClr val="FF0000"/>
                </a:solidFill>
              </a:rPr>
              <a:t>State oldState</a:t>
            </a:r>
            <a:r>
              <a:rPr kumimoji="1" lang="en-US" altLang="ko-KR" sz="1800"/>
              <a:t>, </a:t>
            </a:r>
            <a:r>
              <a:rPr kumimoji="1" lang="en-US" altLang="ko-KR" sz="1800" b="1">
                <a:solidFill>
                  <a:srgbClr val="FF0000"/>
                </a:solidFill>
              </a:rPr>
              <a:t>State newState</a:t>
            </a:r>
            <a:r>
              <a:rPr kumimoji="1" lang="en-US" altLang="ko-KR" sz="1800"/>
              <a:t>);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} </a:t>
            </a:r>
          </a:p>
        </p:txBody>
      </p:sp>
      <p:sp>
        <p:nvSpPr>
          <p:cNvPr id="22535" name="Text Box 4"/>
          <p:cNvSpPr txBox="1">
            <a:spLocks noChangeArrowheads="1"/>
          </p:cNvSpPr>
          <p:nvPr/>
        </p:nvSpPr>
        <p:spPr bwMode="auto">
          <a:xfrm>
            <a:off x="1218528" y="3257550"/>
            <a:ext cx="7921625" cy="11509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 err="1"/>
              <a:t>StateOwner</a:t>
            </a:r>
            <a:r>
              <a:rPr kumimoji="1" lang="en-US" altLang="ko-KR" sz="1800" dirty="0"/>
              <a:t> </a:t>
            </a:r>
            <a:r>
              <a:rPr kumimoji="1" lang="en-US" altLang="ko-KR" sz="1800" dirty="0" err="1"/>
              <a:t>stateOwner</a:t>
            </a:r>
            <a:r>
              <a:rPr kumimoji="1" lang="en-US" altLang="ko-KR" sz="1800" dirty="0"/>
              <a:t> = new </a:t>
            </a:r>
            <a:r>
              <a:rPr kumimoji="1" lang="en-US" altLang="ko-KR" sz="1800" dirty="0" err="1"/>
              <a:t>StateOwner</a:t>
            </a:r>
            <a:r>
              <a:rPr kumimoji="1" lang="en-US" altLang="ko-KR" sz="1800" dirty="0"/>
              <a:t>();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 err="1"/>
              <a:t>stateOwner.addStateListener</a:t>
            </a:r>
            <a:r>
              <a:rPr kumimoji="1" lang="en-US" altLang="ko-KR" sz="1800" dirty="0"/>
              <a:t>(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b="1" dirty="0">
                <a:solidFill>
                  <a:srgbClr val="FF0000"/>
                </a:solidFill>
              </a:rPr>
              <a:t>	(State </a:t>
            </a:r>
            <a:r>
              <a:rPr kumimoji="1" lang="en-US" altLang="ko-KR" sz="1800" b="1" dirty="0" err="1">
                <a:solidFill>
                  <a:srgbClr val="FF0000"/>
                </a:solidFill>
              </a:rPr>
              <a:t>oldState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, State </a:t>
            </a:r>
            <a:r>
              <a:rPr kumimoji="1" lang="en-US" altLang="ko-KR" sz="1800" b="1" dirty="0" err="1">
                <a:solidFill>
                  <a:srgbClr val="FF0000"/>
                </a:solidFill>
              </a:rPr>
              <a:t>newState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)</a:t>
            </a:r>
            <a:r>
              <a:rPr kumimoji="1" lang="en-US" altLang="ko-KR" sz="1800" b="1" dirty="0"/>
              <a:t> </a:t>
            </a:r>
            <a:r>
              <a:rPr kumimoji="1" lang="en-US" altLang="ko-KR" sz="1800" dirty="0"/>
              <a:t>-&gt; </a:t>
            </a:r>
            <a:r>
              <a:rPr kumimoji="1" lang="en-US" altLang="ko-KR" sz="1800" dirty="0" err="1"/>
              <a:t>System.out.println</a:t>
            </a:r>
            <a:r>
              <a:rPr kumimoji="1" lang="en-US" altLang="ko-KR" sz="1800" dirty="0"/>
              <a:t>("State changed")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); </a:t>
            </a:r>
          </a:p>
        </p:txBody>
      </p:sp>
      <p:sp>
        <p:nvSpPr>
          <p:cNvPr id="22536" name="직사각형 4"/>
          <p:cNvSpPr>
            <a:spLocks noChangeArrowheads="1"/>
          </p:cNvSpPr>
          <p:nvPr/>
        </p:nvSpPr>
        <p:spPr bwMode="auto">
          <a:xfrm>
            <a:off x="4324657" y="2456706"/>
            <a:ext cx="3529012" cy="431800"/>
          </a:xfrm>
          <a:prstGeom prst="rect">
            <a:avLst/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2537" name="직사각형 4"/>
          <p:cNvSpPr>
            <a:spLocks noChangeArrowheads="1"/>
          </p:cNvSpPr>
          <p:nvPr/>
        </p:nvSpPr>
        <p:spPr bwMode="auto">
          <a:xfrm>
            <a:off x="1496616" y="3828178"/>
            <a:ext cx="3456384" cy="431800"/>
          </a:xfrm>
          <a:prstGeom prst="rect">
            <a:avLst/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43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035"/>
    </mc:Choice>
    <mc:Fallback xmlns="">
      <p:transition spd="slow" advTm="71035"/>
    </mc:Fallback>
  </mc:AlternateContent>
  <p:extLst>
    <p:ext uri="{3A86A75C-4F4B-4683-9AE1-C65F6400EC91}">
      <p14:laserTraceLst xmlns:p14="http://schemas.microsoft.com/office/powerpoint/2010/main">
        <p14:tracePtLst>
          <p14:tracePt t="704" x="3238500" y="3657600"/>
          <p14:tracePt t="711" x="3276600" y="3552825"/>
          <p14:tracePt t="719" x="3328988" y="3405188"/>
          <p14:tracePt t="731" x="3400425" y="3233738"/>
          <p14:tracePt t="747" x="3486150" y="3052763"/>
          <p14:tracePt t="764" x="3609975" y="2814638"/>
          <p14:tracePt t="780" x="3681413" y="2695575"/>
          <p14:tracePt t="814" x="3757613" y="2543175"/>
          <p14:tracePt t="847" x="3795713" y="2486025"/>
          <p14:tracePt t="864" x="3810000" y="2452688"/>
          <p14:tracePt t="881" x="3843338" y="2390775"/>
          <p14:tracePt t="897" x="3871913" y="2324100"/>
          <p14:tracePt t="914" x="3900488" y="2266950"/>
          <p14:tracePt t="930" x="3929063" y="2214563"/>
          <p14:tracePt t="947" x="3967163" y="2162175"/>
          <p14:tracePt t="964" x="3990975" y="2133600"/>
          <p14:tracePt t="980" x="4005263" y="2109788"/>
          <p14:tracePt t="997" x="4024313" y="2081213"/>
          <p14:tracePt t="1014" x="4052888" y="2043113"/>
          <p14:tracePt t="1030" x="4071938" y="2014538"/>
          <p14:tracePt t="1047" x="4086225" y="1990725"/>
          <p14:tracePt t="1064" x="4100513" y="1966913"/>
          <p14:tracePt t="1080" x="4105275" y="1957388"/>
          <p14:tracePt t="1097" x="4114800" y="1947863"/>
          <p14:tracePt t="1114" x="4114800" y="1938338"/>
          <p14:tracePt t="1130" x="4114800" y="1928813"/>
          <p14:tracePt t="1147" x="4114800" y="1924050"/>
          <p14:tracePt t="1164" x="4119563" y="1905000"/>
          <p14:tracePt t="1180" x="4129088" y="1885950"/>
          <p14:tracePt t="1197" x="4129088" y="1857375"/>
          <p14:tracePt t="1214" x="4129088" y="1843088"/>
          <p14:tracePt t="1230" x="4129088" y="1833563"/>
          <p14:tracePt t="1247" x="4129088" y="1824038"/>
          <p14:tracePt t="1264" x="4129088" y="1814513"/>
          <p14:tracePt t="1280" x="4129088" y="1809750"/>
          <p14:tracePt t="1314" x="4129088" y="1804988"/>
          <p14:tracePt t="3128" x="4119563" y="1809750"/>
          <p14:tracePt t="3135" x="4114800" y="1824038"/>
          <p14:tracePt t="3147" x="4110038" y="1833563"/>
          <p14:tracePt t="3164" x="4105275" y="1857375"/>
          <p14:tracePt t="3180" x="4095750" y="1876425"/>
          <p14:tracePt t="3197" x="4086225" y="1900238"/>
          <p14:tracePt t="3214" x="4076700" y="1919288"/>
          <p14:tracePt t="3247" x="4052888" y="2019300"/>
          <p14:tracePt t="3280" x="4019550" y="2124075"/>
          <p14:tracePt t="3297" x="3990975" y="2205038"/>
          <p14:tracePt t="3314" x="3971925" y="2257425"/>
          <p14:tracePt t="3330" x="3957638" y="2309813"/>
          <p14:tracePt t="3347" x="3938588" y="2352675"/>
          <p14:tracePt t="3364" x="3919538" y="2438400"/>
          <p14:tracePt t="3380" x="3900488" y="2495550"/>
          <p14:tracePt t="3397" x="3881438" y="2538413"/>
          <p14:tracePt t="3414" x="3852863" y="2600325"/>
          <p14:tracePt t="3430" x="3829050" y="2638425"/>
          <p14:tracePt t="3447" x="3805238" y="2686050"/>
          <p14:tracePt t="3464" x="3762375" y="2733675"/>
          <p14:tracePt t="3480" x="3714750" y="2781300"/>
          <p14:tracePt t="3497" x="3676650" y="2809875"/>
          <p14:tracePt t="3514" x="3643313" y="2833688"/>
          <p14:tracePt t="3530" x="3614738" y="2857500"/>
          <p14:tracePt t="3547" x="3548063" y="2895600"/>
          <p14:tracePt t="3563" x="3505200" y="2905125"/>
          <p14:tracePt t="3580" x="3433763" y="2919413"/>
          <p14:tracePt t="3597" x="3343275" y="2919413"/>
          <p14:tracePt t="3613" x="3195638" y="2919413"/>
          <p14:tracePt t="3630" x="3114675" y="2905125"/>
          <p14:tracePt t="3647" x="3014663" y="2871788"/>
          <p14:tracePt t="3664" x="2890838" y="2809875"/>
          <p14:tracePt t="3680" x="2824163" y="2771775"/>
          <p14:tracePt t="3697" x="2767013" y="2743200"/>
          <p14:tracePt t="3714" x="2724150" y="2733675"/>
          <p14:tracePt t="3715" x="2714625" y="2719388"/>
          <p14:tracePt t="3730" x="2690813" y="2714625"/>
          <p14:tracePt t="3747" x="2667000" y="2709863"/>
          <p14:tracePt t="3764" x="2662238" y="2709863"/>
          <p14:tracePt t="3972" x="2605088" y="2724150"/>
          <p14:tracePt t="3980" x="2524125" y="2752725"/>
          <p14:tracePt t="3987" x="2452688" y="2776538"/>
          <p14:tracePt t="3997" x="2390775" y="2800350"/>
          <p14:tracePt t="4014" x="2262188" y="2843213"/>
          <p14:tracePt t="4030" x="2076450" y="2895600"/>
          <p14:tracePt t="4047" x="1995488" y="2919413"/>
          <p14:tracePt t="4064" x="1928813" y="2943225"/>
          <p14:tracePt t="4080" x="1881188" y="2952750"/>
          <p14:tracePt t="4097" x="1814513" y="2971800"/>
          <p14:tracePt t="4113" x="1781175" y="2981325"/>
          <p14:tracePt t="4130" x="1743075" y="2986088"/>
          <p14:tracePt t="4147" x="1704975" y="2995613"/>
          <p14:tracePt t="4164" x="1662113" y="3005138"/>
          <p14:tracePt t="4180" x="1628775" y="3014663"/>
          <p14:tracePt t="4197" x="1609725" y="3014663"/>
          <p14:tracePt t="4213" x="1595438" y="3019425"/>
          <p14:tracePt t="4215" x="1581150" y="3024188"/>
          <p14:tracePt t="4230" x="1571625" y="3028950"/>
          <p14:tracePt t="4247" x="1557338" y="3033713"/>
          <p14:tracePt t="4264" x="1547813" y="3043238"/>
          <p14:tracePt t="4280" x="1538288" y="3043238"/>
          <p14:tracePt t="4297" x="1533525" y="3043238"/>
          <p14:tracePt t="4313" x="1524000" y="3043238"/>
          <p14:tracePt t="4384" x="1528763" y="3043238"/>
          <p14:tracePt t="4391" x="1547813" y="3043238"/>
          <p14:tracePt t="4398" x="1562100" y="3043238"/>
          <p14:tracePt t="4413" x="1624013" y="3038475"/>
          <p14:tracePt t="4430" x="1695450" y="3028950"/>
          <p14:tracePt t="4447" x="1752600" y="3028950"/>
          <p14:tracePt t="4464" x="1824038" y="3028950"/>
          <p14:tracePt t="4480" x="1957388" y="3028950"/>
          <p14:tracePt t="4497" x="2057400" y="3028950"/>
          <p14:tracePt t="4514" x="2162175" y="3033713"/>
          <p14:tracePt t="4530" x="2319338" y="3033713"/>
          <p14:tracePt t="4547" x="2452688" y="3033713"/>
          <p14:tracePt t="4563" x="2586038" y="3033713"/>
          <p14:tracePt t="4580" x="2700338" y="3033713"/>
          <p14:tracePt t="4597" x="2933700" y="3033713"/>
          <p14:tracePt t="4613" x="3109913" y="3033713"/>
          <p14:tracePt t="4630" x="3262313" y="3033713"/>
          <p14:tracePt t="4647" x="3452813" y="3052763"/>
          <p14:tracePt t="4663" x="3709988" y="3062288"/>
          <p14:tracePt t="4680" x="3867150" y="3071813"/>
          <p14:tracePt t="4697" x="4024313" y="3076575"/>
          <p14:tracePt t="4714" x="4200525" y="3076575"/>
          <p14:tracePt t="4730" x="4252913" y="3076575"/>
          <p14:tracePt t="4747" x="4281488" y="3076575"/>
          <p14:tracePt t="4763" x="4295775" y="3076575"/>
          <p14:tracePt t="4978" x="4391025" y="3076575"/>
          <p14:tracePt t="4986" x="4510088" y="3076575"/>
          <p14:tracePt t="4997" x="4667250" y="3071813"/>
          <p14:tracePt t="5013" x="4943475" y="3071813"/>
          <p14:tracePt t="5030" x="5272088" y="3076575"/>
          <p14:tracePt t="5047" x="5481638" y="3095625"/>
          <p14:tracePt t="5064" x="5643563" y="3114675"/>
          <p14:tracePt t="5080" x="5757863" y="3128963"/>
          <p14:tracePt t="5097" x="5891213" y="3128963"/>
          <p14:tracePt t="5113" x="5929313" y="3128963"/>
          <p14:tracePt t="5130" x="5943600" y="3128963"/>
          <p14:tracePt t="5147" x="5948363" y="3128963"/>
          <p14:tracePt t="5309" x="6015038" y="3119438"/>
          <p14:tracePt t="5316" x="6105525" y="3105150"/>
          <p14:tracePt t="5324" x="6196013" y="3086100"/>
          <p14:tracePt t="5331" x="6262688" y="3086100"/>
          <p14:tracePt t="5347" x="6348413" y="3071813"/>
          <p14:tracePt t="5363" x="6376988" y="3071813"/>
          <p14:tracePt t="5380" x="6386513" y="3071813"/>
          <p14:tracePt t="5397" x="6381750" y="3071813"/>
          <p14:tracePt t="5413" x="6257925" y="3071813"/>
          <p14:tracePt t="5430" x="6038850" y="3071813"/>
          <p14:tracePt t="5447" x="5691188" y="3076575"/>
          <p14:tracePt t="5463" x="5324475" y="3052763"/>
          <p14:tracePt t="5480" x="5143500" y="3033713"/>
          <p14:tracePt t="5497" x="5038725" y="3019425"/>
          <p14:tracePt t="5513" x="4995863" y="3005138"/>
          <p14:tracePt t="5530" x="4967288" y="3000375"/>
          <p14:tracePt t="5547" x="4957763" y="3000375"/>
          <p14:tracePt t="5563" x="4953000" y="2995613"/>
          <p14:tracePt t="5580" x="4933950" y="2986088"/>
          <p14:tracePt t="5597" x="4919663" y="2981325"/>
          <p14:tracePt t="5613" x="4895850" y="2976563"/>
          <p14:tracePt t="5630" x="4876800" y="2957513"/>
          <p14:tracePt t="5647" x="4838700" y="2928938"/>
          <p14:tracePt t="5663" x="4814888" y="2905125"/>
          <p14:tracePt t="5680" x="4786313" y="2881313"/>
          <p14:tracePt t="5697" x="4748213" y="2857500"/>
          <p14:tracePt t="5713" x="4672013" y="2809875"/>
          <p14:tracePt t="5730" x="4624388" y="2776538"/>
          <p14:tracePt t="5747" x="4591050" y="2757488"/>
          <p14:tracePt t="5764" x="4548188" y="2743200"/>
          <p14:tracePt t="5780" x="4529138" y="2743200"/>
          <p14:tracePt t="5797" x="4524375" y="2743200"/>
          <p14:tracePt t="5999" x="4419600" y="2743200"/>
          <p14:tracePt t="6007" x="4238625" y="2743200"/>
          <p14:tracePt t="6014" x="4119563" y="2743200"/>
          <p14:tracePt t="6030" x="3838575" y="2724150"/>
          <p14:tracePt t="6047" x="3605213" y="2686050"/>
          <p14:tracePt t="6063" x="3429000" y="2647950"/>
          <p14:tracePt t="6080" x="3157538" y="2605088"/>
          <p14:tracePt t="6097" x="3009900" y="2586038"/>
          <p14:tracePt t="6113" x="2909888" y="2586038"/>
          <p14:tracePt t="6130" x="2819400" y="2586038"/>
          <p14:tracePt t="6147" x="2676525" y="2605088"/>
          <p14:tracePt t="6163" x="2581275" y="2638425"/>
          <p14:tracePt t="6180" x="2486025" y="2671763"/>
          <p14:tracePt t="6197" x="2390775" y="2705100"/>
          <p14:tracePt t="6213" x="2224088" y="2743200"/>
          <p14:tracePt t="6230" x="2119313" y="2767013"/>
          <p14:tracePt t="6247" x="2057400" y="2781300"/>
          <p14:tracePt t="6263" x="2009775" y="2790825"/>
          <p14:tracePt t="6280" x="1995488" y="2790825"/>
          <p14:tracePt t="6297" x="1985963" y="2790825"/>
          <p14:tracePt t="6313" x="1981200" y="2790825"/>
          <p14:tracePt t="6330" x="1981200" y="2824163"/>
          <p14:tracePt t="6347" x="2009775" y="2881313"/>
          <p14:tracePt t="6363" x="2085975" y="2962275"/>
          <p14:tracePt t="6380" x="2185988" y="3048000"/>
          <p14:tracePt t="6397" x="2466975" y="3157538"/>
          <p14:tracePt t="6413" x="2709863" y="3205163"/>
          <p14:tracePt t="6430" x="2943225" y="3224213"/>
          <p14:tracePt t="6447" x="3300413" y="3209925"/>
          <p14:tracePt t="6463" x="3476625" y="3200400"/>
          <p14:tracePt t="6480" x="3676650" y="3190875"/>
          <p14:tracePt t="6497" x="3833813" y="3190875"/>
          <p14:tracePt t="6513" x="4024313" y="3195638"/>
          <p14:tracePt t="6530" x="4138613" y="3205163"/>
          <p14:tracePt t="6547" x="4229100" y="3219450"/>
          <p14:tracePt t="6563" x="4324350" y="3228975"/>
          <p14:tracePt t="6580" x="4429125" y="3233738"/>
          <p14:tracePt t="6597" x="4505325" y="3233738"/>
          <p14:tracePt t="6613" x="4576763" y="3233738"/>
          <p14:tracePt t="6630" x="4638675" y="3228975"/>
          <p14:tracePt t="6647" x="4714875" y="3214688"/>
          <p14:tracePt t="6663" x="4752975" y="3195638"/>
          <p14:tracePt t="6680" x="4776788" y="3176588"/>
          <p14:tracePt t="6697" x="4814888" y="3105150"/>
          <p14:tracePt t="6713" x="4833938" y="3052763"/>
          <p14:tracePt t="6730" x="4843463" y="3009900"/>
          <p14:tracePt t="6747" x="4838700" y="2967038"/>
          <p14:tracePt t="6763" x="4829175" y="2905125"/>
          <p14:tracePt t="6780" x="4786313" y="2847975"/>
          <p14:tracePt t="6798" x="4733925" y="2786063"/>
          <p14:tracePt t="6814" x="4614863" y="2709863"/>
          <p14:tracePt t="6831" x="4505325" y="2667000"/>
          <p14:tracePt t="6847" x="4391025" y="2652713"/>
          <p14:tracePt t="6864" x="4281488" y="2652713"/>
          <p14:tracePt t="6882" x="4133850" y="2662238"/>
          <p14:tracePt t="6897" x="4062413" y="2671763"/>
          <p14:tracePt t="6913" x="4000500" y="2686050"/>
          <p14:tracePt t="6930" x="3938588" y="2686050"/>
          <p14:tracePt t="6947" x="3857625" y="2686050"/>
          <p14:tracePt t="6963" x="3800475" y="2686050"/>
          <p14:tracePt t="6980" x="3738563" y="2686050"/>
          <p14:tracePt t="6997" x="3671888" y="2686050"/>
          <p14:tracePt t="7013" x="3557588" y="2686050"/>
          <p14:tracePt t="7030" x="3448050" y="2686050"/>
          <p14:tracePt t="7047" x="3333750" y="2686050"/>
          <p14:tracePt t="7063" x="3219450" y="2681288"/>
          <p14:tracePt t="7080" x="3019425" y="2676525"/>
          <p14:tracePt t="7097" x="2881313" y="2686050"/>
          <p14:tracePt t="7114" x="2767013" y="2709863"/>
          <p14:tracePt t="7130" x="2562225" y="2752725"/>
          <p14:tracePt t="7147" x="2424113" y="2786063"/>
          <p14:tracePt t="7164" x="2305050" y="2819400"/>
          <p14:tracePt t="7180" x="2224088" y="2833688"/>
          <p14:tracePt t="7197" x="2133600" y="2862263"/>
          <p14:tracePt t="7213" x="2085975" y="2881313"/>
          <p14:tracePt t="7230" x="2057400" y="2890838"/>
          <p14:tracePt t="7247" x="2043113" y="2900363"/>
          <p14:tracePt t="7263" x="2033588" y="2909888"/>
          <p14:tracePt t="7280" x="2028825" y="2919413"/>
          <p14:tracePt t="7297" x="2033588" y="2943225"/>
          <p14:tracePt t="7314" x="2081213" y="2976563"/>
          <p14:tracePt t="7330" x="2185988" y="3028950"/>
          <p14:tracePt t="7347" x="2357438" y="3071813"/>
          <p14:tracePt t="7363" x="2514600" y="3090863"/>
          <p14:tracePt t="7380" x="2824163" y="3086100"/>
          <p14:tracePt t="7397" x="3048000" y="3067050"/>
          <p14:tracePt t="7413" x="3281363" y="3048000"/>
          <p14:tracePt t="7430" x="3490913" y="3028950"/>
          <p14:tracePt t="7447" x="3662363" y="3014663"/>
          <p14:tracePt t="7463" x="3743325" y="3005138"/>
          <p14:tracePt t="7480" x="3805238" y="3005138"/>
          <p14:tracePt t="7497" x="3862388" y="3014663"/>
          <p14:tracePt t="7513" x="3895725" y="3019425"/>
          <p14:tracePt t="7530" x="3914775" y="3024188"/>
          <p14:tracePt t="7547" x="3929063" y="3024188"/>
          <p14:tracePt t="7563" x="3938588" y="3024188"/>
          <p14:tracePt t="7580" x="3948113" y="3024188"/>
          <p14:tracePt t="8027" x="3952875" y="3024188"/>
          <p14:tracePt t="8034" x="3957638" y="3024188"/>
          <p14:tracePt t="8047" x="3971925" y="3019425"/>
          <p14:tracePt t="8063" x="3995738" y="3019425"/>
          <p14:tracePt t="8080" x="4010025" y="3019425"/>
          <p14:tracePt t="8097" x="4019550" y="3019425"/>
          <p14:tracePt t="8113" x="4029075" y="3019425"/>
          <p14:tracePt t="8146" x="4043363" y="3019425"/>
          <p14:tracePt t="8180" x="4048125" y="3019425"/>
          <p14:tracePt t="8233" x="4048125" y="3014663"/>
          <p14:tracePt t="8240" x="4043363" y="3014663"/>
          <p14:tracePt t="8247" x="4029075" y="3009900"/>
          <p14:tracePt t="8263" x="4000500" y="3009900"/>
          <p14:tracePt t="8280" x="3957638" y="3009900"/>
          <p14:tracePt t="8297" x="3924300" y="3009900"/>
          <p14:tracePt t="8313" x="3862388" y="3005138"/>
          <p14:tracePt t="8330" x="3833813" y="2995613"/>
          <p14:tracePt t="8346" x="3805238" y="2986088"/>
          <p14:tracePt t="8363" x="3781425" y="2981325"/>
          <p14:tracePt t="8380" x="3762375" y="2971800"/>
          <p14:tracePt t="8396" x="3752850" y="2967038"/>
          <p14:tracePt t="8413" x="3743325" y="2957513"/>
          <p14:tracePt t="8430" x="3695700" y="2919413"/>
          <p14:tracePt t="8446" x="3643313" y="2867025"/>
          <p14:tracePt t="8463" x="3586163" y="2819400"/>
          <p14:tracePt t="8480" x="3533775" y="2776538"/>
          <p14:tracePt t="8497" x="3471863" y="2724150"/>
          <p14:tracePt t="8513" x="3424238" y="2695575"/>
          <p14:tracePt t="8530" x="3367088" y="2671763"/>
          <p14:tracePt t="8546" x="3314700" y="2652713"/>
          <p14:tracePt t="8563" x="3252788" y="2633663"/>
          <p14:tracePt t="8580" x="3219450" y="2624138"/>
          <p14:tracePt t="8596" x="3195638" y="2614613"/>
          <p14:tracePt t="8613" x="3171825" y="2614613"/>
          <p14:tracePt t="8630" x="3148013" y="2614613"/>
          <p14:tracePt t="8647" x="3124200" y="2614613"/>
          <p14:tracePt t="8663" x="3095625" y="2609850"/>
          <p14:tracePt t="8680" x="3057525" y="2600325"/>
          <p14:tracePt t="8696" x="3028950" y="2600325"/>
          <p14:tracePt t="8713" x="2995613" y="2600325"/>
          <p14:tracePt t="8730" x="2967038" y="2600325"/>
          <p14:tracePt t="8747" x="2919413" y="2600325"/>
          <p14:tracePt t="8763" x="2890838" y="2600325"/>
          <p14:tracePt t="8780" x="2852738" y="2600325"/>
          <p14:tracePt t="8797" x="2824163" y="2600325"/>
          <p14:tracePt t="8813" x="2786063" y="2609850"/>
          <p14:tracePt t="8830" x="2762250" y="2614613"/>
          <p14:tracePt t="8846" x="2743200" y="2619375"/>
          <p14:tracePt t="8863" x="2709863" y="2633663"/>
          <p14:tracePt t="8880" x="2686050" y="2643188"/>
          <p14:tracePt t="8896" x="2662238" y="2647950"/>
          <p14:tracePt t="8913" x="2643188" y="2652713"/>
          <p14:tracePt t="8930" x="2628900" y="2662238"/>
          <p14:tracePt t="8947" x="2624138" y="2662238"/>
          <p14:tracePt t="8963" x="2614613" y="2662238"/>
          <p14:tracePt t="9056" x="2619375" y="2662238"/>
          <p14:tracePt t="9062" x="2624138" y="2662238"/>
          <p14:tracePt t="9069" x="2633663" y="2662238"/>
          <p14:tracePt t="9080" x="2647950" y="2662238"/>
          <p14:tracePt t="9097" x="2719388" y="2662238"/>
          <p14:tracePt t="9113" x="2876550" y="2652713"/>
          <p14:tracePt t="9130" x="2990850" y="2652713"/>
          <p14:tracePt t="9146" x="3067050" y="2652713"/>
          <p14:tracePt t="9163" x="3152775" y="2657475"/>
          <p14:tracePt t="9180" x="3290888" y="2671763"/>
          <p14:tracePt t="9197" x="3381375" y="2681288"/>
          <p14:tracePt t="9214" x="3452813" y="2695575"/>
          <p14:tracePt t="9230" x="3514725" y="2690813"/>
          <p14:tracePt t="9247" x="3571875" y="2690813"/>
          <p14:tracePt t="9263" x="3619500" y="2695575"/>
          <p14:tracePt t="9280" x="3662363" y="2700338"/>
          <p14:tracePt t="9297" x="3724275" y="2714625"/>
          <p14:tracePt t="9313" x="3771900" y="2719388"/>
          <p14:tracePt t="9330" x="3814763" y="2724150"/>
          <p14:tracePt t="9346" x="3852863" y="2733675"/>
          <p14:tracePt t="9363" x="3905250" y="2728913"/>
          <p14:tracePt t="9380" x="3929063" y="2724150"/>
          <p14:tracePt t="9396" x="3952875" y="2719388"/>
          <p14:tracePt t="9413" x="3971925" y="2714625"/>
          <p14:tracePt t="9430" x="4005263" y="2714625"/>
          <p14:tracePt t="9446" x="4014788" y="2709863"/>
          <p14:tracePt t="9463" x="4024313" y="2709863"/>
          <p14:tracePt t="9480" x="4033838" y="2709863"/>
          <p14:tracePt t="9496" x="4043363" y="2709863"/>
          <p14:tracePt t="9513" x="4048125" y="2709863"/>
          <p14:tracePt t="10200" x="4048125" y="2714625"/>
          <p14:tracePt t="10208" x="4052888" y="2724150"/>
          <p14:tracePt t="10215" x="4057650" y="2752725"/>
          <p14:tracePt t="10230" x="4067175" y="2786063"/>
          <p14:tracePt t="10246" x="4071938" y="2838450"/>
          <p14:tracePt t="10263" x="4086225" y="2890838"/>
          <p14:tracePt t="10296" x="4110038" y="2995613"/>
          <p14:tracePt t="10330" x="4152900" y="3109913"/>
          <p14:tracePt t="10347" x="4162425" y="3186113"/>
          <p14:tracePt t="10363" x="4176713" y="3248025"/>
          <p14:tracePt t="10380" x="4181475" y="3290888"/>
          <p14:tracePt t="10396" x="4191000" y="3328988"/>
          <p14:tracePt t="10413" x="4200525" y="3376613"/>
          <p14:tracePt t="10430" x="4205288" y="3405188"/>
          <p14:tracePt t="10446" x="4205288" y="3438525"/>
          <p14:tracePt t="10463" x="4214813" y="3490913"/>
          <p14:tracePt t="10480" x="4229100" y="3605213"/>
          <p14:tracePt t="10496" x="4238625" y="3657600"/>
          <p14:tracePt t="10513" x="4248150" y="3695700"/>
          <p14:tracePt t="10531" x="4257675" y="3743325"/>
          <p14:tracePt t="10547" x="4257675" y="3762375"/>
          <p14:tracePt t="10563" x="4257675" y="3771900"/>
          <p14:tracePt t="10580" x="4257675" y="3786188"/>
          <p14:tracePt t="10596" x="4257675" y="3795713"/>
          <p14:tracePt t="10613" x="4257675" y="3800475"/>
          <p14:tracePt t="10630" x="4257675" y="3810000"/>
          <p14:tracePt t="10646" x="4238625" y="3814763"/>
          <p14:tracePt t="10663" x="4181475" y="3833813"/>
          <p14:tracePt t="10680" x="4124325" y="3843338"/>
          <p14:tracePt t="10697" x="4057650" y="3843338"/>
          <p14:tracePt t="10715" x="3929063" y="3838575"/>
          <p14:tracePt t="10730" x="3829050" y="3824288"/>
          <p14:tracePt t="10746" x="3757613" y="3814763"/>
          <p14:tracePt t="10763" x="3705225" y="3814763"/>
          <p14:tracePt t="10780" x="3662363" y="3814763"/>
          <p14:tracePt t="10796" x="3633788" y="3814763"/>
          <p14:tracePt t="10813" x="3605213" y="3814763"/>
          <p14:tracePt t="10830" x="3571875" y="3824288"/>
          <p14:tracePt t="10847" x="3519488" y="3829050"/>
          <p14:tracePt t="10863" x="3476625" y="3843338"/>
          <p14:tracePt t="10880" x="3433763" y="3848100"/>
          <p14:tracePt t="10897" x="3395663" y="3852863"/>
          <p14:tracePt t="10913" x="3362325" y="3852863"/>
          <p14:tracePt t="10930" x="3343275" y="3852863"/>
          <p14:tracePt t="10946" x="3333750" y="3852863"/>
          <p14:tracePt t="10963" x="3328988" y="3852863"/>
          <p14:tracePt t="10980" x="3319463" y="3852863"/>
          <p14:tracePt t="10996" x="3314700" y="3852863"/>
          <p14:tracePt t="11013" x="3309938" y="3852863"/>
          <p14:tracePt t="11030" x="3305175" y="3852863"/>
          <p14:tracePt t="11964" x="3300413" y="3852863"/>
          <p14:tracePt t="11970" x="3295650" y="3852863"/>
          <p14:tracePt t="11980" x="3286125" y="3852863"/>
          <p14:tracePt t="11996" x="3276600" y="3852863"/>
          <p14:tracePt t="12013" x="3257550" y="3852863"/>
          <p14:tracePt t="12030" x="3233738" y="3852863"/>
          <p14:tracePt t="12046" x="3228975" y="3852863"/>
          <p14:tracePt t="12080" x="3171825" y="3852863"/>
          <p14:tracePt t="12113" x="3143250" y="3852863"/>
          <p14:tracePt t="12130" x="3124200" y="3852863"/>
          <p14:tracePt t="12146" x="3100388" y="3857625"/>
          <p14:tracePt t="12163" x="3095625" y="3862388"/>
          <p14:tracePt t="12180" x="3076575" y="3862388"/>
          <p14:tracePt t="12196" x="3067050" y="3862388"/>
          <p14:tracePt t="12213" x="3057525" y="3862388"/>
          <p14:tracePt t="12230" x="3052763" y="3862388"/>
          <p14:tracePt t="12294" x="3067050" y="3862388"/>
          <p14:tracePt t="12302" x="3081338" y="3862388"/>
          <p14:tracePt t="12313" x="3109913" y="3862388"/>
          <p14:tracePt t="12330" x="3200400" y="3857625"/>
          <p14:tracePt t="12346" x="3286125" y="3838575"/>
          <p14:tracePt t="12363" x="3357563" y="3833813"/>
          <p14:tracePt t="12380" x="3433763" y="3833813"/>
          <p14:tracePt t="12396" x="3581400" y="3833813"/>
          <p14:tracePt t="12413" x="3676650" y="3843338"/>
          <p14:tracePt t="12430" x="3743325" y="3843338"/>
          <p14:tracePt t="12446" x="3805238" y="3843338"/>
          <p14:tracePt t="12463" x="3895725" y="3843338"/>
          <p14:tracePt t="12479" x="3967163" y="3829050"/>
          <p14:tracePt t="12496" x="4038600" y="3819525"/>
          <p14:tracePt t="12513" x="4157663" y="3805238"/>
          <p14:tracePt t="12530" x="4214813" y="3800475"/>
          <p14:tracePt t="12546" x="4276725" y="3800475"/>
          <p14:tracePt t="12563" x="4343400" y="3790950"/>
          <p14:tracePt t="12580" x="4438650" y="3786188"/>
          <p14:tracePt t="12596" x="4491038" y="3786188"/>
          <p14:tracePt t="12613" x="4538663" y="3786188"/>
          <p14:tracePt t="12630" x="4576763" y="3786188"/>
          <p14:tracePt t="12646" x="4614863" y="3786188"/>
          <p14:tracePt t="12663" x="4624388" y="3786188"/>
          <p14:tracePt t="12680" x="4633913" y="3786188"/>
          <p14:tracePt t="12696" x="4643438" y="3786188"/>
          <p14:tracePt t="12713" x="4648200" y="3786188"/>
          <p14:tracePt t="12741" x="4648200" y="3781425"/>
          <p14:tracePt t="12749" x="4648200" y="3776663"/>
          <p14:tracePt t="12763" x="4610100" y="3762375"/>
          <p14:tracePt t="12779" x="4495800" y="3738563"/>
          <p14:tracePt t="12796" x="4362450" y="3729038"/>
          <p14:tracePt t="12813" x="4224338" y="3733800"/>
          <p14:tracePt t="12830" x="3990975" y="3767138"/>
          <p14:tracePt t="12846" x="3862388" y="3786188"/>
          <p14:tracePt t="12863" x="3762375" y="3795713"/>
          <p14:tracePt t="12879" x="3671888" y="3795713"/>
          <p14:tracePt t="12896" x="3557588" y="3795713"/>
          <p14:tracePt t="12913" x="3514725" y="3790950"/>
          <p14:tracePt t="12929" x="3486150" y="3790950"/>
          <p14:tracePt t="12946" x="3476625" y="3790950"/>
          <p14:tracePt t="12963" x="3467100" y="3790950"/>
          <p14:tracePt t="12979" x="3457575" y="3790950"/>
          <p14:tracePt t="12996" x="3452813" y="3790950"/>
          <p14:tracePt t="13013" x="3438525" y="3790950"/>
          <p14:tracePt t="13029" x="3429000" y="3790950"/>
          <p14:tracePt t="13046" x="3405188" y="3790950"/>
          <p14:tracePt t="13063" x="3371850" y="3795713"/>
          <p14:tracePt t="13079" x="3309938" y="3805238"/>
          <p14:tracePt t="13096" x="3271838" y="3814763"/>
          <p14:tracePt t="13113" x="3219450" y="3819525"/>
          <p14:tracePt t="13130" x="3176588" y="3819525"/>
          <p14:tracePt t="13146" x="3124200" y="3819525"/>
          <p14:tracePt t="13163" x="3105150" y="3819525"/>
          <p14:tracePt t="13179" x="3090863" y="3819525"/>
          <p14:tracePt t="13196" x="3081338" y="3819525"/>
          <p14:tracePt t="13213" x="3076575" y="3819525"/>
          <p14:tracePt t="13299" x="3081338" y="3819525"/>
          <p14:tracePt t="13307" x="3090863" y="3819525"/>
          <p14:tracePt t="13314" x="3105150" y="3819525"/>
          <p14:tracePt t="13329" x="3143250" y="3810000"/>
          <p14:tracePt t="13346" x="3186113" y="3805238"/>
          <p14:tracePt t="13363" x="3224213" y="3800475"/>
          <p14:tracePt t="13380" x="3295650" y="3800475"/>
          <p14:tracePt t="13396" x="3357563" y="3800475"/>
          <p14:tracePt t="13413" x="3414713" y="3790950"/>
          <p14:tracePt t="13429" x="3486150" y="3786188"/>
          <p14:tracePt t="13446" x="3571875" y="3776663"/>
          <p14:tracePt t="13463" x="3614738" y="3771900"/>
          <p14:tracePt t="13479" x="3657600" y="3757613"/>
          <p14:tracePt t="13496" x="3695700" y="3757613"/>
          <p14:tracePt t="13513" x="3738563" y="3757613"/>
          <p14:tracePt t="13529" x="3767138" y="3757613"/>
          <p14:tracePt t="13546" x="3795713" y="3757613"/>
          <p14:tracePt t="13563" x="3824288" y="3757613"/>
          <p14:tracePt t="13579" x="3871913" y="3757613"/>
          <p14:tracePt t="13596" x="3900488" y="3757613"/>
          <p14:tracePt t="13613" x="3929063" y="3757613"/>
          <p14:tracePt t="13630" x="3976688" y="3757613"/>
          <p14:tracePt t="13646" x="4010025" y="3757613"/>
          <p14:tracePt t="13663" x="4038600" y="3757613"/>
          <p14:tracePt t="13679" x="4067175" y="3757613"/>
          <p14:tracePt t="13696" x="4129088" y="3757613"/>
          <p14:tracePt t="13713" x="4171950" y="3757613"/>
          <p14:tracePt t="13729" x="4219575" y="3757613"/>
          <p14:tracePt t="13746" x="4276725" y="3757613"/>
          <p14:tracePt t="13763" x="4352925" y="3752850"/>
          <p14:tracePt t="13779" x="4391025" y="3752850"/>
          <p14:tracePt t="13796" x="4438650" y="3752850"/>
          <p14:tracePt t="13813" x="4505325" y="3752850"/>
          <p14:tracePt t="13830" x="4533900" y="3748088"/>
          <p14:tracePt t="13846" x="4610100" y="3733800"/>
          <p14:tracePt t="13863" x="4643438" y="3733800"/>
          <p14:tracePt t="13879" x="4705350" y="3729038"/>
          <p14:tracePt t="13896" x="4729163" y="3729038"/>
          <p14:tracePt t="13913" x="4743450" y="3729038"/>
          <p14:tracePt t="13929" x="4757738" y="3729038"/>
          <p14:tracePt t="13946" x="4767263" y="3729038"/>
          <p14:tracePt t="13963" x="4776788" y="3729038"/>
          <p14:tracePt t="13980" x="4786313" y="3729038"/>
          <p14:tracePt t="13996" x="4795838" y="3729038"/>
          <p14:tracePt t="14013" x="4805363" y="3729038"/>
          <p14:tracePt t="14029" x="4814888" y="3729038"/>
          <p14:tracePt t="14046" x="4824413" y="3729038"/>
          <p14:tracePt t="14063" x="4833938" y="3729038"/>
          <p14:tracePt t="14079" x="4838700" y="3729038"/>
          <p14:tracePt t="14096" x="4843463" y="3729038"/>
          <p14:tracePt t="14159" x="4848225" y="3729038"/>
          <p14:tracePt t="14820" x="4805363" y="3738563"/>
          <p14:tracePt t="14827" x="4748213" y="3752850"/>
          <p14:tracePt t="14834" x="4676775" y="3781425"/>
          <p14:tracePt t="14846" x="4619625" y="3805238"/>
          <p14:tracePt t="14863" x="4419600" y="3857625"/>
          <p14:tracePt t="14879" x="4262438" y="3871913"/>
          <p14:tracePt t="14913" x="4038600" y="3890963"/>
          <p14:tracePt t="14946" x="3757613" y="3890963"/>
          <p14:tracePt t="14963" x="3676650" y="3890963"/>
          <p14:tracePt t="14979" x="3609975" y="3890963"/>
          <p14:tracePt t="14996" x="3514725" y="3890963"/>
          <p14:tracePt t="15013" x="3457575" y="3890963"/>
          <p14:tracePt t="15029" x="3395663" y="3890963"/>
          <p14:tracePt t="15046" x="3348038" y="3881438"/>
          <p14:tracePt t="15063" x="3295650" y="3881438"/>
          <p14:tracePt t="15079" x="3271838" y="3876675"/>
          <p14:tracePt t="15096" x="3257550" y="3871913"/>
          <p14:tracePt t="15113" x="3243263" y="3871913"/>
          <p14:tracePt t="15129" x="3238500" y="3871913"/>
          <p14:tracePt t="15146" x="3233738" y="3871913"/>
          <p14:tracePt t="15216" x="3233738" y="3867150"/>
          <p14:tracePt t="15223" x="3238500" y="3862388"/>
          <p14:tracePt t="15231" x="3262313" y="3862388"/>
          <p14:tracePt t="15246" x="3333750" y="3848100"/>
          <p14:tracePt t="15263" x="3400425" y="3848100"/>
          <p14:tracePt t="15279" x="3471863" y="3833813"/>
          <p14:tracePt t="15296" x="3562350" y="3833813"/>
          <p14:tracePt t="15313" x="3681413" y="3833813"/>
          <p14:tracePt t="15329" x="3752850" y="3843338"/>
          <p14:tracePt t="15346" x="3795713" y="3843338"/>
          <p14:tracePt t="15363" x="3833813" y="3843338"/>
          <p14:tracePt t="15379" x="3852863" y="3843338"/>
          <p14:tracePt t="15396" x="3862388" y="3843338"/>
          <p14:tracePt t="15413" x="3867150" y="3843338"/>
          <p14:tracePt t="15429" x="3876675" y="3843338"/>
          <p14:tracePt t="15446" x="3881438" y="3843338"/>
          <p14:tracePt t="15463" x="3895725" y="3843338"/>
          <p14:tracePt t="15479" x="3924300" y="3843338"/>
          <p14:tracePt t="15496" x="4024313" y="3824288"/>
          <p14:tracePt t="15513" x="4105275" y="3810000"/>
          <p14:tracePt t="15529" x="4191000" y="3786188"/>
          <p14:tracePt t="15546" x="4286250" y="3776663"/>
          <p14:tracePt t="15563" x="4348163" y="3767138"/>
          <p14:tracePt t="15579" x="4419600" y="3762375"/>
          <p14:tracePt t="15596" x="4467225" y="3762375"/>
          <p14:tracePt t="15613" x="4529138" y="3762375"/>
          <p14:tracePt t="15629" x="4562475" y="3762375"/>
          <p14:tracePt t="15646" x="4600575" y="3762375"/>
          <p14:tracePt t="15663" x="4619625" y="3762375"/>
          <p14:tracePt t="15679" x="4652963" y="3762375"/>
          <p14:tracePt t="15696" x="4672013" y="3762375"/>
          <p14:tracePt t="15713" x="4695825" y="3762375"/>
          <p14:tracePt t="15729" x="4714875" y="3762375"/>
          <p14:tracePt t="15746" x="4748213" y="3767138"/>
          <p14:tracePt t="15763" x="4772025" y="3767138"/>
          <p14:tracePt t="15779" x="4786313" y="3771900"/>
          <p14:tracePt t="15796" x="4810125" y="3776663"/>
          <p14:tracePt t="15813" x="4819650" y="3776663"/>
          <p14:tracePt t="15829" x="4843463" y="3776663"/>
          <p14:tracePt t="15846" x="4852988" y="3776663"/>
          <p14:tracePt t="15863" x="4872038" y="3776663"/>
          <p14:tracePt t="15879" x="4876800" y="3776663"/>
          <p14:tracePt t="15896" x="4881563" y="3776663"/>
          <p14:tracePt t="15913" x="4891088" y="3776663"/>
          <p14:tracePt t="15929" x="4895850" y="3776663"/>
          <p14:tracePt t="17500" x="4881563" y="3786188"/>
          <p14:tracePt t="17507" x="4857750" y="3800475"/>
          <p14:tracePt t="17516" x="4838700" y="3805238"/>
          <p14:tracePt t="17530" x="4791075" y="3829050"/>
          <p14:tracePt t="17546" x="4748213" y="3852863"/>
          <p14:tracePt t="17562" x="4719638" y="3862388"/>
          <p14:tracePt t="17579" x="4681538" y="3881438"/>
          <p14:tracePt t="17612" x="4595813" y="3924300"/>
          <p14:tracePt t="17646" x="4548188" y="3967163"/>
          <p14:tracePt t="17662" x="4514850" y="3995738"/>
          <p14:tracePt t="17679" x="4505325" y="4014788"/>
          <p14:tracePt t="17696" x="4481513" y="4029075"/>
          <p14:tracePt t="17712" x="4452938" y="4052888"/>
          <p14:tracePt t="17729" x="4429125" y="4067175"/>
          <p14:tracePt t="17746" x="4414838" y="4081463"/>
          <p14:tracePt t="17763" x="4391025" y="4095750"/>
          <p14:tracePt t="17779" x="4371975" y="4105275"/>
          <p14:tracePt t="17796" x="4362450" y="4110038"/>
          <p14:tracePt t="17812" x="4352925" y="4119563"/>
          <p14:tracePt t="17829" x="4338638" y="4124325"/>
          <p14:tracePt t="17846" x="4310063" y="4133850"/>
          <p14:tracePt t="17862" x="4291013" y="4138613"/>
          <p14:tracePt t="17879" x="4267200" y="4152900"/>
          <p14:tracePt t="17896" x="4238625" y="4162425"/>
          <p14:tracePt t="17912" x="4224338" y="4167188"/>
          <p14:tracePt t="17929" x="4214813" y="4171950"/>
          <p14:tracePt t="17946" x="4200525" y="4181475"/>
          <p14:tracePt t="17963" x="4181475" y="4191000"/>
          <p14:tracePt t="17979" x="4157663" y="4205288"/>
          <p14:tracePt t="17996" x="4138613" y="4214813"/>
          <p14:tracePt t="18012" x="4114800" y="4229100"/>
          <p14:tracePt t="18029" x="4071938" y="4252913"/>
          <p14:tracePt t="18046" x="4043363" y="4267200"/>
          <p14:tracePt t="18062" x="4010025" y="4281488"/>
          <p14:tracePt t="18079" x="3981450" y="4300538"/>
          <p14:tracePt t="18096" x="3910013" y="4324350"/>
          <p14:tracePt t="18112" x="3862388" y="4338638"/>
          <p14:tracePt t="18129" x="3800475" y="4352925"/>
          <p14:tracePt t="18146" x="3676650" y="4381500"/>
          <p14:tracePt t="18162" x="3595688" y="4391025"/>
          <p14:tracePt t="18179" x="3514725" y="4395788"/>
          <p14:tracePt t="18196" x="3448050" y="4395788"/>
          <p14:tracePt t="18212" x="3333750" y="4395788"/>
          <p14:tracePt t="18229" x="3262313" y="4386263"/>
          <p14:tracePt t="18246" x="3209925" y="4367213"/>
          <p14:tracePt t="18262" x="3171825" y="4348163"/>
          <p14:tracePt t="18279" x="3124200" y="4324350"/>
          <p14:tracePt t="18296" x="3100388" y="4300538"/>
          <p14:tracePt t="18312" x="3076575" y="4276725"/>
          <p14:tracePt t="18329" x="3052763" y="4219575"/>
          <p14:tracePt t="18346" x="3052763" y="4129088"/>
          <p14:tracePt t="18362" x="3062288" y="4024313"/>
          <p14:tracePt t="18379" x="3095625" y="3919538"/>
          <p14:tracePt t="18396" x="3152775" y="3843338"/>
          <p14:tracePt t="18412" x="3190875" y="3805238"/>
          <p14:tracePt t="18429" x="3248025" y="3752850"/>
          <p14:tracePt t="18446" x="3305175" y="3714750"/>
          <p14:tracePt t="18462" x="3448050" y="3667125"/>
          <p14:tracePt t="18479" x="3543300" y="3662363"/>
          <p14:tracePt t="18496" x="3619500" y="3662363"/>
          <p14:tracePt t="18512" x="3681413" y="3662363"/>
          <p14:tracePt t="18529" x="3767138" y="3676650"/>
          <p14:tracePt t="18546" x="3810000" y="3681413"/>
          <p14:tracePt t="18562" x="3848100" y="3695700"/>
          <p14:tracePt t="18579" x="3890963" y="3719513"/>
          <p14:tracePt t="18596" x="3914775" y="3729038"/>
          <p14:tracePt t="18612" x="3943350" y="3752850"/>
          <p14:tracePt t="18629" x="3971925" y="3810000"/>
          <p14:tracePt t="18646" x="4014788" y="3910013"/>
          <p14:tracePt t="18662" x="4019550" y="3952875"/>
          <p14:tracePt t="18679" x="4019550" y="3990975"/>
          <p14:tracePt t="18696" x="4014788" y="4019550"/>
          <p14:tracePt t="18712" x="3967163" y="4071938"/>
          <p14:tracePt t="18729" x="3919538" y="4129088"/>
          <p14:tracePt t="18746" x="3857625" y="4181475"/>
          <p14:tracePt t="18763" x="3738563" y="4257675"/>
          <p14:tracePt t="18779" x="3643313" y="4300538"/>
          <p14:tracePt t="18796" x="3548063" y="4314825"/>
          <p14:tracePt t="18812" x="3457575" y="4314825"/>
          <p14:tracePt t="18829" x="3357563" y="4286250"/>
          <p14:tracePt t="18846" x="3309938" y="4252913"/>
          <p14:tracePt t="18862" x="3281363" y="4219575"/>
          <p14:tracePt t="18879" x="3238500" y="4162425"/>
          <p14:tracePt t="18896" x="3205163" y="3967163"/>
          <p14:tracePt t="18912" x="3205163" y="3857625"/>
          <p14:tracePt t="18929" x="3214688" y="3786188"/>
          <p14:tracePt t="18946" x="3243263" y="3709988"/>
          <p14:tracePt t="18962" x="3338513" y="3581400"/>
          <p14:tracePt t="18979" x="3390900" y="3538538"/>
          <p14:tracePt t="18996" x="3457575" y="3490913"/>
          <p14:tracePt t="19012" x="3552825" y="3476625"/>
          <p14:tracePt t="19030" x="3590925" y="3486150"/>
          <p14:tracePt t="19046" x="3633788" y="3509963"/>
          <p14:tracePt t="19063" x="3667125" y="3538538"/>
          <p14:tracePt t="19079" x="3719513" y="3614738"/>
          <p14:tracePt t="19096" x="3757613" y="3690938"/>
          <p14:tracePt t="19113" x="3781425" y="3771900"/>
          <p14:tracePt t="19129" x="3790950" y="3843338"/>
          <p14:tracePt t="19146" x="3786188" y="3905250"/>
          <p14:tracePt t="19162" x="3781425" y="3933825"/>
          <p14:tracePt t="19179" x="3776663" y="3957638"/>
          <p14:tracePt t="19196" x="3767138" y="3981450"/>
          <p14:tracePt t="19212" x="3752850" y="4005263"/>
          <p14:tracePt t="19229" x="3748088" y="4019550"/>
          <p14:tracePt t="19246" x="3743325" y="4024313"/>
          <p14:tracePt t="19263" x="3743325" y="4033838"/>
          <p14:tracePt t="19498" x="3776663" y="4033838"/>
          <p14:tracePt t="19506" x="3824288" y="4033838"/>
          <p14:tracePt t="19513" x="3867150" y="4033838"/>
          <p14:tracePt t="19529" x="3981450" y="4052888"/>
          <p14:tracePt t="19546" x="4105275" y="4067175"/>
          <p14:tracePt t="19563" x="4210050" y="4086225"/>
          <p14:tracePt t="19579" x="4310063" y="4114800"/>
          <p14:tracePt t="19596" x="4348163" y="4129088"/>
          <p14:tracePt t="19613" x="4376738" y="4138613"/>
          <p14:tracePt t="19629" x="4395788" y="4138613"/>
          <p14:tracePt t="19646" x="4405313" y="4143375"/>
          <p14:tracePt t="19662" x="4410075" y="4143375"/>
          <p14:tracePt t="19679" x="4414838" y="4143375"/>
          <p14:tracePt t="19696" x="4419600" y="4143375"/>
          <p14:tracePt t="20094" x="4438650" y="4143375"/>
          <p14:tracePt t="20101" x="4476750" y="4133850"/>
          <p14:tracePt t="20112" x="4524375" y="4129088"/>
          <p14:tracePt t="20130" x="4724400" y="4119563"/>
          <p14:tracePt t="20146" x="4891088" y="4124325"/>
          <p14:tracePt t="20162" x="5038725" y="4124325"/>
          <p14:tracePt t="20179" x="5200650" y="4124325"/>
          <p14:tracePt t="20212" x="5581650" y="4119563"/>
          <p14:tracePt t="20246" x="5905500" y="4119563"/>
          <p14:tracePt t="20262" x="6115050" y="4110038"/>
          <p14:tracePt t="20279" x="6262688" y="4114800"/>
          <p14:tracePt t="20296" x="6419850" y="4133850"/>
          <p14:tracePt t="20313" x="6600825" y="4148138"/>
          <p14:tracePt t="20329" x="6729413" y="4171950"/>
          <p14:tracePt t="20346" x="6862763" y="4200525"/>
          <p14:tracePt t="20362" x="6991350" y="4214813"/>
          <p14:tracePt t="20379" x="7129463" y="4233863"/>
          <p14:tracePt t="20396" x="7219950" y="4233863"/>
          <p14:tracePt t="20412" x="7286625" y="4233863"/>
          <p14:tracePt t="20429" x="7339013" y="4233863"/>
          <p14:tracePt t="20445" x="7415213" y="4229100"/>
          <p14:tracePt t="20462" x="7448550" y="4224338"/>
          <p14:tracePt t="20479" x="7486650" y="4219575"/>
          <p14:tracePt t="20496" x="7519988" y="4214813"/>
          <p14:tracePt t="20512" x="7539038" y="4205288"/>
          <p14:tracePt t="20529" x="7558088" y="4205288"/>
          <p14:tracePt t="20546" x="7562850" y="4205288"/>
          <p14:tracePt t="20562" x="7572375" y="4205288"/>
          <p14:tracePt t="20579" x="7577138" y="4205288"/>
          <p14:tracePt t="20596" x="7581900" y="4205288"/>
          <p14:tracePt t="21010" x="7310438" y="4143375"/>
          <p14:tracePt t="21018" x="6929438" y="4048125"/>
          <p14:tracePt t="21029" x="6481763" y="3948113"/>
          <p14:tracePt t="21046" x="5657850" y="3752850"/>
          <p14:tracePt t="21063" x="4567238" y="3538538"/>
          <p14:tracePt t="21080" x="4129088" y="3457575"/>
          <p14:tracePt t="21096" x="3767138" y="3414713"/>
          <p14:tracePt t="21129" x="3414713" y="3352800"/>
          <p14:tracePt t="21162" x="3333750" y="3333750"/>
          <p14:tracePt t="21179" x="3286125" y="3324225"/>
          <p14:tracePt t="21195" x="3257550" y="3324225"/>
          <p14:tracePt t="21212" x="3224213" y="3324225"/>
          <p14:tracePt t="21229" x="3186113" y="3324225"/>
          <p14:tracePt t="21246" x="3124200" y="3324225"/>
          <p14:tracePt t="21262" x="3081338" y="3324225"/>
          <p14:tracePt t="21279" x="3048000" y="3324225"/>
          <p14:tracePt t="21295" x="2976563" y="3314700"/>
          <p14:tracePt t="21312" x="2800350" y="3305175"/>
          <p14:tracePt t="21329" x="2676525" y="3305175"/>
          <p14:tracePt t="21345" x="2590800" y="3290888"/>
          <p14:tracePt t="21362" x="2452688" y="3276600"/>
          <p14:tracePt t="21379" x="2381250" y="3267075"/>
          <p14:tracePt t="21395" x="2314575" y="3262313"/>
          <p14:tracePt t="21412" x="2262188" y="3248025"/>
          <p14:tracePt t="21429" x="2195513" y="3224213"/>
          <p14:tracePt t="21445" x="2166938" y="3205163"/>
          <p14:tracePt t="21462" x="2147888" y="3186113"/>
          <p14:tracePt t="21479" x="2133600" y="3176588"/>
          <p14:tracePt t="21495" x="2124075" y="3167063"/>
          <p14:tracePt t="21512" x="2119313" y="3157538"/>
          <p14:tracePt t="21529" x="2114550" y="3138488"/>
          <p14:tracePt t="21546" x="2114550" y="3114675"/>
          <p14:tracePt t="21562" x="2176463" y="3076575"/>
          <p14:tracePt t="21579" x="2305050" y="3033713"/>
          <p14:tracePt t="21596" x="2419350" y="3009900"/>
          <p14:tracePt t="21612" x="2619375" y="3009900"/>
          <p14:tracePt t="21629" x="2800350" y="3038475"/>
          <p14:tracePt t="21646" x="2938463" y="3067050"/>
          <p14:tracePt t="21662" x="3076575" y="3100388"/>
          <p14:tracePt t="21679" x="3281363" y="3152775"/>
          <p14:tracePt t="21695" x="3400425" y="3186113"/>
          <p14:tracePt t="21712" x="3486150" y="3209925"/>
          <p14:tracePt t="21729" x="3567113" y="3224213"/>
          <p14:tracePt t="21746" x="3681413" y="3228975"/>
          <p14:tracePt t="21762" x="3762375" y="3228975"/>
          <p14:tracePt t="21779" x="3843338" y="3228975"/>
          <p14:tracePt t="21796" x="3938588" y="3224213"/>
          <p14:tracePt t="21812" x="3986213" y="3224213"/>
          <p14:tracePt t="21829" x="4057650" y="3224213"/>
          <p14:tracePt t="21846" x="4124325" y="3224213"/>
          <p14:tracePt t="21862" x="4252913" y="3214688"/>
          <p14:tracePt t="21879" x="4319588" y="3209925"/>
          <p14:tracePt t="21896" x="4381500" y="3200400"/>
          <p14:tracePt t="21912" x="4452938" y="3186113"/>
          <p14:tracePt t="21929" x="4533900" y="3157538"/>
          <p14:tracePt t="21945" x="4581525" y="3148013"/>
          <p14:tracePt t="21962" x="4629150" y="3128963"/>
          <p14:tracePt t="21979" x="4667250" y="3109913"/>
          <p14:tracePt t="21996" x="4719638" y="3086100"/>
          <p14:tracePt t="22012" x="4743450" y="3071813"/>
          <p14:tracePt t="22029" x="4767263" y="3062288"/>
          <p14:tracePt t="22046" x="4786313" y="3052763"/>
          <p14:tracePt t="22062" x="4795838" y="3043238"/>
          <p14:tracePt t="22079" x="4800600" y="3043238"/>
          <p14:tracePt t="22095" x="4810125" y="3043238"/>
          <p14:tracePt t="22112" x="4819650" y="3043238"/>
          <p14:tracePt t="22129" x="4824413" y="3043238"/>
          <p14:tracePt t="22253" x="4829175" y="3043238"/>
          <p14:tracePt t="23641" x="4781550" y="3043238"/>
          <p14:tracePt t="23648" x="4714875" y="3043238"/>
          <p14:tracePt t="23654" x="4648200" y="3043238"/>
          <p14:tracePt t="23664" x="4581525" y="3043238"/>
          <p14:tracePt t="23680" x="4424363" y="3033713"/>
          <p14:tracePt t="23696" x="4286250" y="3009900"/>
          <p14:tracePt t="23713" x="4195763" y="3000375"/>
          <p14:tracePt t="23716" x="4167188" y="2995613"/>
          <p14:tracePt t="23745" x="4090988" y="2976563"/>
          <p14:tracePt t="23779" x="4005263" y="2938463"/>
          <p14:tracePt t="23796" x="3967163" y="2914650"/>
          <p14:tracePt t="23812" x="3900488" y="2886075"/>
          <p14:tracePt t="23829" x="3838575" y="2857500"/>
          <p14:tracePt t="23846" x="3748088" y="2828925"/>
          <p14:tracePt t="23862" x="3695700" y="2814638"/>
          <p14:tracePt t="23879" x="3652838" y="2795588"/>
          <p14:tracePt t="23895" x="3605213" y="2781300"/>
          <p14:tracePt t="23912" x="3538538" y="2762250"/>
          <p14:tracePt t="23929" x="3486150" y="2752725"/>
          <p14:tracePt t="23945" x="3433763" y="2743200"/>
          <p14:tracePt t="23962" x="3357563" y="2728913"/>
          <p14:tracePt t="23979" x="3309938" y="2719388"/>
          <p14:tracePt t="23995" x="3257550" y="2714625"/>
          <p14:tracePt t="24012" x="3209925" y="2709863"/>
          <p14:tracePt t="24029" x="3133725" y="2709863"/>
          <p14:tracePt t="24046" x="3081338" y="2700338"/>
          <p14:tracePt t="24062" x="3048000" y="2700338"/>
          <p14:tracePt t="24079" x="3005138" y="2700338"/>
          <p14:tracePt t="24096" x="2967038" y="2700338"/>
          <p14:tracePt t="24112" x="2947988" y="2700338"/>
          <p14:tracePt t="24129" x="2933700" y="2700338"/>
          <p14:tracePt t="24145" x="2928938" y="2700338"/>
          <p14:tracePt t="24162" x="2919413" y="2700338"/>
          <p14:tracePt t="24179" x="2914650" y="2700338"/>
          <p14:tracePt t="24195" x="2905125" y="2700338"/>
          <p14:tracePt t="24396" x="2938463" y="2695575"/>
          <p14:tracePt t="24403" x="2986088" y="2695575"/>
          <p14:tracePt t="24412" x="3038475" y="2695575"/>
          <p14:tracePt t="24429" x="3143250" y="2695575"/>
          <p14:tracePt t="24445" x="3219450" y="2695575"/>
          <p14:tracePt t="24462" x="3290888" y="2695575"/>
          <p14:tracePt t="24479" x="3314700" y="2695575"/>
          <p14:tracePt t="24495" x="3324225" y="2695575"/>
          <p14:tracePt t="24512" x="3333750" y="2695575"/>
          <p14:tracePt t="24529" x="3343275" y="2695575"/>
          <p14:tracePt t="24545" x="3352800" y="2695575"/>
          <p14:tracePt t="24669" x="3357563" y="2695575"/>
          <p14:tracePt t="24676" x="3362325" y="2695575"/>
          <p14:tracePt t="24690" x="3371850" y="2695575"/>
          <p14:tracePt t="24697" x="3381375" y="2695575"/>
          <p14:tracePt t="24712" x="3405188" y="2695575"/>
          <p14:tracePt t="24729" x="3462338" y="2695575"/>
          <p14:tracePt t="24745" x="3538538" y="2695575"/>
          <p14:tracePt t="24762" x="3609975" y="2690813"/>
          <p14:tracePt t="24779" x="3705225" y="2681288"/>
          <p14:tracePt t="24795" x="3757613" y="2667000"/>
          <p14:tracePt t="24812" x="3819525" y="2662238"/>
          <p14:tracePt t="24829" x="3895725" y="2647950"/>
          <p14:tracePt t="24846" x="3948113" y="2643188"/>
          <p14:tracePt t="24862" x="3976688" y="2643188"/>
          <p14:tracePt t="24879" x="3995738" y="2638425"/>
          <p14:tracePt t="24895" x="4019550" y="2638425"/>
          <p14:tracePt t="24912" x="4024313" y="2638425"/>
          <p14:tracePt t="24929" x="4033838" y="2638425"/>
          <p14:tracePt t="24945" x="4038600" y="2638425"/>
          <p14:tracePt t="24962" x="4043363" y="2638425"/>
          <p14:tracePt t="25446" x="4076700" y="2628900"/>
          <p14:tracePt t="25453" x="4114800" y="2624138"/>
          <p14:tracePt t="25462" x="4152900" y="2614613"/>
          <p14:tracePt t="25479" x="4214813" y="2600325"/>
          <p14:tracePt t="25495" x="4257675" y="2595563"/>
          <p14:tracePt t="25512" x="4305300" y="2590800"/>
          <p14:tracePt t="25529" x="4338638" y="2590800"/>
          <p14:tracePt t="25562" x="4395788" y="2576513"/>
          <p14:tracePt t="25595" x="4538663" y="2543175"/>
          <p14:tracePt t="25612" x="4614863" y="2524125"/>
          <p14:tracePt t="25628" x="4686300" y="2514600"/>
          <p14:tracePt t="25645" x="4762500" y="2505075"/>
          <p14:tracePt t="25662" x="4805363" y="2495550"/>
          <p14:tracePt t="25678" x="4838700" y="2490788"/>
          <p14:tracePt t="25695" x="4886325" y="2486025"/>
          <p14:tracePt t="25712" x="4914900" y="2471738"/>
          <p14:tracePt t="25728" x="4938713" y="2471738"/>
          <p14:tracePt t="25745" x="4962525" y="2462213"/>
          <p14:tracePt t="25762" x="4976813" y="2452688"/>
          <p14:tracePt t="25778" x="4981575" y="2447925"/>
          <p14:tracePt t="25795" x="4991100" y="2443163"/>
          <p14:tracePt t="25812" x="4991100" y="2433638"/>
          <p14:tracePt t="25829" x="4991100" y="2414588"/>
          <p14:tracePt t="25845" x="4981575" y="2390775"/>
          <p14:tracePt t="25862" x="4972050" y="2381250"/>
          <p14:tracePt t="25879" x="4962525" y="2362200"/>
          <p14:tracePt t="25895" x="4948238" y="2347913"/>
          <p14:tracePt t="25912" x="4929188" y="2343150"/>
          <p14:tracePt t="25929" x="4886325" y="2328863"/>
          <p14:tracePt t="25945" x="4748213" y="2343150"/>
          <p14:tracePt t="25962" x="4652963" y="2357438"/>
          <p14:tracePt t="25978" x="4572000" y="2371725"/>
          <p14:tracePt t="25995" x="4505325" y="2395538"/>
          <p14:tracePt t="26012" x="4467225" y="2409825"/>
          <p14:tracePt t="26028" x="4448175" y="2424113"/>
          <p14:tracePt t="26045" x="4433888" y="2428875"/>
          <p14:tracePt t="26062" x="4424363" y="2433638"/>
          <p14:tracePt t="26078" x="4405313" y="2457450"/>
          <p14:tracePt t="26095" x="4391025" y="2490788"/>
          <p14:tracePt t="26112" x="4371975" y="2524125"/>
          <p14:tracePt t="26129" x="4352925" y="2595563"/>
          <p14:tracePt t="26145" x="4348163" y="2624138"/>
          <p14:tracePt t="26162" x="4348163" y="2638425"/>
          <p14:tracePt t="26178" x="4348163" y="2657475"/>
          <p14:tracePt t="26195" x="4357688" y="2681288"/>
          <p14:tracePt t="26212" x="4367213" y="2690813"/>
          <p14:tracePt t="26228" x="4381500" y="2705100"/>
          <p14:tracePt t="26245" x="4400550" y="2719388"/>
          <p14:tracePt t="26262" x="4452938" y="2747963"/>
          <p14:tracePt t="26278" x="4514850" y="2757488"/>
          <p14:tracePt t="26295" x="4586288" y="2771775"/>
          <p14:tracePt t="26312" x="4691063" y="2771775"/>
          <p14:tracePt t="26328" x="4743450" y="2767013"/>
          <p14:tracePt t="26345" x="4795838" y="2752725"/>
          <p14:tracePt t="26362" x="4829175" y="2738438"/>
          <p14:tracePt t="26379" x="4886325" y="2709863"/>
          <p14:tracePt t="26395" x="4919663" y="2686050"/>
          <p14:tracePt t="26412" x="4943475" y="2662238"/>
          <p14:tracePt t="26428" x="4957763" y="2643188"/>
          <p14:tracePt t="26445" x="4981575" y="2614613"/>
          <p14:tracePt t="26462" x="4991100" y="2600325"/>
          <p14:tracePt t="26479" x="4995863" y="2586038"/>
          <p14:tracePt t="26495" x="5005388" y="2576513"/>
          <p14:tracePt t="26512" x="5014913" y="2557463"/>
          <p14:tracePt t="26528" x="5019675" y="2533650"/>
          <p14:tracePt t="26545" x="5024438" y="2514600"/>
          <p14:tracePt t="26562" x="5038725" y="2457450"/>
          <p14:tracePt t="26578" x="5038725" y="2414588"/>
          <p14:tracePt t="26595" x="5038725" y="2381250"/>
          <p14:tracePt t="26612" x="5024438" y="2343150"/>
          <p14:tracePt t="26628" x="4995863" y="2309813"/>
          <p14:tracePt t="26645" x="4953000" y="2266950"/>
          <p14:tracePt t="26662" x="4900613" y="2243138"/>
          <p14:tracePt t="26678" x="4848225" y="2228850"/>
          <p14:tracePt t="26695" x="4743450" y="2224088"/>
          <p14:tracePt t="26712" x="4657725" y="2247900"/>
          <p14:tracePt t="26728" x="4572000" y="2286000"/>
          <p14:tracePt t="26745" x="4471988" y="2352675"/>
          <p14:tracePt t="26762" x="4438650" y="2386013"/>
          <p14:tracePt t="26778" x="4414838" y="2409825"/>
          <p14:tracePt t="26795" x="4395788" y="2419350"/>
          <p14:tracePt t="26812" x="4381500" y="2443163"/>
          <p14:tracePt t="26828" x="4376738" y="2457450"/>
          <p14:tracePt t="26845" x="4367213" y="2471738"/>
          <p14:tracePt t="26862" x="4362450" y="2495550"/>
          <p14:tracePt t="26878" x="4352925" y="2524125"/>
          <p14:tracePt t="26895" x="4352925" y="2543175"/>
          <p14:tracePt t="26912" x="4357688" y="2557463"/>
          <p14:tracePt t="26928" x="4376738" y="2581275"/>
          <p14:tracePt t="26945" x="4429125" y="2614613"/>
          <p14:tracePt t="26962" x="4471988" y="2643188"/>
          <p14:tracePt t="26978" x="4533900" y="2662238"/>
          <p14:tracePt t="26995" x="4648200" y="2709863"/>
          <p14:tracePt t="27012" x="4700588" y="2714625"/>
          <p14:tracePt t="27028" x="4762500" y="2724150"/>
          <p14:tracePt t="27045" x="4824413" y="2714625"/>
          <p14:tracePt t="27062" x="4900613" y="2695575"/>
          <p14:tracePt t="27078" x="4962525" y="2671763"/>
          <p14:tracePt t="27095" x="5019675" y="2643188"/>
          <p14:tracePt t="27112" x="5057775" y="2619375"/>
          <p14:tracePt t="27128" x="5114925" y="2586038"/>
          <p14:tracePt t="27145" x="5143500" y="2576513"/>
          <p14:tracePt t="27162" x="5167313" y="2557463"/>
          <p14:tracePt t="27178" x="5191125" y="2538413"/>
          <p14:tracePt t="27195" x="5195888" y="2519363"/>
          <p14:tracePt t="27212" x="5195888" y="2505075"/>
          <p14:tracePt t="27228" x="5186363" y="2476500"/>
          <p14:tracePt t="27245" x="5124450" y="2390775"/>
          <p14:tracePt t="27262" x="5043488" y="2328863"/>
          <p14:tracePt t="27278" x="4933950" y="2257425"/>
          <p14:tracePt t="27295" x="4857750" y="2238375"/>
          <p14:tracePt t="27312" x="4791075" y="2233613"/>
          <p14:tracePt t="27328" x="4757738" y="2238375"/>
          <p14:tracePt t="27345" x="4743450" y="2247900"/>
          <p14:tracePt t="27362" x="4733925" y="2247900"/>
          <p14:tracePt t="27378" x="4724400" y="2247900"/>
          <p14:tracePt t="27412" x="4719638" y="2247900"/>
          <p14:tracePt t="27429" x="4714875" y="2247900"/>
          <p14:tracePt t="27487" x="4714875" y="2257425"/>
          <p14:tracePt t="27495" x="4700588" y="2286000"/>
          <p14:tracePt t="27502" x="4695825" y="2319338"/>
          <p14:tracePt t="27512" x="4676775" y="2357438"/>
          <p14:tracePt t="27529" x="4619625" y="2476500"/>
          <p14:tracePt t="27545" x="4457700" y="2805113"/>
          <p14:tracePt t="27562" x="4262438" y="3095625"/>
          <p14:tracePt t="27579" x="4129088" y="3333750"/>
          <p14:tracePt t="27595" x="4038600" y="3476625"/>
          <p14:tracePt t="27612" x="3948113" y="3576638"/>
          <p14:tracePt t="27628" x="3905250" y="3614738"/>
          <p14:tracePt t="27645" x="3876675" y="3638550"/>
          <p14:tracePt t="27662" x="3838575" y="3662363"/>
          <p14:tracePt t="27678" x="3781425" y="3700463"/>
          <p14:tracePt t="27695" x="3738563" y="3743325"/>
          <p14:tracePt t="27712" x="3690938" y="3776663"/>
          <p14:tracePt t="27728" x="3624263" y="3810000"/>
          <p14:tracePt t="27745" x="3538538" y="3867150"/>
          <p14:tracePt t="27762" x="3495675" y="3881438"/>
          <p14:tracePt t="27778" x="3457575" y="3895725"/>
          <p14:tracePt t="27795" x="3429000" y="3905250"/>
          <p14:tracePt t="27812" x="3390900" y="3905250"/>
          <p14:tracePt t="27828" x="3357563" y="3905250"/>
          <p14:tracePt t="27845" x="3328988" y="3890963"/>
          <p14:tracePt t="27862" x="3281363" y="3867150"/>
          <p14:tracePt t="27878" x="3243263" y="3843338"/>
          <p14:tracePt t="27895" x="3214688" y="3819525"/>
          <p14:tracePt t="27912" x="3181350" y="3800475"/>
          <p14:tracePt t="27928" x="3143250" y="3776663"/>
          <p14:tracePt t="27945" x="3124200" y="3767138"/>
          <p14:tracePt t="27962" x="3109913" y="3762375"/>
          <p14:tracePt t="27978" x="3100388" y="3757613"/>
          <p14:tracePt t="27995" x="3090863" y="3752850"/>
          <p14:tracePt t="28012" x="3086100" y="3752850"/>
          <p14:tracePt t="28082" x="3090863" y="3752850"/>
          <p14:tracePt t="28090" x="3119438" y="3752850"/>
          <p14:tracePt t="28097" x="3152775" y="3752850"/>
          <p14:tracePt t="28112" x="3243263" y="3743325"/>
          <p14:tracePt t="28128" x="3357563" y="3729038"/>
          <p14:tracePt t="28145" x="3495675" y="3709988"/>
          <p14:tracePt t="28162" x="3629025" y="3695700"/>
          <p14:tracePt t="28178" x="3757613" y="3681413"/>
          <p14:tracePt t="28195" x="3829050" y="3671888"/>
          <p14:tracePt t="28212" x="3881438" y="3667125"/>
          <p14:tracePt t="28228" x="3929063" y="3667125"/>
          <p14:tracePt t="28245" x="3962400" y="3667125"/>
          <p14:tracePt t="28262" x="3981450" y="3667125"/>
          <p14:tracePt t="28278" x="3995738" y="3667125"/>
          <p14:tracePt t="28295" x="4019550" y="3667125"/>
          <p14:tracePt t="28312" x="4033838" y="3667125"/>
          <p14:tracePt t="28328" x="4043363" y="3671888"/>
          <p14:tracePt t="28345" x="4057650" y="3676650"/>
          <p14:tracePt t="28362" x="4090988" y="3681413"/>
          <p14:tracePt t="28378" x="4110038" y="3690938"/>
          <p14:tracePt t="28395" x="4138613" y="3700463"/>
          <p14:tracePt t="28412" x="4171950" y="3705225"/>
          <p14:tracePt t="28428" x="4224338" y="3714750"/>
          <p14:tracePt t="28445" x="4252913" y="3729038"/>
          <p14:tracePt t="28462" x="4281488" y="3738563"/>
          <p14:tracePt t="28478" x="4324350" y="3752850"/>
          <p14:tracePt t="28495" x="4357688" y="3752850"/>
          <p14:tracePt t="28512" x="4381500" y="3752850"/>
          <p14:tracePt t="28528" x="4410075" y="3752850"/>
          <p14:tracePt t="28545" x="4457700" y="3752850"/>
          <p14:tracePt t="28562" x="4486275" y="3752850"/>
          <p14:tracePt t="28578" x="4519613" y="3752850"/>
          <p14:tracePt t="28595" x="4548188" y="3752850"/>
          <p14:tracePt t="28612" x="4610100" y="3743325"/>
          <p14:tracePt t="28628" x="4643438" y="3743325"/>
          <p14:tracePt t="28645" x="4681538" y="3729038"/>
          <p14:tracePt t="28662" x="4710113" y="3729038"/>
          <p14:tracePt t="28678" x="4748213" y="3729038"/>
          <p14:tracePt t="28695" x="4767263" y="3729038"/>
          <p14:tracePt t="28712" x="4781550" y="3729038"/>
          <p14:tracePt t="28728" x="4791075" y="3729038"/>
          <p14:tracePt t="28745" x="4795838" y="3729038"/>
          <p14:tracePt t="28762" x="4805363" y="3729038"/>
          <p14:tracePt t="28868" x="4810125" y="3729038"/>
          <p14:tracePt t="29764" x="4743450" y="3738563"/>
          <p14:tracePt t="29771" x="4652963" y="3757613"/>
          <p14:tracePt t="29780" x="4562475" y="3776663"/>
          <p14:tracePt t="29795" x="4429125" y="3786188"/>
          <p14:tracePt t="29828" x="4205288" y="3795713"/>
          <p14:tracePt t="29862" x="4048125" y="3786188"/>
          <p14:tracePt t="29878" x="4005263" y="3776663"/>
          <p14:tracePt t="29895" x="3976688" y="3771900"/>
          <p14:tracePt t="29911" x="3919538" y="3762375"/>
          <p14:tracePt t="29928" x="3876675" y="3762375"/>
          <p14:tracePt t="29945" x="3843338" y="3762375"/>
          <p14:tracePt t="29962" x="3790950" y="3762375"/>
          <p14:tracePt t="29978" x="3729038" y="3762375"/>
          <p14:tracePt t="29995" x="3681413" y="3762375"/>
          <p14:tracePt t="30011" x="3643313" y="3762375"/>
          <p14:tracePt t="30028" x="3586163" y="3762375"/>
          <p14:tracePt t="30045" x="3548063" y="3762375"/>
          <p14:tracePt t="30061" x="3500438" y="3767138"/>
          <p14:tracePt t="30078" x="3448050" y="3776663"/>
          <p14:tracePt t="30095" x="3386138" y="3781425"/>
          <p14:tracePt t="30111" x="3352800" y="3781425"/>
          <p14:tracePt t="30128" x="3328988" y="3781425"/>
          <p14:tracePt t="30145" x="3314700" y="3781425"/>
          <p14:tracePt t="30161" x="3305175" y="3781425"/>
          <p14:tracePt t="30178" x="3300413" y="3781425"/>
          <p14:tracePt t="30195" x="3290888" y="3781425"/>
          <p14:tracePt t="30212" x="3281363" y="3781425"/>
          <p14:tracePt t="30300" x="3286125" y="3781425"/>
          <p14:tracePt t="30308" x="3300413" y="3781425"/>
          <p14:tracePt t="30315" x="3324225" y="3781425"/>
          <p14:tracePt t="30328" x="3357563" y="3781425"/>
          <p14:tracePt t="30345" x="3514725" y="3781425"/>
          <p14:tracePt t="30361" x="3652838" y="3776663"/>
          <p14:tracePt t="30378" x="3786188" y="3767138"/>
          <p14:tracePt t="30395" x="3881438" y="3752850"/>
          <p14:tracePt t="30411" x="3976688" y="3738563"/>
          <p14:tracePt t="30428" x="4010025" y="3738563"/>
          <p14:tracePt t="30445" x="4048125" y="3738563"/>
          <p14:tracePt t="30462" x="4095750" y="3738563"/>
          <p14:tracePt t="30478" x="4114800" y="3738563"/>
          <p14:tracePt t="30495" x="4133850" y="3743325"/>
          <p14:tracePt t="30511" x="4148138" y="3743325"/>
          <p14:tracePt t="30528" x="4162425" y="3743325"/>
          <p14:tracePt t="30545" x="4171950" y="3743325"/>
          <p14:tracePt t="30562" x="4186238" y="3743325"/>
          <p14:tracePt t="30578" x="4195763" y="3743325"/>
          <p14:tracePt t="30595" x="4205288" y="3743325"/>
          <p14:tracePt t="30611" x="4214813" y="3743325"/>
          <p14:tracePt t="30628" x="4219575" y="3743325"/>
          <p14:tracePt t="30645" x="4224338" y="3743325"/>
          <p14:tracePt t="30844" x="4257675" y="3743325"/>
          <p14:tracePt t="30851" x="4305300" y="3743325"/>
          <p14:tracePt t="30861" x="4352925" y="3743325"/>
          <p14:tracePt t="30878" x="4443413" y="3743325"/>
          <p14:tracePt t="30895" x="4524375" y="3743325"/>
          <p14:tracePt t="30911" x="4567238" y="3743325"/>
          <p14:tracePt t="30928" x="4610100" y="3743325"/>
          <p14:tracePt t="30945" x="4652963" y="3743325"/>
          <p14:tracePt t="30961" x="4691063" y="3743325"/>
          <p14:tracePt t="30978" x="4719638" y="3743325"/>
          <p14:tracePt t="30995" x="4738688" y="3743325"/>
          <p14:tracePt t="31011" x="4752975" y="3743325"/>
          <p14:tracePt t="31028" x="4762500" y="3743325"/>
          <p14:tracePt t="31045" x="4767263" y="3743325"/>
          <p14:tracePt t="31061" x="4776788" y="3743325"/>
          <p14:tracePt t="31681" x="4776788" y="3748088"/>
          <p14:tracePt t="31689" x="4762500" y="3762375"/>
          <p14:tracePt t="31697" x="4743450" y="3771900"/>
          <p14:tracePt t="31711" x="4695825" y="3814763"/>
          <p14:tracePt t="31728" x="4629150" y="3867150"/>
          <p14:tracePt t="31745" x="4538663" y="3933825"/>
          <p14:tracePt t="31762" x="4410075" y="4019550"/>
          <p14:tracePt t="31795" x="4214813" y="4110038"/>
          <p14:tracePt t="31828" x="4062413" y="4176713"/>
          <p14:tracePt t="31845" x="4033838" y="4181475"/>
          <p14:tracePt t="31862" x="4014788" y="4191000"/>
          <p14:tracePt t="31878" x="3995738" y="4191000"/>
          <p14:tracePt t="31895" x="3986213" y="4191000"/>
          <p14:tracePt t="31911" x="3981450" y="4186238"/>
          <p14:tracePt t="31928" x="3971925" y="4176713"/>
          <p14:tracePt t="31945" x="3971925" y="4157663"/>
          <p14:tracePt t="31961" x="3971925" y="4129088"/>
          <p14:tracePt t="31978" x="3976688" y="4090988"/>
          <p14:tracePt t="31995" x="3981450" y="4062413"/>
          <p14:tracePt t="32011" x="3990975" y="4033838"/>
          <p14:tracePt t="32028" x="4000500" y="4024313"/>
          <p14:tracePt t="32045" x="4000500" y="4014788"/>
          <p14:tracePt t="32062" x="4000500" y="4010025"/>
          <p14:tracePt t="32079" x="4000500" y="4000500"/>
          <p14:tracePt t="32095" x="4000500" y="3995738"/>
          <p14:tracePt t="32111" x="4000500" y="3986213"/>
          <p14:tracePt t="32128" x="3995738" y="3981450"/>
          <p14:tracePt t="32145" x="3962400" y="3967163"/>
          <p14:tracePt t="32161" x="3919538" y="3952875"/>
          <p14:tracePt t="32178" x="3838575" y="3938588"/>
          <p14:tracePt t="32195" x="3729038" y="3924300"/>
          <p14:tracePt t="32211" x="3671888" y="3919538"/>
          <p14:tracePt t="32228" x="3619500" y="3910013"/>
          <p14:tracePt t="32245" x="3567113" y="3910013"/>
          <p14:tracePt t="32261" x="3495675" y="3910013"/>
          <p14:tracePt t="32278" x="3443288" y="3910013"/>
          <p14:tracePt t="32295" x="3395663" y="3910013"/>
          <p14:tracePt t="32312" x="3357563" y="3910013"/>
          <p14:tracePt t="32328" x="3300413" y="3910013"/>
          <p14:tracePt t="32345" x="3262313" y="3910013"/>
          <p14:tracePt t="32361" x="3228975" y="3910013"/>
          <p14:tracePt t="32378" x="3167063" y="3910013"/>
          <p14:tracePt t="32395" x="3128963" y="3910013"/>
          <p14:tracePt t="32411" x="3086100" y="3910013"/>
          <p14:tracePt t="32428" x="3048000" y="3910013"/>
          <p14:tracePt t="32445" x="3000375" y="3910013"/>
          <p14:tracePt t="32461" x="2971800" y="3919538"/>
          <p14:tracePt t="32478" x="2947988" y="3919538"/>
          <p14:tracePt t="32495" x="2924175" y="3929063"/>
          <p14:tracePt t="32511" x="2905125" y="3933825"/>
          <p14:tracePt t="32528" x="2890838" y="3938588"/>
          <p14:tracePt t="32545" x="2886075" y="3943350"/>
          <p14:tracePt t="32562" x="2876550" y="3952875"/>
          <p14:tracePt t="32578" x="2867025" y="3990975"/>
          <p14:tracePt t="32595" x="2857500" y="4029075"/>
          <p14:tracePt t="32612" x="2862263" y="4062413"/>
          <p14:tracePt t="32628" x="2876550" y="4100513"/>
          <p14:tracePt t="32645" x="2914650" y="4124325"/>
          <p14:tracePt t="32661" x="2981325" y="4162425"/>
          <p14:tracePt t="32678" x="3081338" y="4200525"/>
          <p14:tracePt t="32695" x="3205163" y="4248150"/>
          <p14:tracePt t="32711" x="3286125" y="4271963"/>
          <p14:tracePt t="32728" x="3362325" y="4286250"/>
          <p14:tracePt t="32745" x="3443288" y="4300538"/>
          <p14:tracePt t="32761" x="3571875" y="4314825"/>
          <p14:tracePt t="32778" x="3643313" y="4324350"/>
          <p14:tracePt t="32795" x="3733800" y="4329113"/>
          <p14:tracePt t="32812" x="3881438" y="4348163"/>
          <p14:tracePt t="32828" x="3962400" y="4352925"/>
          <p14:tracePt t="32845" x="4033838" y="4352925"/>
          <p14:tracePt t="32861" x="4081463" y="4352925"/>
          <p14:tracePt t="32878" x="4148138" y="4329113"/>
          <p14:tracePt t="32895" x="4191000" y="4300538"/>
          <p14:tracePt t="32911" x="4229100" y="4276725"/>
          <p14:tracePt t="32928" x="4262438" y="4252913"/>
          <p14:tracePt t="32945" x="4295775" y="4214813"/>
          <p14:tracePt t="32961" x="4305300" y="4200525"/>
          <p14:tracePt t="32978" x="4314825" y="4176713"/>
          <p14:tracePt t="32995" x="4314825" y="4143375"/>
          <p14:tracePt t="33011" x="4295775" y="4095750"/>
          <p14:tracePt t="33028" x="4271963" y="4062413"/>
          <p14:tracePt t="33045" x="4195763" y="4019550"/>
          <p14:tracePt t="33061" x="4019550" y="3943350"/>
          <p14:tracePt t="33078" x="3867150" y="3910013"/>
          <p14:tracePt t="33095" x="3752850" y="3876675"/>
          <p14:tracePt t="33111" x="3638550" y="3857625"/>
          <p14:tracePt t="33128" x="3476625" y="3843338"/>
          <p14:tracePt t="33145" x="3409950" y="3843338"/>
          <p14:tracePt t="33161" x="3352800" y="3848100"/>
          <p14:tracePt t="33178" x="3309938" y="3862388"/>
          <p14:tracePt t="33195" x="3262313" y="3886200"/>
          <p14:tracePt t="33211" x="3238500" y="3900488"/>
          <p14:tracePt t="33228" x="3209925" y="3924300"/>
          <p14:tracePt t="33245" x="3152775" y="3990975"/>
          <p14:tracePt t="33262" x="3124200" y="4029075"/>
          <p14:tracePt t="33278" x="3095625" y="4067175"/>
          <p14:tracePt t="33295" x="3081338" y="4105275"/>
          <p14:tracePt t="33312" x="3067050" y="4138613"/>
          <p14:tracePt t="33328" x="3067050" y="4157663"/>
          <p14:tracePt t="33345" x="3076575" y="4181475"/>
          <p14:tracePt t="33361" x="3081338" y="4195763"/>
          <p14:tracePt t="33378" x="3105150" y="4219575"/>
          <p14:tracePt t="33395" x="3138488" y="4229100"/>
          <p14:tracePt t="33411" x="3190875" y="4248150"/>
          <p14:tracePt t="33428" x="3262313" y="4262438"/>
          <p14:tracePt t="33445" x="3376613" y="4276725"/>
          <p14:tracePt t="33461" x="3462338" y="4286250"/>
          <p14:tracePt t="33478" x="3519488" y="4286250"/>
          <p14:tracePt t="33495" x="3609975" y="4286250"/>
          <p14:tracePt t="33511" x="3681413" y="4286250"/>
          <p14:tracePt t="33528" x="3743325" y="4276725"/>
          <p14:tracePt t="33545" x="3790950" y="4262438"/>
          <p14:tracePt t="33561" x="3871913" y="4238625"/>
          <p14:tracePt t="33578" x="3910013" y="4224338"/>
          <p14:tracePt t="33595" x="3938588" y="4200525"/>
          <p14:tracePt t="33611" x="3962400" y="4181475"/>
          <p14:tracePt t="33628" x="3995738" y="4152900"/>
          <p14:tracePt t="33645" x="4014788" y="4138613"/>
          <p14:tracePt t="33661" x="4024313" y="4110038"/>
          <p14:tracePt t="33678" x="4043363" y="4067175"/>
          <p14:tracePt t="33695" x="4048125" y="4029075"/>
          <p14:tracePt t="33711" x="4043363" y="4010025"/>
          <p14:tracePt t="33728" x="4029075" y="3971925"/>
          <p14:tracePt t="33745" x="3976688" y="3905250"/>
          <p14:tracePt t="33761" x="3914775" y="3843338"/>
          <p14:tracePt t="33778" x="3833813" y="3781425"/>
          <p14:tracePt t="33795" x="3748088" y="3733800"/>
          <p14:tracePt t="33811" x="3633788" y="3686175"/>
          <p14:tracePt t="33828" x="3552825" y="3681413"/>
          <p14:tracePt t="33845" x="3471863" y="3690938"/>
          <p14:tracePt t="33862" x="3381375" y="3724275"/>
          <p14:tracePt t="33878" x="3333750" y="3767138"/>
          <p14:tracePt t="33895" x="3290888" y="3790950"/>
          <p14:tracePt t="33911" x="3262313" y="3824288"/>
          <p14:tracePt t="33928" x="3209925" y="3933825"/>
          <p14:tracePt t="33945" x="3195638" y="4029075"/>
          <p14:tracePt t="33961" x="3181350" y="4110038"/>
          <p14:tracePt t="33978" x="3181350" y="4152900"/>
          <p14:tracePt t="33995" x="3200400" y="4195763"/>
          <p14:tracePt t="34011" x="3238500" y="4229100"/>
          <p14:tracePt t="34028" x="3333750" y="4267200"/>
          <p14:tracePt t="34044" x="3443288" y="4300538"/>
          <p14:tracePt t="34061" x="3590925" y="4319588"/>
          <p14:tracePt t="34078" x="3690938" y="4319588"/>
          <p14:tracePt t="34094" x="3795713" y="4319588"/>
          <p14:tracePt t="34111" x="3943350" y="4305300"/>
          <p14:tracePt t="34128" x="4052888" y="4267200"/>
          <p14:tracePt t="34144" x="4148138" y="4224338"/>
          <p14:tracePt t="34162" x="4224338" y="4176713"/>
          <p14:tracePt t="34179" x="4276725" y="4133850"/>
          <p14:tracePt t="34195" x="4286250" y="4095750"/>
          <p14:tracePt t="34212" x="4286250" y="4062413"/>
          <p14:tracePt t="34215" x="4281488" y="4048125"/>
          <p14:tracePt t="34228" x="4267200" y="4029075"/>
          <p14:tracePt t="34245" x="4181475" y="3957638"/>
          <p14:tracePt t="34261" x="4095750" y="3919538"/>
          <p14:tracePt t="34278" x="4000500" y="3886200"/>
          <p14:tracePt t="34295" x="3871913" y="3881438"/>
          <p14:tracePt t="34311" x="3800475" y="3886200"/>
          <p14:tracePt t="34328" x="3743325" y="3914775"/>
          <p14:tracePt t="34345" x="3705225" y="3943350"/>
          <p14:tracePt t="34361" x="3686175" y="3957638"/>
          <p14:tracePt t="34378" x="3676650" y="3967163"/>
          <p14:tracePt t="34394" x="3671888" y="3971925"/>
          <p14:tracePt t="34411" x="3667125" y="3976688"/>
          <p14:tracePt t="34428" x="3662363" y="3976688"/>
          <p14:tracePt t="34444" x="3657600" y="3981450"/>
          <p14:tracePt t="34478" x="3657600" y="3986213"/>
          <p14:tracePt t="35882" x="3657600" y="3948113"/>
          <p14:tracePt t="35890" x="3676650" y="3876675"/>
          <p14:tracePt t="35897" x="3695700" y="3795713"/>
          <p14:tracePt t="35911" x="3738563" y="3638550"/>
          <p14:tracePt t="35928" x="3771900" y="3538538"/>
          <p14:tracePt t="35945" x="3790950" y="3495675"/>
          <p14:tracePt t="35978" x="3819525" y="3424238"/>
          <p14:tracePt t="36011" x="3833813" y="3381375"/>
          <p14:tracePt t="36028" x="3843338" y="3357563"/>
          <p14:tracePt t="36044" x="3857625" y="3262313"/>
          <p14:tracePt t="36061" x="3871913" y="3190875"/>
          <p14:tracePt t="36078" x="3876675" y="3138488"/>
          <p14:tracePt t="36094" x="3886200" y="3071813"/>
          <p14:tracePt t="36111" x="3886200" y="3038475"/>
          <p14:tracePt t="36128" x="3886200" y="3014663"/>
          <p14:tracePt t="36144" x="3886200" y="2995613"/>
          <p14:tracePt t="36161" x="3881438" y="2971800"/>
          <p14:tracePt t="36178" x="3867150" y="2957513"/>
          <p14:tracePt t="36195" x="3857625" y="2933700"/>
          <p14:tracePt t="36211" x="3838575" y="2914650"/>
          <p14:tracePt t="36212" x="3833813" y="2900363"/>
          <p14:tracePt t="36228" x="3810000" y="2876550"/>
          <p14:tracePt t="36244" x="3771900" y="2852738"/>
          <p14:tracePt t="36261" x="3743325" y="2828925"/>
          <p14:tracePt t="36278" x="3700463" y="2790825"/>
          <p14:tracePt t="36294" x="3676650" y="2781300"/>
          <p14:tracePt t="36311" x="3662363" y="2762250"/>
          <p14:tracePt t="36328" x="3652838" y="2757488"/>
          <p14:tracePt t="36344" x="3643313" y="2747963"/>
          <p14:tracePt t="36361" x="3638550" y="2743200"/>
          <p14:tracePt t="36378" x="3633788" y="2733675"/>
          <p14:tracePt t="36394" x="3629025" y="2733675"/>
          <p14:tracePt t="36411" x="3619500" y="2724150"/>
          <p14:tracePt t="36428" x="3609975" y="2714625"/>
          <p14:tracePt t="36444" x="3586163" y="2705100"/>
          <p14:tracePt t="36461" x="3548063" y="2690813"/>
          <p14:tracePt t="36478" x="3462338" y="2667000"/>
          <p14:tracePt t="36494" x="3400425" y="2652713"/>
          <p14:tracePt t="36511" x="3348038" y="2638425"/>
          <p14:tracePt t="36528" x="3295650" y="2638425"/>
          <p14:tracePt t="36545" x="3267075" y="2638425"/>
          <p14:tracePt t="36561" x="3238500" y="2638425"/>
          <p14:tracePt t="36578" x="3224213" y="2638425"/>
          <p14:tracePt t="36594" x="3200400" y="2638425"/>
          <p14:tracePt t="36611" x="3190875" y="2638425"/>
          <p14:tracePt t="36628" x="3186113" y="2638425"/>
          <p14:tracePt t="36644" x="3181350" y="2638425"/>
          <p14:tracePt t="36661" x="3171825" y="2638425"/>
          <p14:tracePt t="36678" x="3162300" y="2638425"/>
          <p14:tracePt t="36695" x="3152775" y="2638425"/>
          <p14:tracePt t="36712" x="3119438" y="2643188"/>
          <p14:tracePt t="36728" x="3086100" y="2643188"/>
          <p14:tracePt t="36744" x="3048000" y="2657475"/>
          <p14:tracePt t="36761" x="3005138" y="2662238"/>
          <p14:tracePt t="36778" x="2952750" y="2676525"/>
          <p14:tracePt t="36795" x="2914650" y="2681288"/>
          <p14:tracePt t="36811" x="2886075" y="2686050"/>
          <p14:tracePt t="36828" x="2857500" y="2690813"/>
          <p14:tracePt t="36844" x="2824163" y="2690813"/>
          <p14:tracePt t="36861" x="2805113" y="2690813"/>
          <p14:tracePt t="36878" x="2786063" y="2690813"/>
          <p14:tracePt t="36894" x="2771775" y="2690813"/>
          <p14:tracePt t="36911" x="2752725" y="2690813"/>
          <p14:tracePt t="36928" x="2743200" y="2690813"/>
          <p14:tracePt t="36944" x="2733675" y="2690813"/>
          <p14:tracePt t="36961" x="2724150" y="2690813"/>
          <p14:tracePt t="36978" x="2719388" y="2690813"/>
          <p14:tracePt t="36994" x="2714625" y="2690813"/>
          <p14:tracePt t="37011" x="2705100" y="2690813"/>
          <p14:tracePt t="37732" x="2719388" y="2690813"/>
          <p14:tracePt t="37740" x="2733675" y="2690813"/>
          <p14:tracePt t="37747" x="2762250" y="2690813"/>
          <p14:tracePt t="37761" x="2776538" y="2690813"/>
          <p14:tracePt t="37778" x="2838450" y="2690813"/>
          <p14:tracePt t="37794" x="2881313" y="2690813"/>
          <p14:tracePt t="37828" x="2947988" y="2690813"/>
          <p14:tracePt t="37861" x="2971800" y="2690813"/>
          <p14:tracePt t="37878" x="2981325" y="2690813"/>
          <p14:tracePt t="37894" x="2990850" y="2690813"/>
          <p14:tracePt t="37911" x="3000375" y="2690813"/>
          <p14:tracePt t="37928" x="3014663" y="2690813"/>
          <p14:tracePt t="37944" x="3024188" y="2690813"/>
          <p14:tracePt t="37961" x="3052763" y="2690813"/>
          <p14:tracePt t="37977" x="3071813" y="2690813"/>
          <p14:tracePt t="37994" x="3095625" y="2690813"/>
          <p14:tracePt t="38011" x="3133725" y="2686050"/>
          <p14:tracePt t="38028" x="3162300" y="2686050"/>
          <p14:tracePt t="38044" x="3190875" y="2686050"/>
          <p14:tracePt t="38061" x="3224213" y="2686050"/>
          <p14:tracePt t="38078" x="3257550" y="2686050"/>
          <p14:tracePt t="38094" x="3281363" y="2686050"/>
          <p14:tracePt t="38111" x="3295650" y="2686050"/>
          <p14:tracePt t="38128" x="3309938" y="2686050"/>
          <p14:tracePt t="38144" x="3343275" y="2686050"/>
          <p14:tracePt t="38161" x="3362325" y="2686050"/>
          <p14:tracePt t="38178" x="3386138" y="2686050"/>
          <p14:tracePt t="38194" x="3414713" y="2686050"/>
          <p14:tracePt t="38211" x="3438525" y="2686050"/>
          <p14:tracePt t="38228" x="3467100" y="2686050"/>
          <p14:tracePt t="38244" x="3495675" y="2686050"/>
          <p14:tracePt t="38261" x="3529013" y="2686050"/>
          <p14:tracePt t="38278" x="3548063" y="2686050"/>
          <p14:tracePt t="38294" x="3571875" y="2686050"/>
          <p14:tracePt t="38311" x="3590925" y="2686050"/>
          <p14:tracePt t="38327" x="3609975" y="2686050"/>
          <p14:tracePt t="38344" x="3619500" y="2686050"/>
          <p14:tracePt t="38361" x="3633788" y="2686050"/>
          <p14:tracePt t="38378" x="3638550" y="2686050"/>
          <p14:tracePt t="38394" x="3652838" y="2686050"/>
          <p14:tracePt t="38411" x="3657600" y="2686050"/>
          <p14:tracePt t="38428" x="3667125" y="2686050"/>
          <p14:tracePt t="38444" x="3676650" y="2686050"/>
          <p14:tracePt t="38461" x="3681413" y="2686050"/>
          <p14:tracePt t="38478" x="3686175" y="2686050"/>
          <p14:tracePt t="38494" x="3695700" y="2686050"/>
          <p14:tracePt t="38511" x="3705225" y="2686050"/>
          <p14:tracePt t="38527" x="3709988" y="2686050"/>
          <p14:tracePt t="38544" x="3714750" y="2686050"/>
          <p14:tracePt t="38561" x="3724275" y="2686050"/>
          <p14:tracePt t="38577" x="3733800" y="2686050"/>
          <p14:tracePt t="38594" x="3738563" y="2686050"/>
          <p14:tracePt t="38611" x="3748088" y="2686050"/>
          <p14:tracePt t="38628" x="3757613" y="2686050"/>
          <p14:tracePt t="38644" x="3767138" y="2686050"/>
          <p14:tracePt t="38661" x="3771900" y="2686050"/>
          <p14:tracePt t="38678" x="3776663" y="2686050"/>
          <p14:tracePt t="38694" x="3786188" y="2686050"/>
          <p14:tracePt t="38731" x="3790950" y="2686050"/>
          <p14:tracePt t="38744" x="3795713" y="2686050"/>
          <p14:tracePt t="38761" x="3805238" y="2686050"/>
          <p14:tracePt t="38777" x="3814763" y="2686050"/>
          <p14:tracePt t="38794" x="3829050" y="2686050"/>
          <p14:tracePt t="38811" x="3843338" y="2686050"/>
          <p14:tracePt t="38828" x="3867150" y="2686050"/>
          <p14:tracePt t="38844" x="3871913" y="2686050"/>
          <p14:tracePt t="38861" x="3881438" y="2686050"/>
          <p14:tracePt t="38878" x="3895725" y="2686050"/>
          <p14:tracePt t="38894" x="3900488" y="2686050"/>
          <p14:tracePt t="38911" x="3910013" y="2686050"/>
          <p14:tracePt t="38927" x="3914775" y="2686050"/>
          <p14:tracePt t="38944" x="3924300" y="2686050"/>
          <p14:tracePt t="38961" x="3933825" y="2686050"/>
          <p14:tracePt t="38977" x="3938588" y="2686050"/>
          <p14:tracePt t="38994" x="3943350" y="2686050"/>
          <p14:tracePt t="39011" x="3952875" y="2686050"/>
          <p14:tracePt t="39027" x="3962400" y="2686050"/>
          <p14:tracePt t="39044" x="3967163" y="2686050"/>
          <p14:tracePt t="39061" x="3976688" y="2686050"/>
          <p14:tracePt t="39077" x="3981450" y="2686050"/>
          <p14:tracePt t="39164" x="3986213" y="2686050"/>
          <p14:tracePt t="39429" x="3995738" y="2686050"/>
          <p14:tracePt t="39436" x="4000500" y="2686050"/>
          <p14:tracePt t="39444" x="4005263" y="2681288"/>
          <p14:tracePt t="39461" x="4019550" y="2676525"/>
          <p14:tracePt t="39477" x="4029075" y="2676525"/>
          <p14:tracePt t="39495" x="4038600" y="2676525"/>
          <p14:tracePt t="39527" x="4048125" y="2676525"/>
          <p14:tracePt t="39818" x="4076700" y="2671763"/>
          <p14:tracePt t="39825" x="4114800" y="2667000"/>
          <p14:tracePt t="39833" x="4138613" y="2657475"/>
          <p14:tracePt t="39844" x="4176713" y="2652713"/>
          <p14:tracePt t="39861" x="4233863" y="2643188"/>
          <p14:tracePt t="39877" x="4310063" y="2638425"/>
          <p14:tracePt t="39894" x="4352925" y="2638425"/>
          <p14:tracePt t="39911" x="4395788" y="2638425"/>
          <p14:tracePt t="39927" x="4424363" y="2638425"/>
          <p14:tracePt t="39944" x="4476750" y="2624138"/>
          <p14:tracePt t="39961" x="4505325" y="2619375"/>
          <p14:tracePt t="39977" x="4552950" y="2614613"/>
          <p14:tracePt t="39994" x="4629150" y="2600325"/>
          <p14:tracePt t="40011" x="4662488" y="2595563"/>
          <p14:tracePt t="40027" x="4700588" y="2586038"/>
          <p14:tracePt t="40044" x="4729163" y="2586038"/>
          <p14:tracePt t="40061" x="4772025" y="2586038"/>
          <p14:tracePt t="40077" x="4810125" y="2581275"/>
          <p14:tracePt t="40094" x="4852988" y="2576513"/>
          <p14:tracePt t="40111" x="4881563" y="2562225"/>
          <p14:tracePt t="40127" x="4938713" y="2547938"/>
          <p14:tracePt t="40144" x="4967288" y="2533650"/>
          <p14:tracePt t="40161" x="4995863" y="2524125"/>
          <p14:tracePt t="40177" x="5024438" y="2505075"/>
          <p14:tracePt t="40194" x="5033963" y="2495550"/>
          <p14:tracePt t="40211" x="5038725" y="2490788"/>
          <p14:tracePt t="40227" x="5048250" y="2486025"/>
          <p14:tracePt t="40266" x="5048250" y="2481263"/>
          <p14:tracePt t="40277" x="5048250" y="2476500"/>
          <p14:tracePt t="40294" x="5048250" y="2471738"/>
          <p14:tracePt t="40311" x="5033963" y="2457450"/>
          <p14:tracePt t="40327" x="5014913" y="2438400"/>
          <p14:tracePt t="40344" x="4995863" y="2428875"/>
          <p14:tracePt t="40361" x="4962525" y="2414588"/>
          <p14:tracePt t="40377" x="4943475" y="2409825"/>
          <p14:tracePt t="40394" x="4924425" y="2405063"/>
          <p14:tracePt t="40411" x="4900613" y="2405063"/>
          <p14:tracePt t="40428" x="4872038" y="2405063"/>
          <p14:tracePt t="40444" x="4848225" y="2405063"/>
          <p14:tracePt t="40461" x="4829175" y="2405063"/>
          <p14:tracePt t="40477" x="4805363" y="2405063"/>
          <p14:tracePt t="40494" x="4781550" y="2405063"/>
          <p14:tracePt t="40511" x="4767263" y="2405063"/>
          <p14:tracePt t="40527" x="4757738" y="2405063"/>
          <p14:tracePt t="40544" x="4743450" y="2405063"/>
          <p14:tracePt t="40561" x="4724400" y="2405063"/>
          <p14:tracePt t="40577" x="4714875" y="2405063"/>
          <p14:tracePt t="40594" x="4700588" y="2405063"/>
          <p14:tracePt t="40611" x="4672013" y="2405063"/>
          <p14:tracePt t="40627" x="4652963" y="2405063"/>
          <p14:tracePt t="40644" x="4614863" y="2419350"/>
          <p14:tracePt t="40661" x="4586288" y="2428875"/>
          <p14:tracePt t="40677" x="4543425" y="2443163"/>
          <p14:tracePt t="40694" x="4533900" y="2447925"/>
          <p14:tracePt t="40711" x="4519613" y="2452688"/>
          <p14:tracePt t="40727" x="4505325" y="2462213"/>
          <p14:tracePt t="40744" x="4486275" y="2471738"/>
          <p14:tracePt t="40761" x="4476750" y="2476500"/>
          <p14:tracePt t="40777" x="4457700" y="2495550"/>
          <p14:tracePt t="40794" x="4433888" y="2514600"/>
          <p14:tracePt t="40811" x="4424363" y="2524125"/>
          <p14:tracePt t="40827" x="4410075" y="2533650"/>
          <p14:tracePt t="40844" x="4405313" y="2538413"/>
          <p14:tracePt t="40861" x="4395788" y="2543175"/>
          <p14:tracePt t="40877" x="4391025" y="2543175"/>
          <p14:tracePt t="40894" x="4386263" y="2543175"/>
          <p14:tracePt t="40927" x="4376738" y="2552700"/>
          <p14:tracePt t="40944" x="4367213" y="2557463"/>
          <p14:tracePt t="40961" x="4362450" y="2562225"/>
          <p14:tracePt t="40977" x="4357688" y="2571750"/>
          <p14:tracePt t="40994" x="4348163" y="2581275"/>
          <p14:tracePt t="41011" x="4338638" y="2586038"/>
          <p14:tracePt t="41027" x="4338638" y="2590800"/>
          <p14:tracePt t="41044" x="4338638" y="2595563"/>
          <p14:tracePt t="41077" x="4338638" y="2600325"/>
          <p14:tracePt t="41094" x="4329113" y="2605088"/>
          <p14:tracePt t="41111" x="4319588" y="2619375"/>
          <p14:tracePt t="41127" x="4314825" y="2633663"/>
          <p14:tracePt t="41144" x="4310063" y="2647950"/>
          <p14:tracePt t="41161" x="4300538" y="2657475"/>
          <p14:tracePt t="41177" x="4291013" y="2676525"/>
          <p14:tracePt t="41194" x="4286250" y="2690813"/>
          <p14:tracePt t="41211" x="4281488" y="2709863"/>
          <p14:tracePt t="41227" x="4281488" y="2738438"/>
          <p14:tracePt t="41244" x="4281488" y="2767013"/>
          <p14:tracePt t="41261" x="4281488" y="2795588"/>
          <p14:tracePt t="41277" x="4281488" y="2819400"/>
          <p14:tracePt t="41294" x="4281488" y="2843213"/>
          <p14:tracePt t="41311" x="4281488" y="2867025"/>
          <p14:tracePt t="41327" x="4281488" y="2881313"/>
          <p14:tracePt t="41344" x="4286250" y="2900363"/>
          <p14:tracePt t="41361" x="4295775" y="2933700"/>
          <p14:tracePt t="41377" x="4314825" y="2957513"/>
          <p14:tracePt t="41394" x="4333875" y="2981325"/>
          <p14:tracePt t="41411" x="4367213" y="3019425"/>
          <p14:tracePt t="41427" x="4405313" y="3048000"/>
          <p14:tracePt t="41444" x="4438650" y="3071813"/>
          <p14:tracePt t="41461" x="4481513" y="3105150"/>
          <p14:tracePt t="41477" x="4538663" y="3143250"/>
          <p14:tracePt t="41494" x="4572000" y="3162300"/>
          <p14:tracePt t="41511" x="4605338" y="3181350"/>
          <p14:tracePt t="41527" x="4638675" y="3190875"/>
          <p14:tracePt t="41544" x="4686300" y="3205163"/>
          <p14:tracePt t="41560" x="4710113" y="3205163"/>
          <p14:tracePt t="41577" x="4748213" y="3205163"/>
          <p14:tracePt t="41594" x="4786313" y="3195638"/>
          <p14:tracePt t="41611" x="4848225" y="3176588"/>
          <p14:tracePt t="41627" x="4891088" y="3152775"/>
          <p14:tracePt t="41644" x="4924425" y="3128963"/>
          <p14:tracePt t="41661" x="4972050" y="3090863"/>
          <p14:tracePt t="41677" x="5010150" y="3067050"/>
          <p14:tracePt t="41694" x="5033963" y="3043238"/>
          <p14:tracePt t="41711" x="5057775" y="3019425"/>
          <p14:tracePt t="41727" x="5086350" y="2971800"/>
          <p14:tracePt t="41744" x="5105400" y="2933700"/>
          <p14:tracePt t="41761" x="5119688" y="2881313"/>
          <p14:tracePt t="41777" x="5129213" y="2838450"/>
          <p14:tracePt t="41794" x="5129213" y="2767013"/>
          <p14:tracePt t="41810" x="5124450" y="2738438"/>
          <p14:tracePt t="41827" x="5114925" y="2714625"/>
          <p14:tracePt t="41844" x="5095875" y="2695575"/>
          <p14:tracePt t="41861" x="5072063" y="2657475"/>
          <p14:tracePt t="41877" x="5048250" y="2633663"/>
          <p14:tracePt t="41894" x="5019675" y="2609850"/>
          <p14:tracePt t="41911" x="4967288" y="2586038"/>
          <p14:tracePt t="41927" x="4924425" y="2576513"/>
          <p14:tracePt t="41944" x="4895850" y="2562225"/>
          <p14:tracePt t="41961" x="4857750" y="2557463"/>
          <p14:tracePt t="41977" x="4819650" y="2543175"/>
          <p14:tracePt t="41994" x="4795838" y="2538413"/>
          <p14:tracePt t="42011" x="4776788" y="2533650"/>
          <p14:tracePt t="42027" x="4748213" y="2533650"/>
          <p14:tracePt t="42044" x="4686300" y="2533650"/>
          <p14:tracePt t="42061" x="4633913" y="2533650"/>
          <p14:tracePt t="42077" x="4581525" y="2547938"/>
          <p14:tracePt t="42094" x="4505325" y="2562225"/>
          <p14:tracePt t="42111" x="4471988" y="2566988"/>
          <p14:tracePt t="42127" x="4433888" y="2571750"/>
          <p14:tracePt t="42144" x="4400550" y="2586038"/>
          <p14:tracePt t="42161" x="4367213" y="2595563"/>
          <p14:tracePt t="42177" x="4343400" y="2600325"/>
          <p14:tracePt t="42194" x="4319588" y="2619375"/>
          <p14:tracePt t="42211" x="4295775" y="2633663"/>
          <p14:tracePt t="42212" x="4286250" y="2643188"/>
          <p14:tracePt t="42227" x="4262438" y="2652713"/>
          <p14:tracePt t="42244" x="4243388" y="2676525"/>
          <p14:tracePt t="42261" x="4229100" y="2700338"/>
          <p14:tracePt t="42278" x="4205288" y="2728913"/>
          <p14:tracePt t="42294" x="4195763" y="2757488"/>
          <p14:tracePt t="42311" x="4181475" y="2786063"/>
          <p14:tracePt t="42327" x="4176713" y="2814638"/>
          <p14:tracePt t="42344" x="4171950" y="2857500"/>
          <p14:tracePt t="42361" x="4171950" y="2890838"/>
          <p14:tracePt t="42377" x="4171950" y="2919413"/>
          <p14:tracePt t="42394" x="4171950" y="2947988"/>
          <p14:tracePt t="42411" x="4181475" y="2995613"/>
          <p14:tracePt t="42427" x="4195763" y="3024188"/>
          <p14:tracePt t="42444" x="4214813" y="3057525"/>
          <p14:tracePt t="42461" x="4224338" y="3081338"/>
          <p14:tracePt t="42477" x="4262438" y="3114675"/>
          <p14:tracePt t="42494" x="4281488" y="3124200"/>
          <p14:tracePt t="42511" x="4319588" y="3152775"/>
          <p14:tracePt t="42527" x="4381500" y="3176588"/>
          <p14:tracePt t="42544" x="4433888" y="3190875"/>
          <p14:tracePt t="42561" x="4486275" y="3195638"/>
          <p14:tracePt t="42577" x="4533900" y="3200400"/>
          <p14:tracePt t="42594" x="4605338" y="3200400"/>
          <p14:tracePt t="42610" x="4638675" y="3200400"/>
          <p14:tracePt t="42627" x="4676775" y="3200400"/>
          <p14:tracePt t="42644" x="4710113" y="3195638"/>
          <p14:tracePt t="42660" x="4767263" y="3181350"/>
          <p14:tracePt t="42677" x="4805363" y="3157538"/>
          <p14:tracePt t="42694" x="4838700" y="3133725"/>
          <p14:tracePt t="42710" x="4872038" y="3109913"/>
          <p14:tracePt t="42712" x="4891088" y="3095625"/>
          <p14:tracePt t="42727" x="4914900" y="3076575"/>
          <p14:tracePt t="42744" x="4938713" y="3062288"/>
          <p14:tracePt t="42761" x="4953000" y="3052763"/>
          <p14:tracePt t="42777" x="4981575" y="3014663"/>
          <p14:tracePt t="42794" x="4991100" y="2995613"/>
          <p14:tracePt t="42811" x="5010150" y="2976563"/>
          <p14:tracePt t="42827" x="5029200" y="2947988"/>
          <p14:tracePt t="42844" x="5053013" y="2890838"/>
          <p14:tracePt t="42861" x="5072063" y="2838450"/>
          <p14:tracePt t="42877" x="5086350" y="2776538"/>
          <p14:tracePt t="42894" x="5091113" y="2724150"/>
          <p14:tracePt t="42911" x="5091113" y="2676525"/>
          <p14:tracePt t="42927" x="5091113" y="2652713"/>
          <p14:tracePt t="42944" x="5086350" y="2633663"/>
          <p14:tracePt t="42961" x="5076825" y="2609850"/>
          <p14:tracePt t="42977" x="5072063" y="2600325"/>
          <p14:tracePt t="42994" x="5062538" y="2586038"/>
          <p14:tracePt t="43010" x="5048250" y="2566988"/>
          <p14:tracePt t="43027" x="5024438" y="2543175"/>
          <p14:tracePt t="43044" x="5000625" y="2519363"/>
          <p14:tracePt t="43060" x="4976813" y="2495550"/>
          <p14:tracePt t="43077" x="4953000" y="2476500"/>
          <p14:tracePt t="43094" x="4919663" y="2452688"/>
          <p14:tracePt t="43110" x="4895850" y="2443163"/>
          <p14:tracePt t="43127" x="4881563" y="2438400"/>
          <p14:tracePt t="43144" x="4867275" y="2433638"/>
          <p14:tracePt t="43160" x="4833938" y="2424113"/>
          <p14:tracePt t="43177" x="4824413" y="2424113"/>
          <p14:tracePt t="43194" x="4810125" y="2424113"/>
          <p14:tracePt t="43211" x="4786313" y="2424113"/>
          <p14:tracePt t="43228" x="4776788" y="2424113"/>
          <p14:tracePt t="43244" x="4752975" y="2424113"/>
          <p14:tracePt t="43260" x="4733925" y="2424113"/>
          <p14:tracePt t="43277" x="4700588" y="2424113"/>
          <p14:tracePt t="43294" x="4686300" y="2428875"/>
          <p14:tracePt t="43311" x="4662488" y="2438400"/>
          <p14:tracePt t="43327" x="4648200" y="2443163"/>
          <p14:tracePt t="43344" x="4629150" y="2452688"/>
          <p14:tracePt t="43360" x="4610100" y="2457450"/>
          <p14:tracePt t="43377" x="4595813" y="2466975"/>
          <p14:tracePt t="43394" x="4576763" y="2476500"/>
          <p14:tracePt t="43410" x="4567238" y="2481263"/>
          <p14:tracePt t="43427" x="4552950" y="2490788"/>
          <p14:tracePt t="43444" x="4538663" y="2500313"/>
          <p14:tracePt t="43461" x="4524375" y="2509838"/>
          <p14:tracePt t="43477" x="4514850" y="2514600"/>
          <p14:tracePt t="43494" x="4510088" y="2519363"/>
          <p14:tracePt t="43510" x="4505325" y="2528888"/>
          <p14:tracePt t="43527" x="4495800" y="2538413"/>
          <p14:tracePt t="43544" x="4481513" y="2552700"/>
          <p14:tracePt t="43560" x="4467225" y="2576513"/>
          <p14:tracePt t="43577" x="4452938" y="2619375"/>
          <p14:tracePt t="43594" x="4424363" y="2700338"/>
          <p14:tracePt t="43610" x="4414838" y="2743200"/>
          <p14:tracePt t="43627" x="4400550" y="2781300"/>
          <p14:tracePt t="43644" x="4391025" y="2814638"/>
          <p14:tracePt t="43660" x="4391025" y="2833688"/>
          <p14:tracePt t="43677" x="4391025" y="2857500"/>
          <p14:tracePt t="43694" x="4391025" y="2876550"/>
          <p14:tracePt t="43710" x="4391025" y="2909888"/>
          <p14:tracePt t="43727" x="4391025" y="2938463"/>
          <p14:tracePt t="43744" x="4395788" y="2967038"/>
          <p14:tracePt t="43760" x="4410075" y="2995613"/>
          <p14:tracePt t="43777" x="4419600" y="3043238"/>
          <p14:tracePt t="43794" x="4424363" y="3071813"/>
          <p14:tracePt t="43811" x="4438650" y="3095625"/>
          <p14:tracePt t="43828" x="4462463" y="3128963"/>
          <p14:tracePt t="43844" x="4476750" y="3143250"/>
          <p14:tracePt t="43860" x="4486275" y="3157538"/>
          <p14:tracePt t="43877" x="4510088" y="3176588"/>
          <p14:tracePt t="43894" x="4557713" y="3186113"/>
          <p14:tracePt t="43911" x="4605338" y="3190875"/>
          <p14:tracePt t="43927" x="4648200" y="3190875"/>
          <p14:tracePt t="43944" x="4691063" y="3190875"/>
          <p14:tracePt t="43960" x="4752975" y="3171825"/>
          <p14:tracePt t="43977" x="4810125" y="3143250"/>
          <p14:tracePt t="43994" x="4848225" y="3114675"/>
          <p14:tracePt t="44011" x="4900613" y="3076575"/>
          <p14:tracePt t="44027" x="4976813" y="3028950"/>
          <p14:tracePt t="44044" x="5024438" y="2995613"/>
          <p14:tracePt t="44061" x="5053013" y="2971800"/>
          <p14:tracePt t="44077" x="5095875" y="2943225"/>
          <p14:tracePt t="44094" x="5114925" y="2924175"/>
          <p14:tracePt t="44110" x="5129213" y="2909888"/>
          <p14:tracePt t="44127" x="5148263" y="2890838"/>
          <p14:tracePt t="44144" x="5167313" y="2857500"/>
          <p14:tracePt t="44161" x="5176838" y="2824163"/>
          <p14:tracePt t="44177" x="5181600" y="2762250"/>
          <p14:tracePt t="44194" x="5181600" y="2709863"/>
          <p14:tracePt t="44210" x="5153025" y="2643188"/>
          <p14:tracePt t="44227" x="5129213" y="2609850"/>
          <p14:tracePt t="44244" x="5100638" y="2581275"/>
          <p14:tracePt t="44261" x="5024438" y="2524125"/>
          <p14:tracePt t="44277" x="4967288" y="2495550"/>
          <p14:tracePt t="44294" x="4919663" y="2486025"/>
          <p14:tracePt t="44311" x="4867275" y="2471738"/>
          <p14:tracePt t="44327" x="4795838" y="2466975"/>
          <p14:tracePt t="44344" x="4748213" y="2466975"/>
          <p14:tracePt t="44360" x="4705350" y="2466975"/>
          <p14:tracePt t="44377" x="4667250" y="2466975"/>
          <p14:tracePt t="44394" x="4629150" y="2466975"/>
          <p14:tracePt t="44410" x="4605338" y="2466975"/>
          <p14:tracePt t="44427" x="4586288" y="2471738"/>
          <p14:tracePt t="44444" x="4557713" y="2476500"/>
          <p14:tracePt t="44460" x="4538663" y="2486025"/>
          <p14:tracePt t="44477" x="4529138" y="2490788"/>
          <p14:tracePt t="44494" x="4510088" y="2500313"/>
          <p14:tracePt t="44510" x="4495800" y="2500313"/>
          <p14:tracePt t="44527" x="4491038" y="2505075"/>
          <p14:tracePt t="44544" x="4486275" y="2505075"/>
          <p14:tracePt t="44560" x="4476750" y="2505075"/>
          <p14:tracePt t="44577" x="4467225" y="2505075"/>
          <p14:tracePt t="44594" x="4462463" y="2509838"/>
          <p14:tracePt t="44611" x="4457700" y="2519363"/>
          <p14:tracePt t="44627" x="4448175" y="2524125"/>
          <p14:tracePt t="44644" x="4438650" y="2533650"/>
          <p14:tracePt t="44660" x="4438650" y="2538413"/>
          <p14:tracePt t="44677" x="4433888" y="2538413"/>
          <p14:tracePt t="44694" x="4424363" y="2538413"/>
          <p14:tracePt t="45121" x="4414838" y="2547938"/>
          <p14:tracePt t="45129" x="4405313" y="2566988"/>
          <p14:tracePt t="45135" x="4391025" y="2586038"/>
          <p14:tracePt t="45144" x="4381500" y="2595563"/>
          <p14:tracePt t="45160" x="4333875" y="2638425"/>
          <p14:tracePt t="45194" x="4067175" y="2762250"/>
          <p14:tracePt t="45227" x="3743325" y="2876550"/>
          <p14:tracePt t="45244" x="3581400" y="2928938"/>
          <p14:tracePt t="45260" x="3333750" y="2986088"/>
          <p14:tracePt t="45277" x="3219450" y="2990850"/>
          <p14:tracePt t="45294" x="3128963" y="3000375"/>
          <p14:tracePt t="45311" x="3076575" y="3000375"/>
          <p14:tracePt t="45327" x="2990850" y="3000375"/>
          <p14:tracePt t="45344" x="2947988" y="2990850"/>
          <p14:tracePt t="45360" x="2914650" y="2981325"/>
          <p14:tracePt t="45377" x="2867025" y="2967038"/>
          <p14:tracePt t="45394" x="2828925" y="2962275"/>
          <p14:tracePt t="45410" x="2809875" y="2962275"/>
          <p14:tracePt t="45427" x="2781300" y="2962275"/>
          <p14:tracePt t="45444" x="2724150" y="2962275"/>
          <p14:tracePt t="45460" x="2671763" y="2981325"/>
          <p14:tracePt t="45477" x="2609850" y="3005138"/>
          <p14:tracePt t="45494" x="2505075" y="3048000"/>
          <p14:tracePt t="45510" x="2443163" y="3076575"/>
          <p14:tracePt t="45527" x="2376488" y="3105150"/>
          <p14:tracePt t="45544" x="2314575" y="3128963"/>
          <p14:tracePt t="45560" x="2233613" y="3152775"/>
          <p14:tracePt t="45577" x="2185988" y="3162300"/>
          <p14:tracePt t="45594" x="2138363" y="3167063"/>
          <p14:tracePt t="45610" x="2105025" y="3167063"/>
          <p14:tracePt t="45627" x="2062163" y="3143250"/>
          <p14:tracePt t="45644" x="2038350" y="3105150"/>
          <p14:tracePt t="45660" x="2024063" y="3057525"/>
          <p14:tracePt t="45677" x="2014538" y="3014663"/>
          <p14:tracePt t="45694" x="2014538" y="2962275"/>
          <p14:tracePt t="45710" x="2033588" y="2928938"/>
          <p14:tracePt t="45727" x="2057400" y="2900363"/>
          <p14:tracePt t="45744" x="2100263" y="2867025"/>
          <p14:tracePt t="45760" x="2195513" y="2819400"/>
          <p14:tracePt t="45777" x="2276475" y="2800350"/>
          <p14:tracePt t="45794" x="2357438" y="2805113"/>
          <p14:tracePt t="45811" x="2457450" y="2833688"/>
          <p14:tracePt t="45827" x="2495550" y="2857500"/>
          <p14:tracePt t="45844" x="2519363" y="2881313"/>
          <p14:tracePt t="45860" x="2543175" y="2914650"/>
          <p14:tracePt t="45877" x="2557463" y="2952750"/>
          <p14:tracePt t="45894" x="2566988" y="2967038"/>
          <p14:tracePt t="45910" x="2566988" y="2976563"/>
          <p14:tracePt t="45927" x="2566988" y="2981325"/>
          <p14:tracePt t="45944" x="2566988" y="2990850"/>
          <p14:tracePt t="45960" x="2566988" y="2995613"/>
          <p14:tracePt t="46200" x="2571750" y="2995613"/>
          <p14:tracePt t="46274" x="2576513" y="2995613"/>
          <p14:tracePt t="46289" x="2581275" y="3000375"/>
          <p14:tracePt t="46296" x="2586038" y="3005138"/>
          <p14:tracePt t="46310" x="2605088" y="3014663"/>
          <p14:tracePt t="46327" x="2647950" y="3019425"/>
          <p14:tracePt t="46344" x="2747963" y="3019425"/>
          <p14:tracePt t="46360" x="2905125" y="3014663"/>
          <p14:tracePt t="46377" x="3086100" y="3000375"/>
          <p14:tracePt t="46394" x="3209925" y="2990850"/>
          <p14:tracePt t="46410" x="3333750" y="2971800"/>
          <p14:tracePt t="46427" x="3471863" y="2957513"/>
          <p14:tracePt t="46444" x="3533775" y="2952750"/>
          <p14:tracePt t="46460" x="3595688" y="2943225"/>
          <p14:tracePt t="46477" x="3662363" y="2938463"/>
          <p14:tracePt t="46494" x="3738563" y="2928938"/>
          <p14:tracePt t="46510" x="3800475" y="2914650"/>
          <p14:tracePt t="46527" x="3857625" y="2914650"/>
          <p14:tracePt t="46544" x="3910013" y="2914650"/>
          <p14:tracePt t="46560" x="3976688" y="2919413"/>
          <p14:tracePt t="46577" x="4029075" y="2924175"/>
          <p14:tracePt t="46594" x="4067175" y="2938463"/>
          <p14:tracePt t="46610" x="4100513" y="2947988"/>
          <p14:tracePt t="46627" x="4110038" y="2952750"/>
          <p14:tracePt t="46644" x="4119563" y="2957513"/>
          <p14:tracePt t="46660" x="4119563" y="2962275"/>
          <p14:tracePt t="46677" x="4119563" y="2971800"/>
          <p14:tracePt t="46694" x="4090988" y="2981325"/>
          <p14:tracePt t="46710" x="4038600" y="2990850"/>
          <p14:tracePt t="46727" x="3952875" y="2995613"/>
          <p14:tracePt t="46744" x="3819525" y="2976563"/>
          <p14:tracePt t="46760" x="3776663" y="2952750"/>
          <p14:tracePt t="46777" x="3743325" y="2924175"/>
          <p14:tracePt t="46793" x="3733800" y="2905125"/>
          <p14:tracePt t="46810" x="3729038" y="2857500"/>
          <p14:tracePt t="46827" x="3748088" y="2819400"/>
          <p14:tracePt t="46845" x="3776663" y="2781300"/>
          <p14:tracePt t="46860" x="3833813" y="2743200"/>
          <p14:tracePt t="46877" x="3871913" y="2728913"/>
          <p14:tracePt t="46893" x="3900488" y="2728913"/>
          <p14:tracePt t="46910" x="3924300" y="2728913"/>
          <p14:tracePt t="46927" x="3933825" y="2738438"/>
          <p14:tracePt t="46943" x="3943350" y="2738438"/>
          <p14:tracePt t="46960" x="3943350" y="2747963"/>
          <p14:tracePt t="46977" x="3943350" y="2752725"/>
          <p14:tracePt t="46993" x="3943350" y="2762250"/>
          <p14:tracePt t="47010" x="3943350" y="2767013"/>
          <p14:tracePt t="47027" x="3943350" y="2776538"/>
          <p14:tracePt t="47874" x="3967163" y="2814638"/>
          <p14:tracePt t="47881" x="4005263" y="2876550"/>
          <p14:tracePt t="47893" x="4038600" y="2967038"/>
          <p14:tracePt t="47910" x="4152900" y="3271838"/>
          <p14:tracePt t="47927" x="4200525" y="3424238"/>
          <p14:tracePt t="47943" x="4243388" y="3581400"/>
          <p14:tracePt t="47960" x="4276725" y="3700463"/>
          <p14:tracePt t="47993" x="4314825" y="3810000"/>
          <p14:tracePt t="48027" x="4329113" y="3843338"/>
          <p14:tracePt t="48043" x="4329113" y="3852863"/>
          <p14:tracePt t="48060" x="4329113" y="3862388"/>
          <p14:tracePt t="48077" x="4329113" y="3867150"/>
          <p14:tracePt t="48110" x="4329113" y="3871913"/>
          <p14:tracePt t="48131" x="4329113" y="3876675"/>
          <p14:tracePt t="48143" x="4329113" y="3881438"/>
          <p14:tracePt t="48161" x="4329113" y="3890963"/>
          <p14:tracePt t="48234" x="4329113" y="3895725"/>
          <p14:tracePt t="48241" x="4329113" y="3900488"/>
          <p14:tracePt t="48256" x="4333875" y="3905250"/>
          <p14:tracePt t="48263" x="4338638" y="3910013"/>
          <p14:tracePt t="48278" x="4348163" y="3919538"/>
          <p14:tracePt t="48293" x="4362450" y="3943350"/>
          <p14:tracePt t="48310" x="4386263" y="3971925"/>
          <p14:tracePt t="48327" x="4419600" y="4019550"/>
          <p14:tracePt t="48349" x="4457700" y="4081463"/>
          <p14:tracePt t="48360" x="4481513" y="4119563"/>
          <p14:tracePt t="48377" x="4500563" y="4157663"/>
          <p14:tracePt t="48394" x="4519613" y="4195763"/>
          <p14:tracePt t="48410" x="4538663" y="4229100"/>
          <p14:tracePt t="48427" x="4548188" y="4243388"/>
          <p14:tracePt t="48443" x="4552950" y="4252913"/>
          <p14:tracePt t="48460" x="4552950" y="4257675"/>
          <p14:tracePt t="48477" x="4552950" y="4267200"/>
          <p14:tracePt t="48493" x="4552950" y="4271963"/>
          <p14:tracePt t="52082" x="4533900" y="4291013"/>
          <p14:tracePt t="52090" x="4505325" y="4314825"/>
          <p14:tracePt t="52097" x="4476750" y="4343400"/>
          <p14:tracePt t="52110" x="4443413" y="4367213"/>
          <p14:tracePt t="52127" x="4338638" y="4452938"/>
          <p14:tracePt t="52143" x="4248150" y="4505325"/>
          <p14:tracePt t="52176" x="4124325" y="4572000"/>
          <p14:tracePt t="52210" x="4048125" y="4614863"/>
          <p14:tracePt t="52226" x="4024313" y="4624388"/>
          <p14:tracePt t="52243" x="3962400" y="4662488"/>
          <p14:tracePt t="52260" x="3895725" y="4700588"/>
          <p14:tracePt t="52276" x="3805238" y="4738688"/>
          <p14:tracePt t="52293" x="3695700" y="4800600"/>
          <p14:tracePt t="52310" x="3552825" y="4857750"/>
          <p14:tracePt t="52326" x="3457575" y="4886325"/>
          <p14:tracePt t="52343" x="3328988" y="4905375"/>
          <p14:tracePt t="52360" x="3205163" y="4929188"/>
          <p14:tracePt t="52376" x="3033713" y="4953000"/>
          <p14:tracePt t="52393" x="2928938" y="4953000"/>
          <p14:tracePt t="52410" x="2828925" y="4953000"/>
          <p14:tracePt t="52426" x="2757488" y="4943475"/>
          <p14:tracePt t="52443" x="2662238" y="4929188"/>
          <p14:tracePt t="52460" x="2609850" y="4919663"/>
          <p14:tracePt t="52476" x="2538413" y="4905375"/>
          <p14:tracePt t="52493" x="2438400" y="4881563"/>
          <p14:tracePt t="52510" x="2386013" y="4881563"/>
          <p14:tracePt t="52526" x="2343150" y="4886325"/>
          <p14:tracePt t="52543" x="2300288" y="4886325"/>
          <p14:tracePt t="52560" x="2243138" y="4895850"/>
          <p14:tracePt t="52576" x="2205038" y="4895850"/>
          <p14:tracePt t="52593" x="2162175" y="4895850"/>
          <p14:tracePt t="52610" x="2119313" y="4900613"/>
          <p14:tracePt t="52626" x="2052638" y="4910138"/>
          <p14:tracePt t="52643" x="2009775" y="4910138"/>
          <p14:tracePt t="52660" x="1957388" y="4910138"/>
          <p14:tracePt t="52677" x="1895475" y="4900613"/>
          <p14:tracePt t="52693" x="1862138" y="4891088"/>
          <p14:tracePt t="52710" x="1838325" y="4881563"/>
          <p14:tracePt t="52726" x="1824038" y="4876800"/>
          <p14:tracePt t="52743" x="1800225" y="4876800"/>
          <p14:tracePt t="52760" x="1795463" y="4876800"/>
          <p14:tracePt t="52776" x="1785938" y="4876800"/>
          <p14:tracePt t="52810" x="1781175" y="4876800"/>
          <p14:tracePt t="52861" x="1795463" y="4876800"/>
          <p14:tracePt t="52868" x="1804988" y="4872038"/>
          <p14:tracePt t="52876" x="1828800" y="4867275"/>
          <p14:tracePt t="52893" x="1895475" y="4867275"/>
          <p14:tracePt t="52910" x="1976438" y="4867275"/>
          <p14:tracePt t="52926" x="2090738" y="4857750"/>
          <p14:tracePt t="52943" x="2171700" y="4848225"/>
          <p14:tracePt t="52960" x="2243138" y="4843463"/>
          <p14:tracePt t="52976" x="2324100" y="4833938"/>
          <p14:tracePt t="52993" x="2424113" y="4819650"/>
          <p14:tracePt t="53010" x="2466975" y="4814888"/>
          <p14:tracePt t="53026" x="2509838" y="4814888"/>
          <p14:tracePt t="53043" x="2552700" y="4810125"/>
          <p14:tracePt t="53060" x="2605088" y="4810125"/>
          <p14:tracePt t="53076" x="2647950" y="4810125"/>
          <p14:tracePt t="53093" x="2681288" y="4810125"/>
          <p14:tracePt t="53110" x="2757488" y="4810125"/>
          <p14:tracePt t="53126" x="2809875" y="4814888"/>
          <p14:tracePt t="53143" x="2857500" y="4814888"/>
          <p14:tracePt t="53160" x="2909888" y="4814888"/>
          <p14:tracePt t="53176" x="2986088" y="4814888"/>
          <p14:tracePt t="53193" x="3033713" y="4814888"/>
          <p14:tracePt t="53210" x="3067050" y="4814888"/>
          <p14:tracePt t="53226" x="3109913" y="4814888"/>
          <p14:tracePt t="53243" x="3167063" y="4814888"/>
          <p14:tracePt t="53260" x="3186113" y="4824413"/>
          <p14:tracePt t="53276" x="3224213" y="4829175"/>
          <p14:tracePt t="53293" x="3257550" y="4833938"/>
          <p14:tracePt t="53310" x="3319463" y="4843463"/>
          <p14:tracePt t="53326" x="3362325" y="4848225"/>
          <p14:tracePt t="53343" x="3414713" y="4852988"/>
          <p14:tracePt t="53360" x="3481388" y="4857750"/>
          <p14:tracePt t="53376" x="3543300" y="4867275"/>
          <p14:tracePt t="53393" x="3590925" y="4867275"/>
          <p14:tracePt t="53410" x="3643313" y="4867275"/>
          <p14:tracePt t="53426" x="3714750" y="4867275"/>
          <p14:tracePt t="53443" x="3767138" y="4872038"/>
          <p14:tracePt t="53460" x="3824288" y="4872038"/>
          <p14:tracePt t="53476" x="3876675" y="4881563"/>
          <p14:tracePt t="53493" x="3929063" y="4881563"/>
          <p14:tracePt t="53510" x="3957638" y="4881563"/>
          <p14:tracePt t="53526" x="3971925" y="4881563"/>
          <p14:tracePt t="53543" x="3981450" y="4881563"/>
          <p14:tracePt t="53742" x="4048125" y="4881563"/>
          <p14:tracePt t="53749" x="4138613" y="4876800"/>
          <p14:tracePt t="53760" x="4219575" y="4867275"/>
          <p14:tracePt t="53776" x="4386263" y="4857750"/>
          <p14:tracePt t="53793" x="4681538" y="4857750"/>
          <p14:tracePt t="53810" x="4819650" y="4857750"/>
          <p14:tracePt t="53826" x="4953000" y="4872038"/>
          <p14:tracePt t="53843" x="5057775" y="4876800"/>
          <p14:tracePt t="53860" x="5176838" y="4910138"/>
          <p14:tracePt t="53876" x="5219700" y="4919663"/>
          <p14:tracePt t="53893" x="5262563" y="4929188"/>
          <p14:tracePt t="53910" x="5291138" y="4933950"/>
          <p14:tracePt t="53926" x="5338763" y="4943475"/>
          <p14:tracePt t="53943" x="5381625" y="4943475"/>
          <p14:tracePt t="53960" x="5424488" y="4943475"/>
          <p14:tracePt t="53976" x="5453063" y="4943475"/>
          <p14:tracePt t="53993" x="5491163" y="4943475"/>
          <p14:tracePt t="54010" x="5514975" y="4943475"/>
          <p14:tracePt t="54026" x="5524500" y="4943475"/>
          <p14:tracePt t="54043" x="5534025" y="4943475"/>
          <p14:tracePt t="54060" x="5538788" y="4943475"/>
          <p14:tracePt t="54076" x="5543550" y="4938713"/>
          <p14:tracePt t="54093" x="5543550" y="4929188"/>
          <p14:tracePt t="54110" x="5538788" y="4895850"/>
          <p14:tracePt t="54126" x="5524500" y="4881563"/>
          <p14:tracePt t="54143" x="5510213" y="4857750"/>
          <p14:tracePt t="54160" x="5476875" y="4829175"/>
          <p14:tracePt t="54176" x="5429250" y="4791075"/>
          <p14:tracePt t="54193" x="5405438" y="4767263"/>
          <p14:tracePt t="54210" x="5381625" y="4757738"/>
          <p14:tracePt t="54226" x="5348288" y="4733925"/>
          <p14:tracePt t="54243" x="5310188" y="4719638"/>
          <p14:tracePt t="54260" x="5281613" y="4714875"/>
          <p14:tracePt t="54276" x="5238750" y="4710113"/>
          <p14:tracePt t="54293" x="5162550" y="4710113"/>
          <p14:tracePt t="54310" x="5105400" y="4710113"/>
          <p14:tracePt t="54327" x="5043488" y="4710113"/>
          <p14:tracePt t="54343" x="4976813" y="4700588"/>
          <p14:tracePt t="54360" x="4876800" y="4686300"/>
          <p14:tracePt t="54376" x="4805363" y="4672013"/>
          <p14:tracePt t="54393" x="4743450" y="4657725"/>
          <p14:tracePt t="54410" x="4667250" y="4648200"/>
          <p14:tracePt t="54426" x="4619625" y="4638675"/>
          <p14:tracePt t="54443" x="4576763" y="4638675"/>
          <p14:tracePt t="54460" x="4538663" y="4638675"/>
          <p14:tracePt t="54477" x="4476750" y="4648200"/>
          <p14:tracePt t="54493" x="4438650" y="4667250"/>
          <p14:tracePt t="54510" x="4405313" y="4691063"/>
          <p14:tracePt t="54526" x="4376738" y="4714875"/>
          <p14:tracePt t="54543" x="4348163" y="4743450"/>
          <p14:tracePt t="54560" x="4333875" y="4757738"/>
          <p14:tracePt t="54576" x="4324350" y="4772025"/>
          <p14:tracePt t="54593" x="4314825" y="4781550"/>
          <p14:tracePt t="54610" x="4310063" y="4786313"/>
          <p14:tracePt t="54626" x="4310063" y="4795838"/>
          <p14:tracePt t="54643" x="4314825" y="4805363"/>
          <p14:tracePt t="54660" x="4343400" y="4824413"/>
          <p14:tracePt t="54676" x="4395788" y="4848225"/>
          <p14:tracePt t="54693" x="4462463" y="4876800"/>
          <p14:tracePt t="54710" x="4543425" y="4886325"/>
          <p14:tracePt t="54711" x="4576763" y="4895850"/>
          <p14:tracePt t="54726" x="4662488" y="4900613"/>
          <p14:tracePt t="54743" x="4738688" y="4900613"/>
          <p14:tracePt t="54760" x="4819650" y="4900613"/>
          <p14:tracePt t="54776" x="4876800" y="4900613"/>
          <p14:tracePt t="54793" x="4953000" y="4900613"/>
          <p14:tracePt t="54810" x="4995863" y="4900613"/>
          <p14:tracePt t="54826" x="5033963" y="4891088"/>
          <p14:tracePt t="54843" x="5076825" y="4886325"/>
          <p14:tracePt t="54860" x="5114925" y="4876800"/>
          <p14:tracePt t="54876" x="5153025" y="4867275"/>
          <p14:tracePt t="54893" x="5186363" y="4862513"/>
          <p14:tracePt t="54910" x="5233988" y="4852988"/>
          <p14:tracePt t="54926" x="5267325" y="4838700"/>
          <p14:tracePt t="54943" x="5281613" y="4833938"/>
          <p14:tracePt t="54960" x="5295900" y="4829175"/>
          <p14:tracePt t="54976" x="5305425" y="4819650"/>
          <p14:tracePt t="54993" x="5310188" y="4819650"/>
          <p14:tracePt t="55010" x="5314950" y="4819650"/>
          <p14:tracePt t="55026" x="5314950" y="4814888"/>
          <p14:tracePt t="55043" x="5314950" y="4805363"/>
          <p14:tracePt t="55060" x="5314950" y="4795838"/>
          <p14:tracePt t="55076" x="5300663" y="4781550"/>
          <p14:tracePt t="55093" x="5224463" y="4724400"/>
          <p14:tracePt t="55110" x="5138738" y="4686300"/>
          <p14:tracePt t="55126" x="5062538" y="4662488"/>
          <p14:tracePt t="55143" x="4981575" y="4657725"/>
          <p14:tracePt t="55160" x="4857750" y="4657725"/>
          <p14:tracePt t="55176" x="4767263" y="4657725"/>
          <p14:tracePt t="55193" x="4686300" y="4657725"/>
          <p14:tracePt t="55210" x="4624388" y="4672013"/>
          <p14:tracePt t="55211" x="4586288" y="4672013"/>
          <p14:tracePt t="55226" x="4538663" y="4676775"/>
          <p14:tracePt t="55243" x="4476750" y="4686300"/>
          <p14:tracePt t="55260" x="4424363" y="4700588"/>
          <p14:tracePt t="55276" x="4362450" y="4724400"/>
          <p14:tracePt t="55293" x="4324350" y="4743450"/>
          <p14:tracePt t="55309" x="4300538" y="4748213"/>
          <p14:tracePt t="55326" x="4281488" y="4767263"/>
          <p14:tracePt t="55343" x="4257675" y="4781550"/>
          <p14:tracePt t="55360" x="4248150" y="4795838"/>
          <p14:tracePt t="55376" x="4238625" y="4814888"/>
          <p14:tracePt t="55393" x="4229100" y="4833938"/>
          <p14:tracePt t="55409" x="4229100" y="4867275"/>
          <p14:tracePt t="55426" x="4229100" y="4891088"/>
          <p14:tracePt t="55443" x="4233863" y="4910138"/>
          <p14:tracePt t="55460" x="4262438" y="4938713"/>
          <p14:tracePt t="55476" x="4357688" y="4976813"/>
          <p14:tracePt t="55493" x="4419600" y="5005388"/>
          <p14:tracePt t="55509" x="4491038" y="5014913"/>
          <p14:tracePt t="55526" x="4610100" y="5024438"/>
          <p14:tracePt t="55543" x="4700588" y="5029200"/>
          <p14:tracePt t="55559" x="4791075" y="5038725"/>
          <p14:tracePt t="55576" x="4862513" y="5029200"/>
          <p14:tracePt t="55593" x="4953000" y="4991100"/>
          <p14:tracePt t="55610" x="5019675" y="4962525"/>
          <p14:tracePt t="55626" x="5086350" y="4933950"/>
          <p14:tracePt t="55643" x="5133975" y="4910138"/>
          <p14:tracePt t="55659" x="5195888" y="4872038"/>
          <p14:tracePt t="55676" x="5224463" y="4852988"/>
          <p14:tracePt t="55693" x="5243513" y="4833938"/>
          <p14:tracePt t="55710" x="5262563" y="4800600"/>
          <p14:tracePt t="55726" x="5272088" y="4767263"/>
          <p14:tracePt t="55743" x="5267325" y="4724400"/>
          <p14:tracePt t="55759" x="5238750" y="4657725"/>
          <p14:tracePt t="55776" x="5176838" y="4581525"/>
          <p14:tracePt t="55793" x="5119688" y="4529138"/>
          <p14:tracePt t="55810" x="5053013" y="4491038"/>
          <p14:tracePt t="55826" x="4976813" y="4471988"/>
          <p14:tracePt t="55843" x="4862513" y="4452938"/>
          <p14:tracePt t="55859" x="4786313" y="4462463"/>
          <p14:tracePt t="55876" x="4752975" y="4476750"/>
          <p14:tracePt t="55893" x="4686300" y="4514850"/>
          <p14:tracePt t="55909" x="4662488" y="4538663"/>
          <p14:tracePt t="55926" x="4638675" y="4591050"/>
          <p14:tracePt t="55943" x="4624388" y="4643438"/>
          <p14:tracePt t="55960" x="4614863" y="4705350"/>
          <p14:tracePt t="55976" x="4619625" y="4733925"/>
          <p14:tracePt t="55993" x="4624388" y="4748213"/>
          <p14:tracePt t="56010" x="4638675" y="4762500"/>
          <p14:tracePt t="56026" x="4657725" y="4772025"/>
          <p14:tracePt t="56043" x="4681538" y="4776788"/>
          <p14:tracePt t="56060" x="4691063" y="4786313"/>
          <p14:tracePt t="56076" x="4705350" y="4786313"/>
          <p14:tracePt t="56093" x="4714875" y="4786313"/>
          <p14:tracePt t="56110" x="4719638" y="4786313"/>
          <p14:tracePt t="56126" x="4729163" y="4786313"/>
          <p14:tracePt t="56220" x="4733925" y="4786313"/>
          <p14:tracePt t="56255" x="4738688" y="4786313"/>
          <p14:tracePt t="56629" x="4767263" y="4786313"/>
          <p14:tracePt t="56636" x="4824413" y="4786313"/>
          <p14:tracePt t="56644" x="4876800" y="4786313"/>
          <p14:tracePt t="56659" x="5010150" y="4786313"/>
          <p14:tracePt t="56676" x="5167313" y="4786313"/>
          <p14:tracePt t="56693" x="5367338" y="4814888"/>
          <p14:tracePt t="56710" x="5657850" y="4838700"/>
          <p14:tracePt t="56743" x="6038850" y="4857750"/>
          <p14:tracePt t="56776" x="6457950" y="4867275"/>
          <p14:tracePt t="56793" x="6615113" y="4867275"/>
          <p14:tracePt t="56810" x="6724650" y="4867275"/>
          <p14:tracePt t="56826" x="6862763" y="4857750"/>
          <p14:tracePt t="56843" x="6943725" y="4857750"/>
          <p14:tracePt t="56859" x="6996113" y="4857750"/>
          <p14:tracePt t="56876" x="7029450" y="4857750"/>
          <p14:tracePt t="56893" x="7058025" y="4857750"/>
          <p14:tracePt t="56909" x="7067550" y="4857750"/>
          <p14:tracePt t="57123" x="7134225" y="4843463"/>
          <p14:tracePt t="57131" x="7200900" y="4824413"/>
          <p14:tracePt t="57143" x="7362825" y="4791075"/>
          <p14:tracePt t="57160" x="7519988" y="4791075"/>
          <p14:tracePt t="57176" x="7643813" y="4791075"/>
          <p14:tracePt t="57193" x="7724775" y="4800600"/>
          <p14:tracePt t="57209" x="7800975" y="4814888"/>
          <p14:tracePt t="57226" x="7824788" y="4824413"/>
          <p14:tracePt t="57243" x="7848600" y="4824413"/>
          <p14:tracePt t="57260" x="7867650" y="4824413"/>
          <p14:tracePt t="57276" x="7877175" y="4824413"/>
          <p14:tracePt t="57293" x="7881938" y="4824413"/>
          <p14:tracePt t="57309" x="7886700" y="4824413"/>
          <p14:tracePt t="57326" x="7896225" y="4824413"/>
          <p14:tracePt t="57343" x="7900988" y="4824413"/>
          <p14:tracePt t="57406" x="7896225" y="4824413"/>
          <p14:tracePt t="57414" x="7834313" y="4838700"/>
          <p14:tracePt t="57426" x="7662863" y="4838700"/>
          <p14:tracePt t="57443" x="6515100" y="4933950"/>
          <p14:tracePt t="57460" x="5410200" y="5091113"/>
          <p14:tracePt t="57476" x="4419600" y="5224463"/>
          <p14:tracePt t="57493" x="3476625" y="5472113"/>
          <p14:tracePt t="57510" x="2543175" y="5776913"/>
          <p14:tracePt t="57527" x="2224088" y="5867400"/>
          <p14:tracePt t="57543" x="2028825" y="5915025"/>
          <p14:tracePt t="57560" x="1957388" y="5929313"/>
          <p14:tracePt t="57576" x="1924050" y="5929313"/>
          <p14:tracePt t="57899" x="1919288" y="5929313"/>
          <p14:tracePt t="57907" x="1914525" y="5929313"/>
          <p14:tracePt t="57921" x="1909763" y="5929313"/>
          <p14:tracePt t="57928" x="1905000" y="5929313"/>
          <p14:tracePt t="57943" x="1881188" y="5934075"/>
          <p14:tracePt t="57959" x="1843088" y="5948363"/>
          <p14:tracePt t="57976" x="1790700" y="5967413"/>
          <p14:tracePt t="58009" x="1628775" y="6024563"/>
          <p14:tracePt t="58043" x="1533525" y="6038850"/>
          <p14:tracePt t="58060" x="1476375" y="6015038"/>
          <p14:tracePt t="58076" x="1447800" y="6000750"/>
          <p14:tracePt t="58093" x="1414463" y="5967413"/>
          <p14:tracePt t="58110" x="1376363" y="5891213"/>
          <p14:tracePt t="58126" x="1362075" y="5772150"/>
          <p14:tracePt t="58143" x="1371600" y="5724525"/>
          <p14:tracePt t="58160" x="1381125" y="5691188"/>
          <p14:tracePt t="58176" x="1400175" y="5676900"/>
          <p14:tracePt t="58193" x="1438275" y="5657850"/>
          <p14:tracePt t="58210" x="1481138" y="5657850"/>
          <p14:tracePt t="58226" x="1514475" y="5691188"/>
          <p14:tracePt t="58243" x="1566863" y="5757863"/>
          <p14:tracePt t="58259" x="1614488" y="5843588"/>
          <p14:tracePt t="58276" x="1638300" y="5881688"/>
          <p14:tracePt t="58293" x="1652588" y="5915025"/>
          <p14:tracePt t="58310" x="1652588" y="5948363"/>
          <p14:tracePt t="58326" x="1652588" y="5967413"/>
          <p14:tracePt t="58343" x="1652588" y="5981700"/>
          <p14:tracePt t="58359" x="1652588" y="5991225"/>
          <p14:tracePt t="58538" x="1704975" y="5991225"/>
          <p14:tracePt t="58546" x="1781175" y="5986463"/>
          <p14:tracePt t="58553" x="1862138" y="5986463"/>
          <p14:tracePt t="58561" x="1938338" y="5986463"/>
          <p14:tracePt t="58576" x="2105025" y="5986463"/>
          <p14:tracePt t="58593" x="2238375" y="5986463"/>
          <p14:tracePt t="58609" x="2328863" y="5986463"/>
          <p14:tracePt t="58626" x="2443163" y="5976938"/>
          <p14:tracePt t="58643" x="2495550" y="5967413"/>
          <p14:tracePt t="58659" x="2538413" y="5967413"/>
          <p14:tracePt t="58676" x="2576513" y="5957888"/>
          <p14:tracePt t="58693" x="2619375" y="5948363"/>
          <p14:tracePt t="58709" x="2652713" y="5943600"/>
          <p14:tracePt t="58726" x="2681288" y="5929313"/>
          <p14:tracePt t="58743" x="2705100" y="5919788"/>
          <p14:tracePt t="58759" x="2724150" y="5915025"/>
          <p14:tracePt t="58776" x="2728913" y="5915025"/>
          <p14:tracePt t="58793" x="2733675" y="5915025"/>
          <p14:tracePt t="58809" x="2743200" y="5915025"/>
          <p14:tracePt t="58826" x="2752725" y="5915025"/>
          <p14:tracePt t="58843" x="2757488" y="5915025"/>
          <p14:tracePt t="58859" x="2762250" y="5915025"/>
          <p14:tracePt t="58876" x="2771775" y="5924550"/>
          <p14:tracePt t="58893" x="2781300" y="5929313"/>
          <p14:tracePt t="58909" x="2786063" y="5929313"/>
          <p14:tracePt t="58926" x="2786063" y="5934075"/>
          <p14:tracePt t="58943" x="2786063" y="5938838"/>
          <p14:tracePt t="58959" x="2767013" y="5943600"/>
          <p14:tracePt t="58976" x="2738438" y="5948363"/>
          <p14:tracePt t="58993" x="2705100" y="5948363"/>
          <p14:tracePt t="59009" x="2686050" y="5929313"/>
          <p14:tracePt t="59026" x="2671763" y="5876925"/>
          <p14:tracePt t="59043" x="2676525" y="5786438"/>
          <p14:tracePt t="59059" x="2705100" y="5710238"/>
          <p14:tracePt t="59076" x="2728913" y="5686425"/>
          <p14:tracePt t="59093" x="2767013" y="5667375"/>
          <p14:tracePt t="59109" x="2819400" y="5662613"/>
          <p14:tracePt t="59126" x="2867025" y="5676900"/>
          <p14:tracePt t="59143" x="2890838" y="5695950"/>
          <p14:tracePt t="59159" x="2909888" y="5743575"/>
          <p14:tracePt t="59176" x="2914650" y="5791200"/>
          <p14:tracePt t="59193" x="2900363" y="5824538"/>
          <p14:tracePt t="59209" x="2886075" y="5848350"/>
          <p14:tracePt t="59226" x="2876550" y="5857875"/>
          <p14:tracePt t="59243" x="2867025" y="5876925"/>
          <p14:tracePt t="59259" x="2862263" y="5881688"/>
          <p14:tracePt t="59276" x="2862263" y="5886450"/>
          <p14:tracePt t="61181" x="2905125" y="5824538"/>
          <p14:tracePt t="61189" x="2995613" y="5710238"/>
          <p14:tracePt t="61196" x="3119438" y="5567363"/>
          <p14:tracePt t="61209" x="3195638" y="5467350"/>
          <p14:tracePt t="61226" x="3486150" y="5124450"/>
          <p14:tracePt t="61243" x="3662363" y="4900613"/>
          <p14:tracePt t="61277" x="3900488" y="4662488"/>
          <p14:tracePt t="61309" x="4048125" y="4491038"/>
          <p14:tracePt t="61326" x="4114800" y="4410075"/>
          <p14:tracePt t="61343" x="4176713" y="4324350"/>
          <p14:tracePt t="61359" x="4200525" y="4300538"/>
          <p14:tracePt t="61376" x="4214813" y="4276725"/>
          <p14:tracePt t="61392" x="4229100" y="4257675"/>
          <p14:tracePt t="61409" x="4243388" y="4243388"/>
          <p14:tracePt t="61426" x="4248150" y="4238625"/>
          <p14:tracePt t="61442" x="4252913" y="4229100"/>
          <p14:tracePt t="61459" x="4252913" y="4224338"/>
          <p14:tracePt t="61476" x="4252913" y="4219575"/>
          <p14:tracePt t="61492" x="4238625" y="4214813"/>
          <p14:tracePt t="61509" x="4210050" y="4210050"/>
          <p14:tracePt t="61526" x="4143375" y="4210050"/>
          <p14:tracePt t="61542" x="4071938" y="4210050"/>
          <p14:tracePt t="61559" x="3995738" y="4210050"/>
          <p14:tracePt t="61576" x="3900488" y="4214813"/>
          <p14:tracePt t="61593" x="3805238" y="4214813"/>
          <p14:tracePt t="61609" x="3757613" y="4214813"/>
          <p14:tracePt t="61626" x="3733800" y="4214813"/>
          <p14:tracePt t="61642" x="3724275" y="4214813"/>
          <p14:tracePt t="61659" x="3719513" y="4214813"/>
          <p14:tracePt t="61693" x="3771900" y="4214813"/>
          <p14:tracePt t="61709" x="3871913" y="4214813"/>
          <p14:tracePt t="61711" x="3938588" y="4214813"/>
          <p14:tracePt t="61726" x="4105275" y="4224338"/>
          <p14:tracePt t="61743" x="4338638" y="4243388"/>
          <p14:tracePt t="61760" x="4529138" y="4248150"/>
          <p14:tracePt t="61776" x="4838700" y="4276725"/>
          <p14:tracePt t="61792" x="5005388" y="4276725"/>
          <p14:tracePt t="61809" x="5148263" y="4276725"/>
          <p14:tracePt t="61826" x="5272088" y="4276725"/>
          <p14:tracePt t="61842" x="5429250" y="4276725"/>
          <p14:tracePt t="61859" x="5500688" y="4291013"/>
          <p14:tracePt t="61876" x="5553075" y="4291013"/>
          <p14:tracePt t="61892" x="5595938" y="4291013"/>
          <p14:tracePt t="61909" x="5634038" y="4291013"/>
          <p14:tracePt t="61926" x="5643563" y="4291013"/>
          <p14:tracePt t="61943" x="5653088" y="4291013"/>
          <p14:tracePt t="61959" x="5662613" y="4291013"/>
          <p14:tracePt t="61976" x="5672138" y="4291013"/>
          <p14:tracePt t="62064" x="5667375" y="4291013"/>
          <p14:tracePt t="62070" x="5657850" y="4286250"/>
          <p14:tracePt t="62078" x="5634038" y="4286250"/>
          <p14:tracePt t="62092" x="5557838" y="4271963"/>
          <p14:tracePt t="62109" x="5434013" y="4262438"/>
          <p14:tracePt t="62126" x="5310188" y="4257675"/>
          <p14:tracePt t="62142" x="5229225" y="4248150"/>
          <p14:tracePt t="62159" x="5148263" y="4233863"/>
          <p14:tracePt t="62176" x="5114925" y="4229100"/>
          <p14:tracePt t="62192" x="5091113" y="4219575"/>
          <p14:tracePt t="62209" x="5072063" y="4210050"/>
          <p14:tracePt t="62226" x="5057775" y="4205288"/>
          <p14:tracePt t="62242" x="5048250" y="4200525"/>
          <p14:tracePt t="62259" x="5033963" y="4195763"/>
          <p14:tracePt t="62276" x="5014913" y="4186238"/>
          <p14:tracePt t="62292" x="5005388" y="4186238"/>
          <p14:tracePt t="62309" x="4991100" y="4186238"/>
          <p14:tracePt t="62326" x="4976813" y="4186238"/>
          <p14:tracePt t="62342" x="4957763" y="4186238"/>
          <p14:tracePt t="62359" x="4948238" y="4186238"/>
          <p14:tracePt t="62376" x="4933950" y="4186238"/>
          <p14:tracePt t="62393" x="4914900" y="4195763"/>
          <p14:tracePt t="62409" x="4891088" y="4200525"/>
          <p14:tracePt t="62426" x="4876800" y="4205288"/>
          <p14:tracePt t="62442" x="4867275" y="4205288"/>
          <p14:tracePt t="62459" x="4848225" y="4205288"/>
          <p14:tracePt t="62476" x="4843463" y="4205288"/>
          <p14:tracePt t="62492" x="4838700" y="4205288"/>
          <p14:tracePt t="62509" x="4833938" y="4205288"/>
          <p14:tracePt t="62599" x="4829175" y="4205288"/>
          <p14:tracePt t="62614" x="4819650" y="4210050"/>
          <p14:tracePt t="62621" x="4805363" y="4214813"/>
          <p14:tracePt t="62628" x="4795838" y="4214813"/>
          <p14:tracePt t="62642" x="4724400" y="4229100"/>
          <p14:tracePt t="62659" x="4591050" y="4238625"/>
          <p14:tracePt t="62676" x="4452938" y="4248150"/>
          <p14:tracePt t="62692" x="4276725" y="4262438"/>
          <p14:tracePt t="62709" x="4062413" y="4271963"/>
          <p14:tracePt t="62726" x="3952875" y="4271963"/>
          <p14:tracePt t="62742" x="3857625" y="4267200"/>
          <p14:tracePt t="62759" x="3786188" y="4252913"/>
          <p14:tracePt t="62775" x="3700463" y="4252913"/>
          <p14:tracePt t="62792" x="3667125" y="4252913"/>
          <p14:tracePt t="62809" x="3648075" y="4252913"/>
          <p14:tracePt t="62826" x="3629025" y="4252913"/>
          <p14:tracePt t="62842" x="3624263" y="4252913"/>
          <p14:tracePt t="63054" x="3581400" y="4252913"/>
          <p14:tracePt t="63061" x="3524250" y="4252913"/>
          <p14:tracePt t="63069" x="3457575" y="4252913"/>
          <p14:tracePt t="63076" x="3414713" y="4252913"/>
          <p14:tracePt t="63092" x="3328988" y="4238625"/>
          <p14:tracePt t="63109" x="3271838" y="4233863"/>
          <p14:tracePt t="63126" x="3233738" y="4229100"/>
          <p14:tracePt t="63142" x="3171825" y="4219575"/>
          <p14:tracePt t="63159" x="3143250" y="4214813"/>
          <p14:tracePt t="63176" x="3114675" y="4214813"/>
          <p14:tracePt t="63192" x="3086100" y="4210050"/>
          <p14:tracePt t="63209" x="3062288" y="4210050"/>
          <p14:tracePt t="63226" x="3048000" y="4210050"/>
          <p14:tracePt t="63242" x="3043238" y="4210050"/>
          <p14:tracePt t="63259" x="3033713" y="4210050"/>
          <p14:tracePt t="63311" x="3038475" y="4210050"/>
          <p14:tracePt t="63318" x="3048000" y="4210050"/>
          <p14:tracePt t="63326" x="3062288" y="4210050"/>
          <p14:tracePt t="63342" x="3114675" y="4210050"/>
          <p14:tracePt t="63359" x="3186113" y="4210050"/>
          <p14:tracePt t="63376" x="3295650" y="4210050"/>
          <p14:tracePt t="63392" x="3486150" y="4210050"/>
          <p14:tracePt t="63409" x="3595688" y="4210050"/>
          <p14:tracePt t="63426" x="3700463" y="4210050"/>
          <p14:tracePt t="63442" x="3790950" y="4210050"/>
          <p14:tracePt t="63459" x="3905250" y="4210050"/>
          <p14:tracePt t="63476" x="3952875" y="4210050"/>
          <p14:tracePt t="63492" x="3995738" y="4210050"/>
          <p14:tracePt t="63509" x="4048125" y="4210050"/>
          <p14:tracePt t="63526" x="4100513" y="4210050"/>
          <p14:tracePt t="63542" x="4148138" y="4219575"/>
          <p14:tracePt t="63559" x="4200525" y="4224338"/>
          <p14:tracePt t="63576" x="4295775" y="4224338"/>
          <p14:tracePt t="63592" x="4343400" y="4224338"/>
          <p14:tracePt t="63609" x="4391025" y="4224338"/>
          <p14:tracePt t="63626" x="4462463" y="4224338"/>
          <p14:tracePt t="63642" x="4533900" y="4224338"/>
          <p14:tracePt t="63659" x="4576763" y="4224338"/>
          <p14:tracePt t="63676" x="4605338" y="4224338"/>
          <p14:tracePt t="63692" x="4619625" y="4224338"/>
          <p14:tracePt t="63928" x="4643438" y="4224338"/>
          <p14:tracePt t="63935" x="4667250" y="4214813"/>
          <p14:tracePt t="63943" x="4695825" y="4200525"/>
          <p14:tracePt t="63959" x="4733925" y="4191000"/>
          <p14:tracePt t="63976" x="4748213" y="4186238"/>
          <p14:tracePt t="63992" x="4752975" y="4186238"/>
          <p14:tracePt t="64009" x="4762500" y="4186238"/>
          <p14:tracePt t="64026" x="4772025" y="4186238"/>
          <p14:tracePt t="64042" x="4776788" y="4186238"/>
          <p14:tracePt t="64059" x="4786313" y="4186238"/>
          <p14:tracePt t="64076" x="4805363" y="4181475"/>
          <p14:tracePt t="64092" x="4819650" y="4176713"/>
          <p14:tracePt t="64109" x="4829175" y="4176713"/>
          <p14:tracePt t="64126" x="4852988" y="4171950"/>
          <p14:tracePt t="64142" x="4857750" y="4171950"/>
          <p14:tracePt t="64159" x="4862513" y="4171950"/>
          <p14:tracePt t="64176" x="4872038" y="4171950"/>
          <p14:tracePt t="64501" x="4833938" y="4138613"/>
          <p14:tracePt t="64508" x="4786313" y="4086225"/>
          <p14:tracePt t="64516" x="4743450" y="4052888"/>
          <p14:tracePt t="64525" x="4691063" y="4010025"/>
          <p14:tracePt t="64542" x="4643438" y="3952875"/>
          <p14:tracePt t="64559" x="4586288" y="3900488"/>
          <p14:tracePt t="64575" x="4562475" y="3881438"/>
          <p14:tracePt t="64592" x="4543425" y="3867150"/>
          <p14:tracePt t="64609" x="4529138" y="3857625"/>
          <p14:tracePt t="64625" x="4510088" y="3848100"/>
          <p14:tracePt t="64642" x="4495800" y="3829050"/>
          <p14:tracePt t="64659" x="4471988" y="3819525"/>
          <p14:tracePt t="64675" x="4443413" y="3800475"/>
          <p14:tracePt t="64692" x="4367213" y="3767138"/>
          <p14:tracePt t="64709" x="4314825" y="3748088"/>
          <p14:tracePt t="64726" x="4262438" y="3733800"/>
          <p14:tracePt t="64742" x="4214813" y="3729038"/>
          <p14:tracePt t="64759" x="4086225" y="3738563"/>
          <p14:tracePt t="64775" x="4005263" y="3748088"/>
          <p14:tracePt t="64792" x="3914775" y="3762375"/>
          <p14:tracePt t="64809" x="3814763" y="3790950"/>
          <p14:tracePt t="64825" x="3748088" y="3814763"/>
          <p14:tracePt t="64842" x="3686175" y="3824288"/>
          <p14:tracePt t="64859" x="3624263" y="3838575"/>
          <p14:tracePt t="64876" x="3548063" y="3852863"/>
          <p14:tracePt t="64892" x="3505200" y="3852863"/>
          <p14:tracePt t="64909" x="3471863" y="3852863"/>
          <p14:tracePt t="64925" x="3429000" y="3852863"/>
          <p14:tracePt t="64942" x="3381375" y="3852863"/>
          <p14:tracePt t="64959" x="3352800" y="3852863"/>
          <p14:tracePt t="64976" x="3324225" y="3852863"/>
          <p14:tracePt t="64992" x="3290888" y="3852863"/>
          <p14:tracePt t="65009" x="3276600" y="3848100"/>
          <p14:tracePt t="65025" x="3267075" y="3848100"/>
          <p14:tracePt t="65042" x="3257550" y="3848100"/>
          <p14:tracePt t="65059" x="3248025" y="3848100"/>
          <p14:tracePt t="65075" x="3243263" y="3848100"/>
          <p14:tracePt t="65092" x="3238500" y="3848100"/>
          <p14:tracePt t="65206" x="3243263" y="3843338"/>
          <p14:tracePt t="65213" x="3252788" y="3838575"/>
          <p14:tracePt t="65225" x="3262313" y="3838575"/>
          <p14:tracePt t="65242" x="3348038" y="3824288"/>
          <p14:tracePt t="65259" x="3452813" y="3810000"/>
          <p14:tracePt t="65275" x="3567113" y="3810000"/>
          <p14:tracePt t="65292" x="3667125" y="3810000"/>
          <p14:tracePt t="65309" x="3805238" y="3829050"/>
          <p14:tracePt t="65325" x="3900488" y="3833813"/>
          <p14:tracePt t="65342" x="3981450" y="3843338"/>
          <p14:tracePt t="65359" x="4010025" y="3843338"/>
          <p14:tracePt t="65375" x="4114800" y="3838575"/>
          <p14:tracePt t="65392" x="4133850" y="3838575"/>
          <p14:tracePt t="65409" x="4157663" y="3838575"/>
          <p14:tracePt t="65426" x="4176713" y="3833813"/>
          <p14:tracePt t="65442" x="4210050" y="3829050"/>
          <p14:tracePt t="65459" x="4233863" y="3829050"/>
          <p14:tracePt t="65475" x="4262438" y="3819525"/>
          <p14:tracePt t="65492" x="4343400" y="3805238"/>
          <p14:tracePt t="65509" x="4410075" y="3805238"/>
          <p14:tracePt t="65525" x="4481513" y="3805238"/>
          <p14:tracePt t="65542" x="4557713" y="3805238"/>
          <p14:tracePt t="65559" x="4695825" y="3795713"/>
          <p14:tracePt t="65575" x="4786313" y="3786188"/>
          <p14:tracePt t="65592" x="4872038" y="3771900"/>
          <p14:tracePt t="65609" x="4929188" y="3767138"/>
          <p14:tracePt t="65625" x="5019675" y="3752850"/>
          <p14:tracePt t="65642" x="5053013" y="3748088"/>
          <p14:tracePt t="65659" x="5091113" y="3733800"/>
          <p14:tracePt t="65675" x="5110163" y="3724275"/>
          <p14:tracePt t="65692" x="5114925" y="3724275"/>
          <p14:tracePt t="65709" x="5119688" y="3724275"/>
          <p14:tracePt t="65725" x="5119688" y="3714750"/>
          <p14:tracePt t="65742" x="5119688" y="3705225"/>
          <p14:tracePt t="65759" x="5105400" y="3690938"/>
          <p14:tracePt t="65775" x="5048250" y="3662363"/>
          <p14:tracePt t="65792" x="4953000" y="3614738"/>
          <p14:tracePt t="65809" x="4776788" y="3557588"/>
          <p14:tracePt t="65825" x="4667250" y="3533775"/>
          <p14:tracePt t="65842" x="4567238" y="3514725"/>
          <p14:tracePt t="65859" x="4405313" y="3509963"/>
          <p14:tracePt t="65875" x="4314825" y="3509963"/>
          <p14:tracePt t="65892" x="4257675" y="3509963"/>
          <p14:tracePt t="65909" x="4205288" y="3514725"/>
          <p14:tracePt t="65925" x="4105275" y="3543300"/>
          <p14:tracePt t="65942" x="4024313" y="3557588"/>
          <p14:tracePt t="65959" x="3948113" y="3581400"/>
          <p14:tracePt t="65975" x="3876675" y="3605213"/>
          <p14:tracePt t="65992" x="3786188" y="3629025"/>
          <p14:tracePt t="66009" x="3743325" y="3643313"/>
          <p14:tracePt t="66026" x="3705225" y="3657600"/>
          <p14:tracePt t="66042" x="3667125" y="3681413"/>
          <p14:tracePt t="66059" x="3624263" y="3709988"/>
          <p14:tracePt t="66075" x="3600450" y="3733800"/>
          <p14:tracePt t="66092" x="3576638" y="3767138"/>
          <p14:tracePt t="66109" x="3543300" y="3843338"/>
          <p14:tracePt t="66125" x="3529013" y="3895725"/>
          <p14:tracePt t="66142" x="3529013" y="3933825"/>
          <p14:tracePt t="66159" x="3529013" y="3962400"/>
          <p14:tracePt t="66175" x="3538538" y="4000500"/>
          <p14:tracePt t="66192" x="3548063" y="4038600"/>
          <p14:tracePt t="66209" x="3571875" y="4062413"/>
          <p14:tracePt t="66225" x="3605213" y="4086225"/>
          <p14:tracePt t="66242" x="3690938" y="4152900"/>
          <p14:tracePt t="66259" x="3790950" y="4200525"/>
          <p14:tracePt t="66276" x="3910013" y="4257675"/>
          <p14:tracePt t="66292" x="4019550" y="4300538"/>
          <p14:tracePt t="66309" x="4138613" y="4348163"/>
          <p14:tracePt t="66325" x="4248150" y="4371975"/>
          <p14:tracePt t="66342" x="4348163" y="4386263"/>
          <p14:tracePt t="66359" x="4476750" y="4400550"/>
          <p14:tracePt t="66375" x="4538663" y="4400550"/>
          <p14:tracePt t="66392" x="4605338" y="4400550"/>
          <p14:tracePt t="66409" x="4667250" y="4395788"/>
          <p14:tracePt t="66425" x="4776788" y="4362450"/>
          <p14:tracePt t="66442" x="4838700" y="4343400"/>
          <p14:tracePt t="66459" x="4914900" y="4319588"/>
          <p14:tracePt t="66475" x="4967288" y="4291013"/>
          <p14:tracePt t="66492" x="5033963" y="4262438"/>
          <p14:tracePt t="66509" x="5076825" y="4233863"/>
          <p14:tracePt t="66525" x="5110163" y="4210050"/>
          <p14:tracePt t="66542" x="5148263" y="4186238"/>
          <p14:tracePt t="66559" x="5167313" y="4171950"/>
          <p14:tracePt t="66575" x="5176838" y="4148138"/>
          <p14:tracePt t="66592" x="5191125" y="4119563"/>
          <p14:tracePt t="66609" x="5195888" y="4062413"/>
          <p14:tracePt t="66625" x="5172075" y="3990975"/>
          <p14:tracePt t="66643" x="5129213" y="3890963"/>
          <p14:tracePt t="66659" x="5100638" y="3814763"/>
          <p14:tracePt t="66675" x="5062538" y="3743325"/>
          <p14:tracePt t="66692" x="5038725" y="3709988"/>
          <p14:tracePt t="66709" x="5014913" y="3676650"/>
          <p14:tracePt t="66726" x="4976813" y="3633788"/>
          <p14:tracePt t="66742" x="4943475" y="3600450"/>
          <p14:tracePt t="66759" x="4895850" y="3552825"/>
          <p14:tracePt t="66775" x="4838700" y="3514725"/>
          <p14:tracePt t="66792" x="4748213" y="3471863"/>
          <p14:tracePt t="66809" x="4672013" y="3457575"/>
          <p14:tracePt t="66825" x="4581525" y="3452813"/>
          <p14:tracePt t="66842" x="4467225" y="3457575"/>
          <p14:tracePt t="66859" x="4329113" y="3471863"/>
          <p14:tracePt t="66875" x="4276725" y="3490913"/>
          <p14:tracePt t="66892" x="4224338" y="3519488"/>
          <p14:tracePt t="66909" x="4167188" y="3548063"/>
          <p14:tracePt t="66925" x="4095750" y="3581400"/>
          <p14:tracePt t="66942" x="4052888" y="3600450"/>
          <p14:tracePt t="66959" x="4019550" y="3614738"/>
          <p14:tracePt t="66975" x="3971925" y="3652838"/>
          <p14:tracePt t="66992" x="3938588" y="3690938"/>
          <p14:tracePt t="67009" x="3914775" y="3738563"/>
          <p14:tracePt t="67025" x="3886200" y="3800475"/>
          <p14:tracePt t="67042" x="3857625" y="3881438"/>
          <p14:tracePt t="67059" x="3852863" y="3919538"/>
          <p14:tracePt t="67075" x="3852863" y="3938588"/>
          <p14:tracePt t="67092" x="3852863" y="3962400"/>
          <p14:tracePt t="67109" x="3862388" y="3995738"/>
          <p14:tracePt t="67125" x="3886200" y="4019550"/>
          <p14:tracePt t="67142" x="3929063" y="4057650"/>
          <p14:tracePt t="67159" x="3986213" y="4100513"/>
          <p14:tracePt t="67175" x="4071938" y="4148138"/>
          <p14:tracePt t="67192" x="4124325" y="4176713"/>
          <p14:tracePt t="67209" x="4200525" y="4210050"/>
          <p14:tracePt t="67225" x="4300538" y="4238625"/>
          <p14:tracePt t="67242" x="4371975" y="4252913"/>
          <p14:tracePt t="67259" x="4429125" y="4252913"/>
          <p14:tracePt t="67275" x="4481513" y="4252913"/>
          <p14:tracePt t="67292" x="4567238" y="4243388"/>
          <p14:tracePt t="67309" x="4643438" y="4229100"/>
          <p14:tracePt t="67325" x="4738688" y="4219575"/>
          <p14:tracePt t="67342" x="4810125" y="4214813"/>
          <p14:tracePt t="67359" x="4905375" y="4186238"/>
          <p14:tracePt t="67375" x="4948238" y="4167188"/>
          <p14:tracePt t="67392" x="4986338" y="4148138"/>
          <p14:tracePt t="67409" x="5043488" y="4114800"/>
          <p14:tracePt t="67425" x="5072063" y="4090988"/>
          <p14:tracePt t="67442" x="5095875" y="4071938"/>
          <p14:tracePt t="67459" x="5119688" y="4043363"/>
          <p14:tracePt t="67476" x="5153025" y="3962400"/>
          <p14:tracePt t="67492" x="5162550" y="3848100"/>
          <p14:tracePt t="67509" x="5143500" y="3762375"/>
          <p14:tracePt t="67527" x="5100638" y="3648075"/>
          <p14:tracePt t="67542" x="5053013" y="3581400"/>
          <p14:tracePt t="67559" x="4991100" y="3490913"/>
          <p14:tracePt t="67575" x="4895850" y="3414713"/>
          <p14:tracePt t="67592" x="4738688" y="3352800"/>
          <p14:tracePt t="67608" x="4667250" y="3338513"/>
          <p14:tracePt t="67625" x="4610100" y="3338513"/>
          <p14:tracePt t="67642" x="4552950" y="3357563"/>
          <p14:tracePt t="67659" x="4481513" y="3409950"/>
          <p14:tracePt t="67675" x="4448175" y="3443288"/>
          <p14:tracePt t="67692" x="4410075" y="3481388"/>
          <p14:tracePt t="67709" x="4376738" y="3538538"/>
          <p14:tracePt t="67710" x="4362450" y="3567113"/>
          <p14:tracePt t="67725" x="4329113" y="3662363"/>
          <p14:tracePt t="67742" x="4305300" y="3733800"/>
          <p14:tracePt t="67759" x="4291013" y="3795713"/>
          <p14:tracePt t="67775" x="4281488" y="3833813"/>
          <p14:tracePt t="67792" x="4271963" y="3862388"/>
          <p14:tracePt t="67809" x="4271963" y="3876675"/>
          <p14:tracePt t="67825" x="4271963" y="3881438"/>
          <p14:tracePt t="67842" x="4271963" y="3890963"/>
          <p14:tracePt t="68136" x="4248150" y="3924300"/>
          <p14:tracePt t="68144" x="4195763" y="3967163"/>
          <p14:tracePt t="68151" x="4133850" y="4019550"/>
          <p14:tracePt t="68159" x="4071938" y="4071938"/>
          <p14:tracePt t="68175" x="3938588" y="4186238"/>
          <p14:tracePt t="68192" x="3800475" y="4324350"/>
          <p14:tracePt t="68209" x="3667125" y="4433888"/>
          <p14:tracePt t="68210" x="3595688" y="4486275"/>
          <p14:tracePt t="68225" x="3462338" y="4600575"/>
          <p14:tracePt t="68242" x="3333750" y="4729163"/>
          <p14:tracePt t="68259" x="3209925" y="4872038"/>
          <p14:tracePt t="68275" x="3067050" y="5000625"/>
          <p14:tracePt t="68292" x="2995613" y="5053013"/>
          <p14:tracePt t="68309" x="2967038" y="5076825"/>
          <p14:tracePt t="68325" x="2947988" y="5095875"/>
          <p14:tracePt t="68342" x="2943225" y="5100638"/>
          <p14:tracePt t="68540" x="2905125" y="5153025"/>
          <p14:tracePt t="68548" x="2838450" y="5229225"/>
          <p14:tracePt t="68558" x="2786063" y="5291138"/>
          <p14:tracePt t="68575" x="2681288" y="5405438"/>
          <p14:tracePt t="68592" x="2509838" y="5619750"/>
          <p14:tracePt t="68609" x="2424113" y="5734050"/>
          <p14:tracePt t="68626" x="2362200" y="5800725"/>
          <p14:tracePt t="68642" x="2309813" y="5853113"/>
          <p14:tracePt t="68658" x="2238375" y="5900738"/>
          <p14:tracePt t="68675" x="2200275" y="5919788"/>
          <p14:tracePt t="68692" x="2157413" y="5929313"/>
          <p14:tracePt t="68710" x="2114550" y="5943600"/>
          <p14:tracePt t="68726" x="2090738" y="5948363"/>
          <p14:tracePt t="68742" x="2076450" y="5948363"/>
          <p14:tracePt t="68760" x="2062163" y="5948363"/>
          <p14:tracePt t="68776" x="2052638" y="5948363"/>
          <p14:tracePt t="68792" x="2047875" y="5948363"/>
          <p14:tracePt t="68809" x="2043113" y="5948363"/>
          <p14:tracePt t="68857" x="2052638" y="5948363"/>
          <p14:tracePt t="68864" x="2071688" y="5953125"/>
          <p14:tracePt t="68875" x="2114550" y="5953125"/>
          <p14:tracePt t="68892" x="2238375" y="5972175"/>
          <p14:tracePt t="68909" x="2452688" y="5986463"/>
          <p14:tracePt t="68925" x="2586038" y="5986463"/>
          <p14:tracePt t="68942" x="2709863" y="5986463"/>
          <p14:tracePt t="68959" x="2838450" y="5995988"/>
          <p14:tracePt t="68975" x="2881313" y="5995988"/>
          <p14:tracePt t="68992" x="2905125" y="5995988"/>
          <p14:tracePt t="69008" x="2914650" y="5995988"/>
          <p14:tracePt t="69025" x="2933700" y="5995988"/>
          <p14:tracePt t="69042" x="2938463" y="5995988"/>
          <p14:tracePt t="69059" x="2947988" y="5995988"/>
          <p14:tracePt t="69092" x="2957513" y="5995988"/>
          <p14:tracePt t="69108" x="2967038" y="5995988"/>
          <p14:tracePt t="69125" x="2971800" y="5995988"/>
          <p14:tracePt t="69142" x="2976563" y="5995988"/>
          <p14:tracePt t="69363" x="3014663" y="5986463"/>
          <p14:tracePt t="69370" x="3062288" y="5962650"/>
          <p14:tracePt t="69377" x="3119438" y="5938838"/>
          <p14:tracePt t="69392" x="3252788" y="5876925"/>
          <p14:tracePt t="69408" x="3400425" y="5834063"/>
          <p14:tracePt t="69425" x="3538538" y="5791200"/>
          <p14:tracePt t="69442" x="3648075" y="5757863"/>
          <p14:tracePt t="69458" x="3833813" y="5705475"/>
          <p14:tracePt t="69475" x="3952875" y="5662613"/>
          <p14:tracePt t="69492" x="4048125" y="5624513"/>
          <p14:tracePt t="69509" x="4124325" y="5591175"/>
          <p14:tracePt t="69525" x="4248150" y="5529263"/>
          <p14:tracePt t="69542" x="4338638" y="5481638"/>
          <p14:tracePt t="69558" x="4414838" y="5443538"/>
          <p14:tracePt t="69575" x="4505325" y="5400675"/>
          <p14:tracePt t="69592" x="4543425" y="5381625"/>
          <p14:tracePt t="69608" x="4567238" y="5367338"/>
          <p14:tracePt t="69625" x="4581525" y="5353050"/>
          <p14:tracePt t="69642" x="4600575" y="5343525"/>
          <p14:tracePt t="69842" x="4662488" y="5324475"/>
          <p14:tracePt t="69849" x="4743450" y="5286375"/>
          <p14:tracePt t="69859" x="4810125" y="5272088"/>
          <p14:tracePt t="69875" x="4929188" y="5238750"/>
          <p14:tracePt t="69892" x="5076825" y="5214938"/>
          <p14:tracePt t="69908" x="5157788" y="5205413"/>
          <p14:tracePt t="69925" x="5219700" y="5205413"/>
          <p14:tracePt t="69942" x="5253038" y="5205413"/>
          <p14:tracePt t="69958" x="5300663" y="5214938"/>
          <p14:tracePt t="69975" x="5324475" y="5214938"/>
          <p14:tracePt t="69992" x="5334000" y="5214938"/>
          <p14:tracePt t="70009" x="5348288" y="5214938"/>
          <p14:tracePt t="70025" x="5353050" y="5214938"/>
          <p14:tracePt t="70043" x="5362575" y="5214938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Lambda Parameters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200" dirty="0"/>
              <a:t>Zero Parameters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One Parameter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Multiple Parameters</a:t>
            </a:r>
          </a:p>
          <a:p>
            <a:pPr marL="0" indent="0">
              <a:buNone/>
              <a:defRPr/>
            </a:pPr>
            <a:endParaRPr lang="en-US" sz="2200" dirty="0"/>
          </a:p>
          <a:p>
            <a:pPr marL="0" indent="0">
              <a:buNone/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Parameter Types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352551" y="1916114"/>
            <a:ext cx="7129463" cy="43338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b="1">
                <a:solidFill>
                  <a:srgbClr val="FF0000"/>
                </a:solidFill>
              </a:rPr>
              <a:t>()</a:t>
            </a:r>
            <a:r>
              <a:rPr kumimoji="1" lang="en-US" altLang="ko-KR" sz="1800"/>
              <a:t> -&gt; System.out.println("Zero parameter lambda"); </a:t>
            </a:r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1352551" y="2997200"/>
            <a:ext cx="7129463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b="1">
                <a:solidFill>
                  <a:srgbClr val="FF0000"/>
                </a:solidFill>
              </a:rPr>
              <a:t>(param)</a:t>
            </a:r>
            <a:r>
              <a:rPr kumimoji="1" lang="en-US" altLang="ko-KR" sz="1800"/>
              <a:t> -&gt; System.out.println("One parameter: " + </a:t>
            </a:r>
            <a:r>
              <a:rPr kumimoji="1" lang="en-US" altLang="ko-KR" sz="1800" b="1">
                <a:solidFill>
                  <a:srgbClr val="FF0000"/>
                </a:solidFill>
              </a:rPr>
              <a:t>param</a:t>
            </a:r>
            <a:r>
              <a:rPr kumimoji="1" lang="en-US" altLang="ko-KR" sz="1800"/>
              <a:t>);</a:t>
            </a:r>
          </a:p>
          <a:p>
            <a:pPr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ko-KR" sz="1800" b="1">
                <a:solidFill>
                  <a:srgbClr val="FF0000"/>
                </a:solidFill>
              </a:rPr>
              <a:t>param</a:t>
            </a:r>
            <a:r>
              <a:rPr kumimoji="1" lang="en-US" altLang="ko-KR" sz="1800"/>
              <a:t> -&gt; System.out.println("One parameter: " + </a:t>
            </a:r>
            <a:r>
              <a:rPr kumimoji="1" lang="en-US" altLang="ko-KR" sz="1800" b="1">
                <a:solidFill>
                  <a:srgbClr val="FF0000"/>
                </a:solidFill>
              </a:rPr>
              <a:t>param</a:t>
            </a:r>
            <a:r>
              <a:rPr kumimoji="1" lang="en-US" altLang="ko-KR" sz="1800"/>
              <a:t>); </a:t>
            </a:r>
          </a:p>
        </p:txBody>
      </p:sp>
      <p:sp>
        <p:nvSpPr>
          <p:cNvPr id="23559" name="Text Box 4"/>
          <p:cNvSpPr txBox="1">
            <a:spLocks noChangeArrowheads="1"/>
          </p:cNvSpPr>
          <p:nvPr/>
        </p:nvSpPr>
        <p:spPr bwMode="auto">
          <a:xfrm>
            <a:off x="1279526" y="4437063"/>
            <a:ext cx="7921625" cy="4318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b="1">
                <a:solidFill>
                  <a:srgbClr val="FF0000"/>
                </a:solidFill>
              </a:rPr>
              <a:t>(p1, p2)</a:t>
            </a:r>
            <a:r>
              <a:rPr kumimoji="1" lang="en-US" altLang="ko-KR" sz="1800"/>
              <a:t> -&gt; System.out.println("Multiple parameters: " + </a:t>
            </a:r>
            <a:r>
              <a:rPr kumimoji="1" lang="en-US" altLang="ko-KR" sz="1800" b="1">
                <a:solidFill>
                  <a:srgbClr val="FF0000"/>
                </a:solidFill>
              </a:rPr>
              <a:t>p1</a:t>
            </a:r>
            <a:r>
              <a:rPr kumimoji="1" lang="en-US" altLang="ko-KR" sz="1800"/>
              <a:t> + ", " + </a:t>
            </a:r>
            <a:r>
              <a:rPr kumimoji="1" lang="en-US" altLang="ko-KR" sz="1800" b="1">
                <a:solidFill>
                  <a:srgbClr val="FF0000"/>
                </a:solidFill>
              </a:rPr>
              <a:t>p2</a:t>
            </a:r>
            <a:r>
              <a:rPr kumimoji="1" lang="en-US" altLang="ko-KR" sz="1800"/>
              <a:t>); </a:t>
            </a:r>
          </a:p>
        </p:txBody>
      </p:sp>
      <p:sp>
        <p:nvSpPr>
          <p:cNvPr id="23560" name="Text Box 4"/>
          <p:cNvSpPr txBox="1">
            <a:spLocks noChangeArrowheads="1"/>
          </p:cNvSpPr>
          <p:nvPr/>
        </p:nvSpPr>
        <p:spPr bwMode="auto">
          <a:xfrm>
            <a:off x="1279526" y="5589588"/>
            <a:ext cx="7921625" cy="4318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b="1">
                <a:solidFill>
                  <a:srgbClr val="FF0000"/>
                </a:solidFill>
              </a:rPr>
              <a:t>(Car car) </a:t>
            </a:r>
            <a:r>
              <a:rPr kumimoji="1" lang="en-US" altLang="ko-KR" sz="1800"/>
              <a:t>-&gt; System.out.println("The car is: " + </a:t>
            </a:r>
            <a:r>
              <a:rPr kumimoji="1" lang="en-US" altLang="ko-KR" sz="1800" b="1">
                <a:solidFill>
                  <a:srgbClr val="FF0000"/>
                </a:solidFill>
              </a:rPr>
              <a:t>car</a:t>
            </a:r>
            <a:r>
              <a:rPr kumimoji="1" lang="en-US" altLang="ko-KR" sz="1800"/>
              <a:t>.getName());</a:t>
            </a:r>
            <a:r>
              <a:rPr kumimoji="1" lang="en-US" altLang="ko-KR" sz="1800" b="1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45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365"/>
    </mc:Choice>
    <mc:Fallback xmlns="">
      <p:transition spd="slow" advTm="58365"/>
    </mc:Fallback>
  </mc:AlternateContent>
  <p:extLst>
    <p:ext uri="{3A86A75C-4F4B-4683-9AE1-C65F6400EC91}">
      <p14:laserTraceLst xmlns:p14="http://schemas.microsoft.com/office/powerpoint/2010/main">
        <p14:tracePtLst>
          <p14:tracePt t="663" x="5372100" y="5072063"/>
          <p14:tracePt t="670" x="5362575" y="4795838"/>
          <p14:tracePt t="678" x="5362575" y="4591050"/>
          <p14:tracePt t="690" x="5314950" y="4243388"/>
          <p14:tracePt t="707" x="5124450" y="3333750"/>
          <p14:tracePt t="724" x="4995863" y="2876550"/>
          <p14:tracePt t="741" x="4857750" y="2500313"/>
          <p14:tracePt t="774" x="4638675" y="2071688"/>
          <p14:tracePt t="807" x="4524375" y="1862138"/>
          <p14:tracePt t="825" x="4495800" y="1824038"/>
          <p14:tracePt t="841" x="4495800" y="1814513"/>
          <p14:tracePt t="1045" x="4452938" y="1743075"/>
          <p14:tracePt t="1052" x="4391025" y="1619250"/>
          <p14:tracePt t="1060" x="4333875" y="1538288"/>
          <p14:tracePt t="1073" x="4300538" y="1476375"/>
          <p14:tracePt t="1090" x="4186238" y="1357313"/>
          <p14:tracePt t="1107" x="4095750" y="1271588"/>
          <p14:tracePt t="1123" x="4005263" y="1214438"/>
          <p14:tracePt t="1140" x="3919538" y="1171575"/>
          <p14:tracePt t="1156" x="3886200" y="1162050"/>
          <p14:tracePt t="1173" x="3857625" y="1152525"/>
          <p14:tracePt t="1190" x="3833813" y="1143000"/>
          <p14:tracePt t="1207" x="3810000" y="1143000"/>
          <p14:tracePt t="1223" x="3790950" y="1143000"/>
          <p14:tracePt t="1240" x="3762375" y="1143000"/>
          <p14:tracePt t="1257" x="3729038" y="1143000"/>
          <p14:tracePt t="1273" x="3662363" y="1143000"/>
          <p14:tracePt t="1290" x="3609975" y="1143000"/>
          <p14:tracePt t="1307" x="3576638" y="1128713"/>
          <p14:tracePt t="1323" x="3533775" y="1123950"/>
          <p14:tracePt t="1340" x="3476625" y="1114425"/>
          <p14:tracePt t="1356" x="3448050" y="1104900"/>
          <p14:tracePt t="1373" x="3424238" y="1095375"/>
          <p14:tracePt t="1390" x="3386138" y="1076325"/>
          <p14:tracePt t="1407" x="3352800" y="1071563"/>
          <p14:tracePt t="1423" x="3333750" y="1062038"/>
          <p14:tracePt t="1440" x="3309938" y="1057275"/>
          <p14:tracePt t="1456" x="3281363" y="1042988"/>
          <p14:tracePt t="1473" x="3271838" y="1038225"/>
          <p14:tracePt t="1490" x="3267075" y="1028700"/>
          <p14:tracePt t="1507" x="3262313" y="1028700"/>
          <p14:tracePt t="1825" x="3295650" y="1028700"/>
          <p14:tracePt t="1831" x="3328988" y="1028700"/>
          <p14:tracePt t="1840" x="3367088" y="1023938"/>
          <p14:tracePt t="1857" x="3438525" y="1023938"/>
          <p14:tracePt t="1873" x="3495675" y="1023938"/>
          <p14:tracePt t="1890" x="3557588" y="1023938"/>
          <p14:tracePt t="1907" x="3586163" y="1028700"/>
          <p14:tracePt t="1924" x="3614738" y="1028700"/>
          <p14:tracePt t="1940" x="3633788" y="1028700"/>
          <p14:tracePt t="1957" x="3667125" y="1028700"/>
          <p14:tracePt t="1973" x="3681413" y="1028700"/>
          <p14:tracePt t="1990" x="3690938" y="1028700"/>
          <p14:tracePt t="2007" x="3695700" y="1028700"/>
          <p14:tracePt t="2023" x="3705225" y="1028700"/>
          <p14:tracePt t="2040" x="3709988" y="1028700"/>
          <p14:tracePt t="2073" x="3719513" y="1028700"/>
          <p14:tracePt t="2106" x="3729038" y="1028700"/>
          <p14:tracePt t="2123" x="3733800" y="1023938"/>
          <p14:tracePt t="2140" x="3743325" y="1014413"/>
          <p14:tracePt t="2157" x="3748088" y="1014413"/>
          <p14:tracePt t="2173" x="3752850" y="1014413"/>
          <p14:tracePt t="2404" x="3757613" y="1014413"/>
          <p14:tracePt t="2411" x="3762375" y="1014413"/>
          <p14:tracePt t="2522" x="3767138" y="1014413"/>
          <p14:tracePt t="2529" x="3771900" y="1014413"/>
          <p14:tracePt t="2557" x="3781425" y="1014413"/>
          <p14:tracePt t="2573" x="3790950" y="1014413"/>
          <p14:tracePt t="2590" x="3795713" y="1014413"/>
          <p14:tracePt t="2607" x="3800475" y="1014413"/>
          <p14:tracePt t="2623" x="3810000" y="1019175"/>
          <p14:tracePt t="2640" x="3833813" y="1028700"/>
          <p14:tracePt t="2657" x="3857625" y="1038225"/>
          <p14:tracePt t="2673" x="3886200" y="1042988"/>
          <p14:tracePt t="2690" x="3948113" y="1052513"/>
          <p14:tracePt t="2706" x="3990975" y="1052513"/>
          <p14:tracePt t="2723" x="4029075" y="1062038"/>
          <p14:tracePt t="2740" x="4071938" y="1062038"/>
          <p14:tracePt t="2756" x="4114800" y="1066800"/>
          <p14:tracePt t="2773" x="4148138" y="1076325"/>
          <p14:tracePt t="2790" x="4176713" y="1085850"/>
          <p14:tracePt t="2807" x="4205288" y="1090613"/>
          <p14:tracePt t="2823" x="4267200" y="1109663"/>
          <p14:tracePt t="2840" x="4314825" y="1114425"/>
          <p14:tracePt t="2856" x="4381500" y="1138238"/>
          <p14:tracePt t="2873" x="4457700" y="1147763"/>
          <p14:tracePt t="2890" x="4500563" y="1157288"/>
          <p14:tracePt t="2906" x="4533900" y="1166813"/>
          <p14:tracePt t="2923" x="4581525" y="1171575"/>
          <p14:tracePt t="2940" x="4633913" y="1181100"/>
          <p14:tracePt t="2956" x="4662488" y="1181100"/>
          <p14:tracePt t="2973" x="4676775" y="1181100"/>
          <p14:tracePt t="2990" x="4691063" y="1181100"/>
          <p14:tracePt t="3008" x="4700588" y="1181100"/>
          <p14:tracePt t="3226" x="4710113" y="1181100"/>
          <p14:tracePt t="3234" x="4738688" y="1171575"/>
          <p14:tracePt t="3242" x="4748213" y="1171575"/>
          <p14:tracePt t="3257" x="4786313" y="1162050"/>
          <p14:tracePt t="3274" x="4805363" y="1152525"/>
          <p14:tracePt t="3291" x="4833938" y="1147763"/>
          <p14:tracePt t="3323" x="4886325" y="1138238"/>
          <p14:tracePt t="3356" x="4919663" y="1133475"/>
          <p14:tracePt t="3373" x="4953000" y="1128713"/>
          <p14:tracePt t="3390" x="4976813" y="1128713"/>
          <p14:tracePt t="3406" x="5005388" y="1114425"/>
          <p14:tracePt t="3423" x="5033963" y="1114425"/>
          <p14:tracePt t="3440" x="5067300" y="1109663"/>
          <p14:tracePt t="3456" x="5081588" y="1109663"/>
          <p14:tracePt t="3473" x="5086350" y="1109663"/>
          <p14:tracePt t="3490" x="5095875" y="1109663"/>
          <p14:tracePt t="3523" x="5072063" y="1109663"/>
          <p14:tracePt t="3540" x="4995863" y="1109663"/>
          <p14:tracePt t="3557" x="4872038" y="1109663"/>
          <p14:tracePt t="3573" x="4591050" y="1123950"/>
          <p14:tracePt t="3590" x="4448175" y="1128713"/>
          <p14:tracePt t="3607" x="4310063" y="1147763"/>
          <p14:tracePt t="3623" x="4110038" y="1157288"/>
          <p14:tracePt t="3640" x="4005263" y="1162050"/>
          <p14:tracePt t="3656" x="3924300" y="1162050"/>
          <p14:tracePt t="3673" x="3876675" y="1162050"/>
          <p14:tracePt t="3674" x="3852863" y="1162050"/>
          <p14:tracePt t="3690" x="3810000" y="1162050"/>
          <p14:tracePt t="3706" x="3771900" y="1162050"/>
          <p14:tracePt t="3723" x="3743325" y="1162050"/>
          <p14:tracePt t="3740" x="3700463" y="1162050"/>
          <p14:tracePt t="3756" x="3662363" y="1162050"/>
          <p14:tracePt t="3773" x="3619500" y="1171575"/>
          <p14:tracePt t="3790" x="3586163" y="1171575"/>
          <p14:tracePt t="3806" x="3538538" y="1171575"/>
          <p14:tracePt t="3823" x="3514725" y="1171575"/>
          <p14:tracePt t="3840" x="3495675" y="1171575"/>
          <p14:tracePt t="3856" x="3481388" y="1171575"/>
          <p14:tracePt t="3873" x="3471863" y="1171575"/>
          <p14:tracePt t="3890" x="3462338" y="1171575"/>
          <p14:tracePt t="3906" x="3457575" y="1171575"/>
          <p14:tracePt t="3923" x="3452813" y="1171575"/>
          <p14:tracePt t="4012" x="3457575" y="1171575"/>
          <p14:tracePt t="4019" x="3471863" y="1171575"/>
          <p14:tracePt t="4027" x="3490913" y="1171575"/>
          <p14:tracePt t="4040" x="3514725" y="1176338"/>
          <p14:tracePt t="4056" x="3609975" y="1176338"/>
          <p14:tracePt t="4074" x="3667125" y="1176338"/>
          <p14:tracePt t="4090" x="3709988" y="1176338"/>
          <p14:tracePt t="4106" x="3748088" y="1176338"/>
          <p14:tracePt t="4123" x="3790950" y="1176338"/>
          <p14:tracePt t="4140" x="3814763" y="1176338"/>
          <p14:tracePt t="4156" x="3848100" y="1176338"/>
          <p14:tracePt t="4173" x="3910013" y="1176338"/>
          <p14:tracePt t="4190" x="3967163" y="1176338"/>
          <p14:tracePt t="4206" x="4029075" y="1176338"/>
          <p14:tracePt t="4223" x="4095750" y="1166813"/>
          <p14:tracePt t="4240" x="4214813" y="1162050"/>
          <p14:tracePt t="4256" x="4314825" y="1152525"/>
          <p14:tracePt t="4273" x="4438650" y="1152525"/>
          <p14:tracePt t="4290" x="4538663" y="1152525"/>
          <p14:tracePt t="4306" x="4691063" y="1138238"/>
          <p14:tracePt t="4323" x="4791075" y="1128713"/>
          <p14:tracePt t="4340" x="4881563" y="1128713"/>
          <p14:tracePt t="4356" x="4953000" y="1128713"/>
          <p14:tracePt t="4373" x="5043488" y="1128713"/>
          <p14:tracePt t="4390" x="5086350" y="1123950"/>
          <p14:tracePt t="4406" x="5124450" y="1123950"/>
          <p14:tracePt t="4423" x="5162550" y="1123950"/>
          <p14:tracePt t="4440" x="5176838" y="1123950"/>
          <p14:tracePt t="4456" x="5181600" y="1123950"/>
          <p14:tracePt t="4473" x="5191125" y="1123950"/>
          <p14:tracePt t="4490" x="5195888" y="1123950"/>
          <p14:tracePt t="4688" x="5243513" y="1114425"/>
          <p14:tracePt t="4695" x="5300663" y="1104900"/>
          <p14:tracePt t="4706" x="5348288" y="1090613"/>
          <p14:tracePt t="4723" x="5453063" y="1081088"/>
          <p14:tracePt t="4740" x="5586413" y="1076325"/>
          <p14:tracePt t="4756" x="5681663" y="1076325"/>
          <p14:tracePt t="4773" x="5748338" y="1085850"/>
          <p14:tracePt t="4790" x="5795963" y="1100138"/>
          <p14:tracePt t="4806" x="5848350" y="1100138"/>
          <p14:tracePt t="4823" x="5891213" y="1100138"/>
          <p14:tracePt t="4840" x="5919788" y="1100138"/>
          <p14:tracePt t="4856" x="5972175" y="1100138"/>
          <p14:tracePt t="4873" x="6000750" y="1100138"/>
          <p14:tracePt t="4890" x="6015038" y="1100138"/>
          <p14:tracePt t="4906" x="6029325" y="1100138"/>
          <p14:tracePt t="4923" x="6038850" y="1100138"/>
          <p14:tracePt t="4940" x="6048375" y="1100138"/>
          <p14:tracePt t="4956" x="6053138" y="1100138"/>
          <p14:tracePt t="4973" x="6062663" y="1100138"/>
          <p14:tracePt t="4990" x="6076950" y="1100138"/>
          <p14:tracePt t="5006" x="6081713" y="1100138"/>
          <p14:tracePt t="5023" x="6091238" y="1100138"/>
          <p14:tracePt t="5040" x="6100763" y="1100138"/>
          <p14:tracePt t="5056" x="6105525" y="1100138"/>
          <p14:tracePt t="5073" x="6115050" y="1100138"/>
          <p14:tracePt t="5090" x="6119813" y="1100138"/>
          <p14:tracePt t="5106" x="6129338" y="1100138"/>
          <p14:tracePt t="7831" x="6067425" y="1123950"/>
          <p14:tracePt t="7838" x="5962650" y="1152525"/>
          <p14:tracePt t="7846" x="5800725" y="1195388"/>
          <p14:tracePt t="7856" x="5572125" y="1262063"/>
          <p14:tracePt t="7873" x="5181600" y="1390650"/>
          <p14:tracePt t="7890" x="4533900" y="1628775"/>
          <p14:tracePt t="7906" x="4095750" y="1776413"/>
          <p14:tracePt t="7940" x="3467100" y="1933575"/>
          <p14:tracePt t="7973" x="3019425" y="2024063"/>
          <p14:tracePt t="7990" x="2905125" y="2043113"/>
          <p14:tracePt t="8006" x="2790825" y="2028825"/>
          <p14:tracePt t="8023" x="2643188" y="2014538"/>
          <p14:tracePt t="8039" x="2557463" y="2000250"/>
          <p14:tracePt t="8056" x="2509838" y="1990725"/>
          <p14:tracePt t="8073" x="2419350" y="1976438"/>
          <p14:tracePt t="8089" x="2371725" y="1971675"/>
          <p14:tracePt t="8106" x="2309813" y="1957388"/>
          <p14:tracePt t="8123" x="2257425" y="1957388"/>
          <p14:tracePt t="8139" x="2166938" y="1952625"/>
          <p14:tracePt t="8156" x="2114550" y="1943100"/>
          <p14:tracePt t="8173" x="2066925" y="1943100"/>
          <p14:tracePt t="8189" x="2014538" y="1933575"/>
          <p14:tracePt t="8206" x="1938338" y="1919288"/>
          <p14:tracePt t="8223" x="1895475" y="1914525"/>
          <p14:tracePt t="8239" x="1852613" y="1905000"/>
          <p14:tracePt t="8256" x="1814513" y="1900238"/>
          <p14:tracePt t="8273" x="1776413" y="1890713"/>
          <p14:tracePt t="8289" x="1752600" y="1885950"/>
          <p14:tracePt t="8306" x="1733550" y="1885950"/>
          <p14:tracePt t="8323" x="1700213" y="1885950"/>
          <p14:tracePt t="8339" x="1685925" y="1885950"/>
          <p14:tracePt t="8356" x="1662113" y="1876425"/>
          <p14:tracePt t="8373" x="1652588" y="1871663"/>
          <p14:tracePt t="8389" x="1633538" y="1862138"/>
          <p14:tracePt t="8406" x="1619250" y="1857375"/>
          <p14:tracePt t="8423" x="1604963" y="1852613"/>
          <p14:tracePt t="8439" x="1595438" y="1843088"/>
          <p14:tracePt t="8456" x="1576388" y="1838325"/>
          <p14:tracePt t="8473" x="1552575" y="1838325"/>
          <p14:tracePt t="8489" x="1543050" y="1833563"/>
          <p14:tracePt t="8506" x="1524000" y="1828800"/>
          <p14:tracePt t="8523" x="1514475" y="1824038"/>
          <p14:tracePt t="8539" x="1509713" y="1819275"/>
          <p14:tracePt t="8556" x="1504950" y="1814513"/>
          <p14:tracePt t="8573" x="1495425" y="1814513"/>
          <p14:tracePt t="8589" x="1485900" y="1814513"/>
          <p14:tracePt t="8606" x="1481138" y="1814513"/>
          <p14:tracePt t="8623" x="1476375" y="1814513"/>
          <p14:tracePt t="8874" x="1481138" y="1814513"/>
          <p14:tracePt t="8889" x="1485900" y="1814513"/>
          <p14:tracePt t="8896" x="1490663" y="1814513"/>
          <p14:tracePt t="8911" x="1495425" y="1814513"/>
          <p14:tracePt t="8923" x="1500188" y="1814513"/>
          <p14:tracePt t="8940" x="1509713" y="1809750"/>
          <p14:tracePt t="8956" x="1519238" y="1804988"/>
          <p14:tracePt t="8973" x="1528763" y="1800225"/>
          <p14:tracePt t="8989" x="1547813" y="1795463"/>
          <p14:tracePt t="9006" x="1566863" y="1795463"/>
          <p14:tracePt t="9023" x="1581150" y="1795463"/>
          <p14:tracePt t="9039" x="1590675" y="1795463"/>
          <p14:tracePt t="9056" x="1604963" y="1790700"/>
          <p14:tracePt t="9073" x="1624013" y="1790700"/>
          <p14:tracePt t="9089" x="1638300" y="1790700"/>
          <p14:tracePt t="9106" x="1647825" y="1785938"/>
          <p14:tracePt t="9123" x="1662113" y="1785938"/>
          <p14:tracePt t="9139" x="1681163" y="1785938"/>
          <p14:tracePt t="9156" x="1695450" y="1785938"/>
          <p14:tracePt t="9173" x="1714500" y="1781175"/>
          <p14:tracePt t="9189" x="1738313" y="1781175"/>
          <p14:tracePt t="9206" x="1757363" y="1781175"/>
          <p14:tracePt t="9223" x="1781175" y="1781175"/>
          <p14:tracePt t="9239" x="1800225" y="1781175"/>
          <p14:tracePt t="9256" x="1833563" y="1781175"/>
          <p14:tracePt t="9273" x="1847850" y="1781175"/>
          <p14:tracePt t="9289" x="1862138" y="1781175"/>
          <p14:tracePt t="9306" x="1885950" y="1781175"/>
          <p14:tracePt t="9323" x="1914525" y="1781175"/>
          <p14:tracePt t="9339" x="1938338" y="1781175"/>
          <p14:tracePt t="9356" x="1966913" y="1781175"/>
          <p14:tracePt t="9373" x="1995488" y="1781175"/>
          <p14:tracePt t="9389" x="2057400" y="1781175"/>
          <p14:tracePt t="9406" x="2090738" y="1781175"/>
          <p14:tracePt t="9423" x="2133600" y="1781175"/>
          <p14:tracePt t="9439" x="2181225" y="1781175"/>
          <p14:tracePt t="9456" x="2209800" y="1781175"/>
          <p14:tracePt t="9473" x="2228850" y="1781175"/>
          <p14:tracePt t="9489" x="2266950" y="1781175"/>
          <p14:tracePt t="9506" x="2309813" y="1781175"/>
          <p14:tracePt t="9523" x="2338388" y="1781175"/>
          <p14:tracePt t="9539" x="2366963" y="1785938"/>
          <p14:tracePt t="9556" x="2405063" y="1785938"/>
          <p14:tracePt t="9573" x="2452688" y="1785938"/>
          <p14:tracePt t="9589" x="2486025" y="1785938"/>
          <p14:tracePt t="9606" x="2524125" y="1790700"/>
          <p14:tracePt t="9623" x="2571750" y="1800225"/>
          <p14:tracePt t="9639" x="2605088" y="1809750"/>
          <p14:tracePt t="9656" x="2633663" y="1819275"/>
          <p14:tracePt t="9673" x="2662238" y="1819275"/>
          <p14:tracePt t="9674" x="2681288" y="1819275"/>
          <p14:tracePt t="9689" x="2705100" y="1819275"/>
          <p14:tracePt t="9706" x="2733675" y="1819275"/>
          <p14:tracePt t="9723" x="2767013" y="1819275"/>
          <p14:tracePt t="9739" x="2790825" y="1819275"/>
          <p14:tracePt t="9756" x="2833688" y="1824038"/>
          <p14:tracePt t="9773" x="2857500" y="1824038"/>
          <p14:tracePt t="9789" x="2876550" y="1824038"/>
          <p14:tracePt t="9807" x="2900363" y="1824038"/>
          <p14:tracePt t="9823" x="2909888" y="1824038"/>
          <p14:tracePt t="9840" x="2914650" y="1824038"/>
          <p14:tracePt t="9857" x="2919413" y="1824038"/>
          <p14:tracePt t="9874" x="2928938" y="1824038"/>
          <p14:tracePt t="13824" x="2890838" y="1843088"/>
          <p14:tracePt t="13832" x="2843213" y="1871663"/>
          <p14:tracePt t="13840" x="2781300" y="1905000"/>
          <p14:tracePt t="13856" x="2633663" y="1957388"/>
          <p14:tracePt t="13872" x="2481263" y="2028825"/>
          <p14:tracePt t="13889" x="2362200" y="2081213"/>
          <p14:tracePt t="13906" x="2157413" y="2195513"/>
          <p14:tracePt t="13939" x="1962150" y="2309813"/>
          <p14:tracePt t="13972" x="1824038" y="2366963"/>
          <p14:tracePt t="13989" x="1785938" y="2376488"/>
          <p14:tracePt t="14006" x="1752600" y="2390775"/>
          <p14:tracePt t="14022" x="1704975" y="2405063"/>
          <p14:tracePt t="14039" x="1681163" y="2409825"/>
          <p14:tracePt t="14056" x="1666875" y="2409825"/>
          <p14:tracePt t="14073" x="1652588" y="2409825"/>
          <p14:tracePt t="14089" x="1633538" y="2409825"/>
          <p14:tracePt t="14106" x="1614488" y="2409825"/>
          <p14:tracePt t="14123" x="1600200" y="2409825"/>
          <p14:tracePt t="14140" x="1581150" y="2409825"/>
          <p14:tracePt t="14156" x="1571625" y="2409825"/>
          <p14:tracePt t="14173" x="1557338" y="2409825"/>
          <p14:tracePt t="14189" x="1543050" y="2414588"/>
          <p14:tracePt t="14206" x="1524000" y="2414588"/>
          <p14:tracePt t="14222" x="1519238" y="2414588"/>
          <p14:tracePt t="14273" x="1519238" y="2409825"/>
          <p14:tracePt t="14287" x="1519238" y="2400300"/>
          <p14:tracePt t="14294" x="1519238" y="2395538"/>
          <p14:tracePt t="14305" x="1519238" y="2390775"/>
          <p14:tracePt t="14322" x="1528763" y="2371725"/>
          <p14:tracePt t="14339" x="1552575" y="2347913"/>
          <p14:tracePt t="14356" x="1566863" y="2328863"/>
          <p14:tracePt t="14372" x="1571625" y="2314575"/>
          <p14:tracePt t="14389" x="1581150" y="2305050"/>
          <p14:tracePt t="14406" x="1585913" y="2300288"/>
          <p14:tracePt t="14448" x="1585913" y="2295525"/>
          <p14:tracePt t="14463" x="1576388" y="2295525"/>
          <p14:tracePt t="14472" x="1571625" y="2295525"/>
          <p14:tracePt t="14489" x="1547813" y="2295525"/>
          <p14:tracePt t="14506" x="1528763" y="2300288"/>
          <p14:tracePt t="14522" x="1495425" y="2314575"/>
          <p14:tracePt t="14539" x="1466850" y="2319338"/>
          <p14:tracePt t="14556" x="1438275" y="2319338"/>
          <p14:tracePt t="14572" x="1414463" y="2319338"/>
          <p14:tracePt t="14589" x="1385888" y="2309813"/>
          <p14:tracePt t="14606" x="1371600" y="2300288"/>
          <p14:tracePt t="14622" x="1357313" y="2281238"/>
          <p14:tracePt t="14639" x="1343025" y="2257425"/>
          <p14:tracePt t="14656" x="1338263" y="2238375"/>
          <p14:tracePt t="14672" x="1333500" y="2219325"/>
          <p14:tracePt t="14689" x="1319213" y="2205038"/>
          <p14:tracePt t="14706" x="1319213" y="2176463"/>
          <p14:tracePt t="14722" x="1323975" y="2157413"/>
          <p14:tracePt t="14739" x="1328738" y="2128838"/>
          <p14:tracePt t="14756" x="1338263" y="2095500"/>
          <p14:tracePt t="14773" x="1362075" y="2062163"/>
          <p14:tracePt t="14789" x="1376363" y="2038350"/>
          <p14:tracePt t="14806" x="1385888" y="2028825"/>
          <p14:tracePt t="14822" x="1395413" y="2019300"/>
          <p14:tracePt t="14839" x="1409700" y="2009775"/>
          <p14:tracePt t="14855" x="1423988" y="2005013"/>
          <p14:tracePt t="14872" x="1433513" y="2005013"/>
          <p14:tracePt t="14889" x="1466850" y="2005013"/>
          <p14:tracePt t="14906" x="1485900" y="2005013"/>
          <p14:tracePt t="14922" x="1504950" y="2005013"/>
          <p14:tracePt t="14939" x="1514475" y="2009775"/>
          <p14:tracePt t="14956" x="1528763" y="2009775"/>
          <p14:tracePt t="14972" x="1533525" y="2009775"/>
          <p14:tracePt t="14989" x="1543050" y="2009775"/>
          <p14:tracePt t="15051" x="1538288" y="2009775"/>
          <p14:tracePt t="15065" x="1528763" y="2009775"/>
          <p14:tracePt t="15073" x="1524000" y="2009775"/>
          <p14:tracePt t="15089" x="1514475" y="2014538"/>
          <p14:tracePt t="15105" x="1490663" y="2028825"/>
          <p14:tracePt t="15122" x="1466850" y="2052638"/>
          <p14:tracePt t="15139" x="1438275" y="2090738"/>
          <p14:tracePt t="15156" x="1433513" y="2114550"/>
          <p14:tracePt t="15172" x="1428750" y="2128838"/>
          <p14:tracePt t="15189" x="1428750" y="2143125"/>
          <p14:tracePt t="15205" x="1428750" y="2162175"/>
          <p14:tracePt t="15222" x="1438275" y="2171700"/>
          <p14:tracePt t="15239" x="1443038" y="2176463"/>
          <p14:tracePt t="15256" x="1452563" y="2181225"/>
          <p14:tracePt t="15272" x="1466850" y="2190750"/>
          <p14:tracePt t="15289" x="1471613" y="2195513"/>
          <p14:tracePt t="15306" x="1476375" y="2195513"/>
          <p14:tracePt t="15322" x="1485900" y="2195513"/>
          <p14:tracePt t="15339" x="1495425" y="2195513"/>
          <p14:tracePt t="15356" x="1495425" y="2190750"/>
          <p14:tracePt t="15372" x="1500188" y="2185988"/>
          <p14:tracePt t="15389" x="1509713" y="2157413"/>
          <p14:tracePt t="15405" x="1519238" y="2143125"/>
          <p14:tracePt t="15422" x="1524000" y="2119313"/>
          <p14:tracePt t="15439" x="1528763" y="2109788"/>
          <p14:tracePt t="15456" x="1538288" y="2100263"/>
          <p14:tracePt t="15472" x="1543050" y="2100263"/>
          <p14:tracePt t="15489" x="1547813" y="2100263"/>
          <p14:tracePt t="15505" x="1562100" y="2100263"/>
          <p14:tracePt t="15522" x="1576388" y="2114550"/>
          <p14:tracePt t="15539" x="1590675" y="2133600"/>
          <p14:tracePt t="15556" x="1604963" y="2166938"/>
          <p14:tracePt t="15572" x="1619250" y="2233613"/>
          <p14:tracePt t="15589" x="1619250" y="2276475"/>
          <p14:tracePt t="15605" x="1619250" y="2314575"/>
          <p14:tracePt t="15622" x="1614488" y="2343150"/>
          <p14:tracePt t="15639" x="1600200" y="2366963"/>
          <p14:tracePt t="15655" x="1595438" y="2386013"/>
          <p14:tracePt t="15672" x="1595438" y="2390775"/>
          <p14:tracePt t="15689" x="1595438" y="2400300"/>
          <p14:tracePt t="15794" x="1595438" y="2405063"/>
          <p14:tracePt t="15800" x="1590675" y="2409825"/>
          <p14:tracePt t="15807" x="1585913" y="2409825"/>
          <p14:tracePt t="15822" x="1576388" y="2419350"/>
          <p14:tracePt t="15839" x="1557338" y="2428875"/>
          <p14:tracePt t="15856" x="1533525" y="2433638"/>
          <p14:tracePt t="15872" x="1504950" y="2433638"/>
          <p14:tracePt t="15889" x="1457325" y="2433638"/>
          <p14:tracePt t="15905" x="1428750" y="2414588"/>
          <p14:tracePt t="15922" x="1395413" y="2376488"/>
          <p14:tracePt t="15939" x="1347788" y="2295525"/>
          <p14:tracePt t="15955" x="1328738" y="2228850"/>
          <p14:tracePt t="15972" x="1323975" y="2181225"/>
          <p14:tracePt t="15989" x="1323975" y="2128838"/>
          <p14:tracePt t="16005" x="1323975" y="2052638"/>
          <p14:tracePt t="16022" x="1338263" y="2014538"/>
          <p14:tracePt t="16039" x="1347788" y="1985963"/>
          <p14:tracePt t="16055" x="1357313" y="1962150"/>
          <p14:tracePt t="16072" x="1385888" y="1933575"/>
          <p14:tracePt t="16089" x="1409700" y="1928813"/>
          <p14:tracePt t="16105" x="1423988" y="1928813"/>
          <p14:tracePt t="16122" x="1457325" y="1966913"/>
          <p14:tracePt t="16139" x="1485900" y="1995488"/>
          <p14:tracePt t="16155" x="1500188" y="2033588"/>
          <p14:tracePt t="16172" x="1514475" y="2071688"/>
          <p14:tracePt t="16189" x="1528763" y="2133600"/>
          <p14:tracePt t="16205" x="1528763" y="2190750"/>
          <p14:tracePt t="16222" x="1528763" y="2238375"/>
          <p14:tracePt t="16239" x="1519238" y="2300288"/>
          <p14:tracePt t="16255" x="1504950" y="2347913"/>
          <p14:tracePt t="16272" x="1500188" y="2371725"/>
          <p14:tracePt t="16289" x="1490663" y="2390775"/>
          <p14:tracePt t="16306" x="1481138" y="2400300"/>
          <p14:tracePt t="16322" x="1447800" y="2419350"/>
          <p14:tracePt t="16339" x="1419225" y="2424113"/>
          <p14:tracePt t="16355" x="1381125" y="2424113"/>
          <p14:tracePt t="16372" x="1323975" y="2386013"/>
          <p14:tracePt t="16389" x="1290638" y="2319338"/>
          <p14:tracePt t="16405" x="1247775" y="2243138"/>
          <p14:tracePt t="16422" x="1238250" y="2181225"/>
          <p14:tracePt t="16439" x="1238250" y="2095500"/>
          <p14:tracePt t="16455" x="1243013" y="2033588"/>
          <p14:tracePt t="16472" x="1271588" y="2000250"/>
          <p14:tracePt t="16489" x="1295400" y="1976438"/>
          <p14:tracePt t="16505" x="1333500" y="1952625"/>
          <p14:tracePt t="16522" x="1366838" y="1952625"/>
          <p14:tracePt t="16539" x="1400175" y="1962150"/>
          <p14:tracePt t="16556" x="1452563" y="2000250"/>
          <p14:tracePt t="16572" x="1481138" y="2024063"/>
          <p14:tracePt t="16589" x="1514475" y="2071688"/>
          <p14:tracePt t="16605" x="1552575" y="2147888"/>
          <p14:tracePt t="16622" x="1566863" y="2276475"/>
          <p14:tracePt t="16639" x="1566863" y="2328863"/>
          <p14:tracePt t="16655" x="1547813" y="2362200"/>
          <p14:tracePt t="16672" x="1524000" y="2386013"/>
          <p14:tracePt t="16689" x="1466850" y="2424113"/>
          <p14:tracePt t="16705" x="1414463" y="2433638"/>
          <p14:tracePt t="16722" x="1371600" y="2428875"/>
          <p14:tracePt t="16739" x="1333500" y="2405063"/>
          <p14:tracePt t="16755" x="1281113" y="2290763"/>
          <p14:tracePt t="16772" x="1276350" y="2219325"/>
          <p14:tracePt t="16789" x="1285875" y="2171700"/>
          <p14:tracePt t="16806" x="1319213" y="2119313"/>
          <p14:tracePt t="16822" x="1352550" y="2095500"/>
          <p14:tracePt t="16839" x="1385888" y="2085975"/>
          <p14:tracePt t="16855" x="1423988" y="2076450"/>
          <p14:tracePt t="16872" x="1466850" y="2081213"/>
          <p14:tracePt t="16889" x="1481138" y="2090738"/>
          <p14:tracePt t="16905" x="1495425" y="2105025"/>
          <p14:tracePt t="16922" x="1500188" y="2147888"/>
          <p14:tracePt t="16939" x="1500188" y="2200275"/>
          <p14:tracePt t="16955" x="1500188" y="2238375"/>
          <p14:tracePt t="16972" x="1500188" y="2252663"/>
          <p14:tracePt t="16989" x="1500188" y="2266950"/>
          <p14:tracePt t="17005" x="1500188" y="2276475"/>
          <p14:tracePt t="17364" x="1500188" y="2281238"/>
          <p14:tracePt t="17371" x="1504950" y="2286000"/>
          <p14:tracePt t="17379" x="1514475" y="2286000"/>
          <p14:tracePt t="17389" x="1519238" y="2290763"/>
          <p14:tracePt t="17405" x="1533525" y="2295525"/>
          <p14:tracePt t="17422" x="1543050" y="2305050"/>
          <p14:tracePt t="17439" x="1562100" y="2314575"/>
          <p14:tracePt t="17455" x="1576388" y="2319338"/>
          <p14:tracePt t="17472" x="1595438" y="2324100"/>
          <p14:tracePt t="17489" x="1624013" y="2324100"/>
          <p14:tracePt t="17505" x="1647825" y="2324100"/>
          <p14:tracePt t="17522" x="1671638" y="2319338"/>
          <p14:tracePt t="17539" x="1690688" y="2319338"/>
          <p14:tracePt t="17555" x="1724025" y="2319338"/>
          <p14:tracePt t="17572" x="1743075" y="2319338"/>
          <p14:tracePt t="17589" x="1757363" y="2319338"/>
          <p14:tracePt t="17605" x="1766888" y="2319338"/>
          <p14:tracePt t="17622" x="1776413" y="2319338"/>
          <p14:tracePt t="17639" x="1781175" y="2319338"/>
          <p14:tracePt t="17655" x="1785938" y="2319338"/>
          <p14:tracePt t="17689" x="1790700" y="2319338"/>
          <p14:tracePt t="17705" x="1800225" y="2319338"/>
          <p14:tracePt t="17722" x="1804988" y="2319338"/>
          <p14:tracePt t="17739" x="1814513" y="2319338"/>
          <p14:tracePt t="17755" x="1819275" y="2319338"/>
          <p14:tracePt t="17772" x="1828800" y="2319338"/>
          <p14:tracePt t="17805" x="1833563" y="2319338"/>
          <p14:tracePt t="17822" x="1838325" y="2319338"/>
          <p14:tracePt t="17839" x="1843088" y="2319338"/>
          <p14:tracePt t="17855" x="1852613" y="2309813"/>
          <p14:tracePt t="17872" x="1876425" y="2300288"/>
          <p14:tracePt t="17889" x="1890713" y="2295525"/>
          <p14:tracePt t="17905" x="1900238" y="2290763"/>
          <p14:tracePt t="17922" x="1919288" y="2281238"/>
          <p14:tracePt t="17938" x="1924050" y="2276475"/>
          <p14:tracePt t="17955" x="1928813" y="2271713"/>
          <p14:tracePt t="17972" x="1938338" y="2271713"/>
          <p14:tracePt t="17989" x="1943100" y="2271713"/>
          <p14:tracePt t="18076" x="1943100" y="2276475"/>
          <p14:tracePt t="18091" x="1938338" y="2281238"/>
          <p14:tracePt t="18099" x="1933575" y="2286000"/>
          <p14:tracePt t="18106" x="1924050" y="2295525"/>
          <p14:tracePt t="18122" x="1905000" y="2305050"/>
          <p14:tracePt t="18139" x="1885950" y="2314575"/>
          <p14:tracePt t="18155" x="1871663" y="2324100"/>
          <p14:tracePt t="18172" x="1857375" y="2328863"/>
          <p14:tracePt t="18189" x="1852613" y="2328863"/>
          <p14:tracePt t="18205" x="1843088" y="2328863"/>
          <p14:tracePt t="18222" x="1828800" y="2328863"/>
          <p14:tracePt t="18239" x="1809750" y="2319338"/>
          <p14:tracePt t="18255" x="1785938" y="2295525"/>
          <p14:tracePt t="18272" x="1762125" y="2271713"/>
          <p14:tracePt t="18289" x="1728788" y="2224088"/>
          <p14:tracePt t="18305" x="1714500" y="2195513"/>
          <p14:tracePt t="18322" x="1695450" y="2171700"/>
          <p14:tracePt t="18339" x="1685925" y="2147888"/>
          <p14:tracePt t="18355" x="1676400" y="2114550"/>
          <p14:tracePt t="18372" x="1676400" y="2081213"/>
          <p14:tracePt t="18389" x="1676400" y="2038350"/>
          <p14:tracePt t="18405" x="1676400" y="1995488"/>
          <p14:tracePt t="18422" x="1700213" y="1943100"/>
          <p14:tracePt t="18439" x="1709738" y="1924050"/>
          <p14:tracePt t="18455" x="1714500" y="1905000"/>
          <p14:tracePt t="18472" x="1728788" y="1895475"/>
          <p14:tracePt t="18489" x="1752600" y="1885950"/>
          <p14:tracePt t="18505" x="1766888" y="1885950"/>
          <p14:tracePt t="18522" x="1781175" y="1885950"/>
          <p14:tracePt t="18539" x="1814513" y="1924050"/>
          <p14:tracePt t="18555" x="1838325" y="1947863"/>
          <p14:tracePt t="18572" x="1852613" y="1976438"/>
          <p14:tracePt t="18588" x="1871663" y="2000250"/>
          <p14:tracePt t="18605" x="1885950" y="2033588"/>
          <p14:tracePt t="18622" x="1900238" y="2057400"/>
          <p14:tracePt t="18639" x="1905000" y="2076450"/>
          <p14:tracePt t="18655" x="1909763" y="2100263"/>
          <p14:tracePt t="18672" x="1919288" y="2133600"/>
          <p14:tracePt t="18689" x="1919288" y="2162175"/>
          <p14:tracePt t="18705" x="1919288" y="2181225"/>
          <p14:tracePt t="18722" x="1919288" y="2209800"/>
          <p14:tracePt t="18738" x="1914525" y="2228850"/>
          <p14:tracePt t="18755" x="1905000" y="2247900"/>
          <p14:tracePt t="18772" x="1890713" y="2257425"/>
          <p14:tracePt t="18788" x="1866900" y="2276475"/>
          <p14:tracePt t="18805" x="1852613" y="2286000"/>
          <p14:tracePt t="18822" x="1838325" y="2290763"/>
          <p14:tracePt t="18838" x="1824038" y="2305050"/>
          <p14:tracePt t="18855" x="1795463" y="2305050"/>
          <p14:tracePt t="18872" x="1776413" y="2305050"/>
          <p14:tracePt t="18889" x="1752600" y="2300288"/>
          <p14:tracePt t="18905" x="1738313" y="2295525"/>
          <p14:tracePt t="18922" x="1719263" y="2281238"/>
          <p14:tracePt t="18938" x="1709738" y="2266950"/>
          <p14:tracePt t="18955" x="1690688" y="2257425"/>
          <p14:tracePt t="18972" x="1676400" y="2224088"/>
          <p14:tracePt t="18988" x="1662113" y="2200275"/>
          <p14:tracePt t="19005" x="1662113" y="2181225"/>
          <p14:tracePt t="19022" x="1662113" y="2157413"/>
          <p14:tracePt t="19039" x="1671638" y="2124075"/>
          <p14:tracePt t="19055" x="1681163" y="2100263"/>
          <p14:tracePt t="19072" x="1700213" y="2085975"/>
          <p14:tracePt t="19088" x="1714500" y="2076450"/>
          <p14:tracePt t="19105" x="1733550" y="2052638"/>
          <p14:tracePt t="19122" x="1757363" y="2047875"/>
          <p14:tracePt t="19139" x="1776413" y="2047875"/>
          <p14:tracePt t="19155" x="1809750" y="2047875"/>
          <p14:tracePt t="19172" x="1833563" y="2062163"/>
          <p14:tracePt t="19188" x="1857375" y="2066925"/>
          <p14:tracePt t="19205" x="1866900" y="2076450"/>
          <p14:tracePt t="19222" x="1885950" y="2095500"/>
          <p14:tracePt t="19238" x="1895475" y="2119313"/>
          <p14:tracePt t="19255" x="1905000" y="2143125"/>
          <p14:tracePt t="19272" x="1909763" y="2162175"/>
          <p14:tracePt t="19288" x="1909763" y="2195513"/>
          <p14:tracePt t="19305" x="1900238" y="2219325"/>
          <p14:tracePt t="19322" x="1890713" y="2243138"/>
          <p14:tracePt t="19338" x="1871663" y="2262188"/>
          <p14:tracePt t="19355" x="1843088" y="2290763"/>
          <p14:tracePt t="19372" x="1819275" y="2309813"/>
          <p14:tracePt t="19389" x="1790700" y="2324100"/>
          <p14:tracePt t="19405" x="1757363" y="2333625"/>
          <p14:tracePt t="19422" x="1733550" y="2338388"/>
          <p14:tracePt t="19438" x="1719263" y="2338388"/>
          <p14:tracePt t="19455" x="1709738" y="2338388"/>
          <p14:tracePt t="19472" x="1690688" y="2309813"/>
          <p14:tracePt t="19488" x="1666875" y="2262188"/>
          <p14:tracePt t="19505" x="1652588" y="2219325"/>
          <p14:tracePt t="19522" x="1638300" y="2181225"/>
          <p14:tracePt t="19539" x="1638300" y="2119313"/>
          <p14:tracePt t="19555" x="1643063" y="2090738"/>
          <p14:tracePt t="19572" x="1652588" y="2062163"/>
          <p14:tracePt t="19589" x="1676400" y="2028825"/>
          <p14:tracePt t="19605" x="1690688" y="2014538"/>
          <p14:tracePt t="19622" x="1704975" y="2005013"/>
          <p14:tracePt t="19639" x="1724025" y="2005013"/>
          <p14:tracePt t="19655" x="1747838" y="2005013"/>
          <p14:tracePt t="19672" x="1762125" y="2009775"/>
          <p14:tracePt t="19688" x="1771650" y="2028825"/>
          <p14:tracePt t="19705" x="1790700" y="2052638"/>
          <p14:tracePt t="19722" x="1809750" y="2095500"/>
          <p14:tracePt t="19738" x="1814513" y="2119313"/>
          <p14:tracePt t="19755" x="1814513" y="2128838"/>
          <p14:tracePt t="19772" x="1814513" y="2138363"/>
          <p14:tracePt t="19788" x="1819275" y="2147888"/>
          <p14:tracePt t="19805" x="1828800" y="2157413"/>
          <p14:tracePt t="19822" x="1847850" y="2171700"/>
          <p14:tracePt t="19839" x="1885950" y="2195513"/>
          <p14:tracePt t="19855" x="1919288" y="2214563"/>
          <p14:tracePt t="19872" x="1947863" y="2224088"/>
          <p14:tracePt t="19888" x="1966913" y="2233613"/>
          <p14:tracePt t="19905" x="1981200" y="2238375"/>
          <p14:tracePt t="19922" x="1985963" y="2238375"/>
          <p14:tracePt t="19938" x="1990725" y="2238375"/>
          <p14:tracePt t="19955" x="2000250" y="2238375"/>
          <p14:tracePt t="20353" x="2024063" y="2228850"/>
          <p14:tracePt t="20360" x="2066925" y="2205038"/>
          <p14:tracePt t="20372" x="2090738" y="2190750"/>
          <p14:tracePt t="20389" x="2157413" y="2162175"/>
          <p14:tracePt t="20405" x="2257425" y="2133600"/>
          <p14:tracePt t="20438" x="2443163" y="2105025"/>
          <p14:tracePt t="20472" x="2643188" y="2081213"/>
          <p14:tracePt t="20488" x="2724150" y="2076450"/>
          <p14:tracePt t="20505" x="2805113" y="2066925"/>
          <p14:tracePt t="20522" x="2919413" y="2062163"/>
          <p14:tracePt t="20538" x="2990850" y="2062163"/>
          <p14:tracePt t="20555" x="3057525" y="2062163"/>
          <p14:tracePt t="20572" x="3138488" y="2062163"/>
          <p14:tracePt t="20588" x="3295650" y="2062163"/>
          <p14:tracePt t="20605" x="3395663" y="2062163"/>
          <p14:tracePt t="20622" x="3486150" y="2052638"/>
          <p14:tracePt t="20639" x="3557588" y="2052638"/>
          <p14:tracePt t="20655" x="3714750" y="2052638"/>
          <p14:tracePt t="20672" x="3814763" y="2043113"/>
          <p14:tracePt t="20688" x="3905250" y="2043113"/>
          <p14:tracePt t="20705" x="4029075" y="2043113"/>
          <p14:tracePt t="20722" x="4110038" y="2043113"/>
          <p14:tracePt t="20738" x="4191000" y="2038350"/>
          <p14:tracePt t="20755" x="4262438" y="2038350"/>
          <p14:tracePt t="20772" x="4352925" y="2038350"/>
          <p14:tracePt t="20788" x="4405313" y="2038350"/>
          <p14:tracePt t="20805" x="4448175" y="2052638"/>
          <p14:tracePt t="20822" x="4491038" y="2062163"/>
          <p14:tracePt t="20838" x="4552950" y="2090738"/>
          <p14:tracePt t="20855" x="4591050" y="2100263"/>
          <p14:tracePt t="20872" x="4614863" y="2119313"/>
          <p14:tracePt t="20889" x="4624388" y="2128838"/>
          <p14:tracePt t="20905" x="4648200" y="2147888"/>
          <p14:tracePt t="20922" x="4652963" y="2171700"/>
          <p14:tracePt t="20938" x="4648200" y="2200275"/>
          <p14:tracePt t="20955" x="4624388" y="2257425"/>
          <p14:tracePt t="20972" x="4586288" y="2295525"/>
          <p14:tracePt t="20988" x="4543425" y="2328863"/>
          <p14:tracePt t="21005" x="4462463" y="2366963"/>
          <p14:tracePt t="21022" x="4333875" y="2390775"/>
          <p14:tracePt t="21038" x="4243388" y="2386013"/>
          <p14:tracePt t="21055" x="4148138" y="2371725"/>
          <p14:tracePt t="21072" x="4076700" y="2338388"/>
          <p14:tracePt t="21088" x="3886200" y="2281238"/>
          <p14:tracePt t="21105" x="3748088" y="2233613"/>
          <p14:tracePt t="21122" x="3643313" y="2219325"/>
          <p14:tracePt t="21138" x="3519488" y="2219325"/>
          <p14:tracePt t="21155" x="3471863" y="2219325"/>
          <p14:tracePt t="21172" x="3419475" y="2219325"/>
          <p14:tracePt t="21188" x="3386138" y="2219325"/>
          <p14:tracePt t="21205" x="3314700" y="2219325"/>
          <p14:tracePt t="21222" x="3252788" y="2205038"/>
          <p14:tracePt t="21238" x="3205163" y="2200275"/>
          <p14:tracePt t="21255" x="3114675" y="2190750"/>
          <p14:tracePt t="21272" x="2952750" y="2176463"/>
          <p14:tracePt t="21288" x="2871788" y="2157413"/>
          <p14:tracePt t="21305" x="2809875" y="2152650"/>
          <p14:tracePt t="21322" x="2762250" y="2143125"/>
          <p14:tracePt t="21338" x="2738438" y="2133600"/>
          <p14:tracePt t="21355" x="2728913" y="2124075"/>
          <p14:tracePt t="21372" x="2714625" y="2119313"/>
          <p14:tracePt t="21388" x="2705100" y="2109788"/>
          <p14:tracePt t="21405" x="2700338" y="2105025"/>
          <p14:tracePt t="21422" x="2700338" y="2095500"/>
          <p14:tracePt t="21438" x="2700338" y="2090738"/>
          <p14:tracePt t="21455" x="2700338" y="2081213"/>
          <p14:tracePt t="21472" x="2700338" y="2071688"/>
          <p14:tracePt t="21488" x="2700338" y="2052638"/>
          <p14:tracePt t="21505" x="2724150" y="2028825"/>
          <p14:tracePt t="21522" x="2824163" y="1971675"/>
          <p14:tracePt t="21538" x="2928938" y="1928813"/>
          <p14:tracePt t="21555" x="3033713" y="1905000"/>
          <p14:tracePt t="21572" x="3214688" y="1885950"/>
          <p14:tracePt t="21588" x="3338513" y="1885950"/>
          <p14:tracePt t="21605" x="3424238" y="1905000"/>
          <p14:tracePt t="21622" x="3486150" y="1928813"/>
          <p14:tracePt t="21638" x="3543300" y="1938338"/>
          <p14:tracePt t="21655" x="3571875" y="1943100"/>
          <p14:tracePt t="21672" x="3586163" y="1952625"/>
          <p14:tracePt t="21688" x="3605213" y="1962150"/>
          <p14:tracePt t="21705" x="3614738" y="1966913"/>
          <p14:tracePt t="21722" x="3619500" y="1971675"/>
          <p14:tracePt t="21738" x="3619500" y="1981200"/>
          <p14:tracePt t="21755" x="3609975" y="1990725"/>
          <p14:tracePt t="21772" x="3590925" y="2014538"/>
          <p14:tracePt t="21788" x="3524250" y="2043113"/>
          <p14:tracePt t="21805" x="3443288" y="2057400"/>
          <p14:tracePt t="21822" x="3343275" y="2076450"/>
          <p14:tracePt t="21838" x="3286125" y="2076450"/>
          <p14:tracePt t="21855" x="3238500" y="2076450"/>
          <p14:tracePt t="21872" x="3176588" y="2066925"/>
          <p14:tracePt t="21889" x="3081338" y="2062163"/>
          <p14:tracePt t="21905" x="3009900" y="2047875"/>
          <p14:tracePt t="21922" x="2933700" y="2033588"/>
          <p14:tracePt t="21938" x="2886075" y="2024063"/>
          <p14:tracePt t="21955" x="2800350" y="2019300"/>
          <p14:tracePt t="21972" x="2733675" y="2019300"/>
          <p14:tracePt t="21988" x="2681288" y="2019300"/>
          <p14:tracePt t="22005" x="2619375" y="2033588"/>
          <p14:tracePt t="22022" x="2590800" y="2038350"/>
          <p14:tracePt t="22038" x="2576513" y="2047875"/>
          <p14:tracePt t="22055" x="2562225" y="2052638"/>
          <p14:tracePt t="22072" x="2543175" y="2085975"/>
          <p14:tracePt t="22088" x="2533650" y="2124075"/>
          <p14:tracePt t="22105" x="2533650" y="2162175"/>
          <p14:tracePt t="22122" x="2552700" y="2200275"/>
          <p14:tracePt t="22138" x="2605088" y="2247900"/>
          <p14:tracePt t="22155" x="2671763" y="2286000"/>
          <p14:tracePt t="22172" x="2767013" y="2319338"/>
          <p14:tracePt t="22189" x="2971800" y="2362200"/>
          <p14:tracePt t="22205" x="3109913" y="2386013"/>
          <p14:tracePt t="22222" x="3243263" y="2395538"/>
          <p14:tracePt t="22238" x="3390900" y="2414588"/>
          <p14:tracePt t="22255" x="3600450" y="2414588"/>
          <p14:tracePt t="22272" x="3714750" y="2414588"/>
          <p14:tracePt t="22288" x="3824288" y="2414588"/>
          <p14:tracePt t="22306" x="3938588" y="2414588"/>
          <p14:tracePt t="22322" x="4071938" y="2414588"/>
          <p14:tracePt t="22338" x="4143375" y="2414588"/>
          <p14:tracePt t="22355" x="4210050" y="2414588"/>
          <p14:tracePt t="22372" x="4271963" y="2414588"/>
          <p14:tracePt t="22388" x="4352925" y="2409825"/>
          <p14:tracePt t="22405" x="4391025" y="2405063"/>
          <p14:tracePt t="22422" x="4424363" y="2400300"/>
          <p14:tracePt t="22438" x="4457700" y="2395538"/>
          <p14:tracePt t="22455" x="4476750" y="2381250"/>
          <p14:tracePt t="22471" x="4486275" y="2376488"/>
          <p14:tracePt t="22488" x="4491038" y="2371725"/>
          <p14:tracePt t="22505" x="4500563" y="2328863"/>
          <p14:tracePt t="22522" x="4491038" y="2266950"/>
          <p14:tracePt t="22538" x="4443413" y="2176463"/>
          <p14:tracePt t="22555" x="4391025" y="2109788"/>
          <p14:tracePt t="22572" x="4248150" y="1981200"/>
          <p14:tracePt t="22588" x="4105275" y="1900238"/>
          <p14:tracePt t="22605" x="3962400" y="1857375"/>
          <p14:tracePt t="22622" x="3814763" y="1852613"/>
          <p14:tracePt t="22638" x="3729038" y="1876425"/>
          <p14:tracePt t="22655" x="3657600" y="1905000"/>
          <p14:tracePt t="22672" x="3571875" y="1938338"/>
          <p14:tracePt t="22674" x="3533775" y="1952625"/>
          <p14:tracePt t="22688" x="3457575" y="1981200"/>
          <p14:tracePt t="22705" x="3395663" y="2005013"/>
          <p14:tracePt t="22722" x="3338513" y="2033588"/>
          <p14:tracePt t="22738" x="3295650" y="2052638"/>
          <p14:tracePt t="22755" x="3238500" y="2090738"/>
          <p14:tracePt t="22772" x="3214688" y="2105025"/>
          <p14:tracePt t="22788" x="3190875" y="2143125"/>
          <p14:tracePt t="22805" x="3171825" y="2181225"/>
          <p14:tracePt t="22822" x="3171825" y="2243138"/>
          <p14:tracePt t="22838" x="3181350" y="2262188"/>
          <p14:tracePt t="22855" x="3205163" y="2286000"/>
          <p14:tracePt t="22872" x="3300413" y="2328863"/>
          <p14:tracePt t="22888" x="3395663" y="2343150"/>
          <p14:tracePt t="22905" x="3509963" y="2362200"/>
          <p14:tracePt t="22922" x="3609975" y="2362200"/>
          <p14:tracePt t="22938" x="3781425" y="2352675"/>
          <p14:tracePt t="22955" x="3895725" y="2333625"/>
          <p14:tracePt t="22973" x="3990975" y="2309813"/>
          <p14:tracePt t="22990" x="4071938" y="2281238"/>
          <p14:tracePt t="23006" x="4110038" y="2266950"/>
          <p14:tracePt t="23022" x="4133850" y="2252663"/>
          <p14:tracePt t="23039" x="4143375" y="2247900"/>
          <p14:tracePt t="23056" x="4152900" y="2233613"/>
          <p14:tracePt t="23072" x="4148138" y="2195513"/>
          <p14:tracePt t="23089" x="4119563" y="2152650"/>
          <p14:tracePt t="23105" x="4057650" y="2100263"/>
          <p14:tracePt t="23122" x="3886200" y="2000250"/>
          <p14:tracePt t="23139" x="3767138" y="1957388"/>
          <p14:tracePt t="23155" x="3652838" y="1938338"/>
          <p14:tracePt t="23172" x="3543300" y="1938338"/>
          <p14:tracePt t="23174" x="3495675" y="1947863"/>
          <p14:tracePt t="23188" x="3419475" y="1971675"/>
          <p14:tracePt t="23205" x="3381375" y="1990725"/>
          <p14:tracePt t="23222" x="3352800" y="2024063"/>
          <p14:tracePt t="23238" x="3319463" y="2062163"/>
          <p14:tracePt t="23255" x="3286125" y="2114550"/>
          <p14:tracePt t="23272" x="3276600" y="2147888"/>
          <p14:tracePt t="23288" x="3271838" y="2157413"/>
          <p14:tracePt t="23305" x="3271838" y="2171700"/>
          <p14:tracePt t="23322" x="3271838" y="2176463"/>
          <p14:tracePt t="23777" x="3248025" y="2200275"/>
          <p14:tracePt t="23783" x="3214688" y="2228850"/>
          <p14:tracePt t="23791" x="3167063" y="2271713"/>
          <p14:tracePt t="23805" x="3033713" y="2352675"/>
          <p14:tracePt t="23822" x="2890838" y="2433638"/>
          <p14:tracePt t="23839" x="2724150" y="2533650"/>
          <p14:tracePt t="23872" x="2371725" y="2719388"/>
          <p14:tracePt t="23905" x="2243138" y="2762250"/>
          <p14:tracePt t="23922" x="2157413" y="2781300"/>
          <p14:tracePt t="23938" x="2095500" y="2790825"/>
          <p14:tracePt t="23955" x="2043113" y="2805113"/>
          <p14:tracePt t="23972" x="1995488" y="2805113"/>
          <p14:tracePt t="23988" x="1919288" y="2814638"/>
          <p14:tracePt t="24005" x="1866900" y="2814638"/>
          <p14:tracePt t="24022" x="1819275" y="2824163"/>
          <p14:tracePt t="24038" x="1747838" y="2828925"/>
          <p14:tracePt t="24055" x="1628775" y="2843213"/>
          <p14:tracePt t="24072" x="1566863" y="2857500"/>
          <p14:tracePt t="24088" x="1509713" y="2862263"/>
          <p14:tracePt t="24105" x="1447800" y="2871788"/>
          <p14:tracePt t="24121" x="1352550" y="2886075"/>
          <p14:tracePt t="24138" x="1281113" y="2900363"/>
          <p14:tracePt t="24155" x="1228725" y="2905125"/>
          <p14:tracePt t="24172" x="1176338" y="2909888"/>
          <p14:tracePt t="24188" x="1147763" y="2909888"/>
          <p14:tracePt t="24205" x="1133475" y="2909888"/>
          <p14:tracePt t="24221" x="1123950" y="2909888"/>
          <p14:tracePt t="24238" x="1114425" y="2909888"/>
          <p14:tracePt t="24255" x="1109663" y="2909888"/>
          <p14:tracePt t="24290" x="1104900" y="2909888"/>
          <p14:tracePt t="24356" x="1109663" y="2909888"/>
          <p14:tracePt t="24363" x="1123950" y="2909888"/>
          <p14:tracePt t="24371" x="1143000" y="2909888"/>
          <p14:tracePt t="24388" x="1185863" y="2909888"/>
          <p14:tracePt t="24405" x="1228725" y="2909888"/>
          <p14:tracePt t="24421" x="1285875" y="2909888"/>
          <p14:tracePt t="24438" x="1323975" y="2909888"/>
          <p14:tracePt t="24455" x="1366838" y="2909888"/>
          <p14:tracePt t="24471" x="1400175" y="2909888"/>
          <p14:tracePt t="24488" x="1471613" y="2909888"/>
          <p14:tracePt t="24505" x="1519238" y="2909888"/>
          <p14:tracePt t="24521" x="1562100" y="2909888"/>
          <p14:tracePt t="24538" x="1604963" y="2909888"/>
          <p14:tracePt t="24555" x="1652588" y="2909888"/>
          <p14:tracePt t="24571" x="1671638" y="2909888"/>
          <p14:tracePt t="24588" x="1700213" y="2909888"/>
          <p14:tracePt t="24605" x="1747838" y="2909888"/>
          <p14:tracePt t="24621" x="1790700" y="2909888"/>
          <p14:tracePt t="24638" x="1833563" y="2909888"/>
          <p14:tracePt t="24655" x="1881188" y="2909888"/>
          <p14:tracePt t="24672" x="1952625" y="2909888"/>
          <p14:tracePt t="24688" x="2000250" y="2919413"/>
          <p14:tracePt t="24705" x="2052638" y="2919413"/>
          <p14:tracePt t="24721" x="2119313" y="2924175"/>
          <p14:tracePt t="24738" x="2214563" y="2924175"/>
          <p14:tracePt t="24755" x="2271713" y="2924175"/>
          <p14:tracePt t="24771" x="2324100" y="2924175"/>
          <p14:tracePt t="24788" x="2390775" y="2924175"/>
          <p14:tracePt t="24805" x="2424113" y="2924175"/>
          <p14:tracePt t="24822" x="2452688" y="2924175"/>
          <p14:tracePt t="24838" x="2490788" y="2919413"/>
          <p14:tracePt t="24855" x="2538413" y="2919413"/>
          <p14:tracePt t="24872" x="2566988" y="2919413"/>
          <p14:tracePt t="24888" x="2595563" y="2919413"/>
          <p14:tracePt t="24905" x="2614613" y="2919413"/>
          <p14:tracePt t="24921" x="2633663" y="2919413"/>
          <p14:tracePt t="24938" x="2643188" y="2919413"/>
          <p14:tracePt t="24955" x="2657475" y="2919413"/>
          <p14:tracePt t="24971" x="2671763" y="2919413"/>
          <p14:tracePt t="24988" x="2695575" y="2919413"/>
          <p14:tracePt t="25005" x="2705100" y="2919413"/>
          <p14:tracePt t="25021" x="2714625" y="2919413"/>
          <p14:tracePt t="25038" x="2724150" y="2919413"/>
          <p14:tracePt t="25055" x="2728913" y="2919413"/>
          <p14:tracePt t="25071" x="2733675" y="2919413"/>
          <p14:tracePt t="25678" x="2681288" y="2933700"/>
          <p14:tracePt t="25685" x="2600325" y="2971800"/>
          <p14:tracePt t="25693" x="2509838" y="3005138"/>
          <p14:tracePt t="25705" x="2405063" y="3033713"/>
          <p14:tracePt t="25722" x="2176463" y="3105150"/>
          <p14:tracePt t="25738" x="2038350" y="3148013"/>
          <p14:tracePt t="25755" x="1909763" y="3181350"/>
          <p14:tracePt t="25788" x="1719263" y="3219450"/>
          <p14:tracePt t="25822" x="1652588" y="3238500"/>
          <p14:tracePt t="25838" x="1624013" y="3243263"/>
          <p14:tracePt t="25855" x="1562100" y="3257550"/>
          <p14:tracePt t="25871" x="1533525" y="3257550"/>
          <p14:tracePt t="25888" x="1504950" y="3257550"/>
          <p14:tracePt t="25905" x="1471613" y="3252788"/>
          <p14:tracePt t="25921" x="1457325" y="3248025"/>
          <p14:tracePt t="25938" x="1443038" y="3243263"/>
          <p14:tracePt t="25955" x="1433513" y="3233738"/>
          <p14:tracePt t="25971" x="1423988" y="3224213"/>
          <p14:tracePt t="25988" x="1419225" y="3219450"/>
          <p14:tracePt t="26005" x="1414463" y="3214688"/>
          <p14:tracePt t="26021" x="1404938" y="3195638"/>
          <p14:tracePt t="26038" x="1385888" y="3176588"/>
          <p14:tracePt t="26055" x="1371600" y="3162300"/>
          <p14:tracePt t="26071" x="1366838" y="3152775"/>
          <p14:tracePt t="26088" x="1357313" y="3143250"/>
          <p14:tracePt t="26105" x="1352550" y="3133725"/>
          <p14:tracePt t="26121" x="1343025" y="3128963"/>
          <p14:tracePt t="26155" x="1333500" y="3128963"/>
          <p14:tracePt t="26171" x="1328738" y="3138488"/>
          <p14:tracePt t="26188" x="1323975" y="3167063"/>
          <p14:tracePt t="26205" x="1314450" y="3195638"/>
          <p14:tracePt t="26221" x="1314450" y="3257550"/>
          <p14:tracePt t="26238" x="1319213" y="3309938"/>
          <p14:tracePt t="26255" x="1333500" y="3343275"/>
          <p14:tracePt t="26273" x="1357313" y="3386138"/>
          <p14:tracePt t="26288" x="1381125" y="3395663"/>
          <p14:tracePt t="26305" x="1409700" y="3409950"/>
          <p14:tracePt t="26321" x="1452563" y="3414713"/>
          <p14:tracePt t="26338" x="1528763" y="3405188"/>
          <p14:tracePt t="26355" x="1566863" y="3390900"/>
          <p14:tracePt t="26371" x="1619250" y="3367088"/>
          <p14:tracePt t="26388" x="1671638" y="3343275"/>
          <p14:tracePt t="26405" x="1766888" y="3300413"/>
          <p14:tracePt t="26421" x="1819275" y="3271838"/>
          <p14:tracePt t="26438" x="1885950" y="3243263"/>
          <p14:tracePt t="26455" x="1933575" y="3214688"/>
          <p14:tracePt t="26471" x="1990725" y="3176588"/>
          <p14:tracePt t="26488" x="2019300" y="3152775"/>
          <p14:tracePt t="26505" x="2052638" y="3124200"/>
          <p14:tracePt t="26522" x="2095500" y="3081338"/>
          <p14:tracePt t="26538" x="2124075" y="3057525"/>
          <p14:tracePt t="26555" x="2171700" y="3028950"/>
          <p14:tracePt t="26571" x="2224088" y="3009900"/>
          <p14:tracePt t="26588" x="2290763" y="3005138"/>
          <p14:tracePt t="26605" x="2328863" y="3009900"/>
          <p14:tracePt t="26621" x="2357438" y="3033713"/>
          <p14:tracePt t="26638" x="2381250" y="3057525"/>
          <p14:tracePt t="26655" x="2405063" y="3124200"/>
          <p14:tracePt t="26671" x="2414588" y="3152775"/>
          <p14:tracePt t="26689" x="2414588" y="3171825"/>
          <p14:tracePt t="26705" x="2414588" y="3186113"/>
          <p14:tracePt t="26722" x="2414588" y="3209925"/>
          <p14:tracePt t="26738" x="2414588" y="3214688"/>
          <p14:tracePt t="26755" x="2414588" y="3219450"/>
          <p14:tracePt t="27023" x="2362200" y="3257550"/>
          <p14:tracePt t="27029" x="2281238" y="3314700"/>
          <p14:tracePt t="27038" x="2185988" y="3362325"/>
          <p14:tracePt t="27055" x="2014538" y="3443288"/>
          <p14:tracePt t="27071" x="1895475" y="3476625"/>
          <p14:tracePt t="27088" x="1814513" y="3505200"/>
          <p14:tracePt t="27105" x="1785938" y="3514725"/>
          <p14:tracePt t="27121" x="1771650" y="3514725"/>
          <p14:tracePt t="27138" x="1762125" y="3514725"/>
          <p14:tracePt t="27155" x="1752600" y="3514725"/>
          <p14:tracePt t="27171" x="1743075" y="3514725"/>
          <p14:tracePt t="27188" x="1728788" y="3514725"/>
          <p14:tracePt t="27205" x="1709738" y="3514725"/>
          <p14:tracePt t="27221" x="1681163" y="3514725"/>
          <p14:tracePt t="27238" x="1652588" y="3514725"/>
          <p14:tracePt t="27255" x="1633538" y="3514725"/>
          <p14:tracePt t="27272" x="1600200" y="3514725"/>
          <p14:tracePt t="27288" x="1590675" y="3509963"/>
          <p14:tracePt t="27305" x="1576388" y="3509963"/>
          <p14:tracePt t="27321" x="1571625" y="3505200"/>
          <p14:tracePt t="27338" x="1552575" y="3500438"/>
          <p14:tracePt t="27354" x="1543050" y="3490913"/>
          <p14:tracePt t="27371" x="1538288" y="3490913"/>
          <p14:tracePt t="27388" x="1528763" y="3490913"/>
          <p14:tracePt t="27405" x="1524000" y="3486150"/>
          <p14:tracePt t="27421" x="1514475" y="3486150"/>
          <p14:tracePt t="27438" x="1509713" y="3486150"/>
          <p14:tracePt t="27455" x="1500188" y="3481388"/>
          <p14:tracePt t="27471" x="1495425" y="3476625"/>
          <p14:tracePt t="27488" x="1485900" y="3476625"/>
          <p14:tracePt t="27505" x="1476375" y="3476625"/>
          <p14:tracePt t="27521" x="1466850" y="3476625"/>
          <p14:tracePt t="27538" x="1457325" y="3481388"/>
          <p14:tracePt t="27555" x="1447800" y="3495675"/>
          <p14:tracePt t="27571" x="1428750" y="3529013"/>
          <p14:tracePt t="27588" x="1414463" y="3609975"/>
          <p14:tracePt t="27605" x="1414463" y="3662363"/>
          <p14:tracePt t="27621" x="1414463" y="3695700"/>
          <p14:tracePt t="27638" x="1419225" y="3729038"/>
          <p14:tracePt t="27655" x="1428750" y="3748088"/>
          <p14:tracePt t="27671" x="1443038" y="3762375"/>
          <p14:tracePt t="27688" x="1457325" y="3771900"/>
          <p14:tracePt t="27705" x="1519238" y="3786188"/>
          <p14:tracePt t="27721" x="1562100" y="3790950"/>
          <p14:tracePt t="27738" x="1624013" y="3790950"/>
          <p14:tracePt t="27755" x="1695450" y="3776663"/>
          <p14:tracePt t="27771" x="1838325" y="3709988"/>
          <p14:tracePt t="27788" x="1952625" y="3643313"/>
          <p14:tracePt t="27804" x="2071688" y="3590925"/>
          <p14:tracePt t="27821" x="2195513" y="3533775"/>
          <p14:tracePt t="27838" x="2233613" y="3519488"/>
          <p14:tracePt t="27855" x="2252663" y="3505200"/>
          <p14:tracePt t="27871" x="2276475" y="3500438"/>
          <p14:tracePt t="27888" x="2286000" y="3490913"/>
          <p14:tracePt t="27905" x="2295525" y="3490913"/>
          <p14:tracePt t="27921" x="2300288" y="3490913"/>
          <p14:tracePt t="27954" x="2305050" y="3486150"/>
          <p14:tracePt t="27971" x="2305050" y="3476625"/>
          <p14:tracePt t="27988" x="2305050" y="3457575"/>
          <p14:tracePt t="28005" x="2305050" y="3433763"/>
          <p14:tracePt t="28021" x="2305050" y="3414713"/>
          <p14:tracePt t="28038" x="2305050" y="3405188"/>
          <p14:tracePt t="28055" x="2305050" y="3395663"/>
          <p14:tracePt t="28071" x="2305050" y="3390900"/>
          <p14:tracePt t="28088" x="2300288" y="3390900"/>
          <p14:tracePt t="28105" x="2290763" y="3395663"/>
          <p14:tracePt t="28121" x="2266950" y="3409950"/>
          <p14:tracePt t="28138" x="2219325" y="3448050"/>
          <p14:tracePt t="28155" x="2200275" y="3471863"/>
          <p14:tracePt t="28171" x="2190750" y="3486150"/>
          <p14:tracePt t="28188" x="2185988" y="3490913"/>
          <p14:tracePt t="28204" x="2176463" y="3500438"/>
          <p14:tracePt t="28221" x="2171700" y="3505200"/>
          <p14:tracePt t="28238" x="2166938" y="3514725"/>
          <p14:tracePt t="28255" x="2157413" y="3543300"/>
          <p14:tracePt t="28271" x="2143125" y="3562350"/>
          <p14:tracePt t="28288" x="2133600" y="3595688"/>
          <p14:tracePt t="28304" x="2124075" y="3614738"/>
          <p14:tracePt t="28321" x="2109788" y="3643313"/>
          <p14:tracePt t="28338" x="2100263" y="3652838"/>
          <p14:tracePt t="28354" x="2090738" y="3662363"/>
          <p14:tracePt t="28371" x="2085975" y="3671888"/>
          <p14:tracePt t="28388" x="2081213" y="3681413"/>
          <p14:tracePt t="30554" x="2071688" y="3676650"/>
          <p14:tracePt t="30561" x="2057400" y="3667125"/>
          <p14:tracePt t="30571" x="2047875" y="3652838"/>
          <p14:tracePt t="30588" x="2024063" y="3614738"/>
          <p14:tracePt t="30604" x="2005013" y="3586163"/>
          <p14:tracePt t="30621" x="1981200" y="3538538"/>
          <p14:tracePt t="30654" x="1957388" y="3490913"/>
          <p14:tracePt t="30688" x="1938338" y="3443288"/>
          <p14:tracePt t="30704" x="1933575" y="3429000"/>
          <p14:tracePt t="30721" x="1924050" y="3419475"/>
          <p14:tracePt t="30738" x="1914525" y="3409950"/>
          <p14:tracePt t="30754" x="1914525" y="3400425"/>
          <p14:tracePt t="30771" x="1914525" y="3395663"/>
          <p14:tracePt t="30788" x="1914525" y="3390900"/>
          <p14:tracePt t="30804" x="1914525" y="3386138"/>
          <p14:tracePt t="30838" x="1914525" y="3381375"/>
          <p14:tracePt t="30885" x="1909763" y="3376613"/>
          <p14:tracePt t="30892" x="1905000" y="3371850"/>
          <p14:tracePt t="30906" x="1905000" y="3367088"/>
          <p14:tracePt t="30921" x="1895475" y="3362325"/>
          <p14:tracePt t="30938" x="1890713" y="3352800"/>
          <p14:tracePt t="30971" x="1885950" y="3348038"/>
          <p14:tracePt t="30988" x="1885950" y="3343275"/>
          <p14:tracePt t="31039" x="1881188" y="3343275"/>
          <p14:tracePt t="31046" x="1876425" y="3343275"/>
          <p14:tracePt t="31054" x="1876425" y="3338513"/>
          <p14:tracePt t="31071" x="1866900" y="3333750"/>
          <p14:tracePt t="31088" x="1862138" y="3328988"/>
          <p14:tracePt t="31104" x="1847850" y="3319463"/>
          <p14:tracePt t="31121" x="1843088" y="3319463"/>
          <p14:tracePt t="31138" x="1838325" y="3314700"/>
          <p14:tracePt t="31154" x="1828800" y="3314700"/>
          <p14:tracePt t="31171" x="1814513" y="3314700"/>
          <p14:tracePt t="31188" x="1809750" y="3314700"/>
          <p14:tracePt t="31204" x="1800225" y="3314700"/>
          <p14:tracePt t="31221" x="1795463" y="3314700"/>
          <p14:tracePt t="31238" x="1790700" y="3314700"/>
          <p14:tracePt t="31288" x="1785938" y="3314700"/>
          <p14:tracePt t="31296" x="1781175" y="3314700"/>
          <p14:tracePt t="31310" x="1776413" y="3314700"/>
          <p14:tracePt t="31321" x="1771650" y="3314700"/>
          <p14:tracePt t="31338" x="1762125" y="3314700"/>
          <p14:tracePt t="31354" x="1743075" y="3314700"/>
          <p14:tracePt t="31371" x="1728788" y="3314700"/>
          <p14:tracePt t="31388" x="1714500" y="3314700"/>
          <p14:tracePt t="31404" x="1704975" y="3314700"/>
          <p14:tracePt t="31421" x="1695450" y="3314700"/>
          <p14:tracePt t="31438" x="1685925" y="3314700"/>
          <p14:tracePt t="31454" x="1681163" y="3314700"/>
          <p14:tracePt t="31471" x="1676400" y="3314700"/>
          <p14:tracePt t="31488" x="1666875" y="3314700"/>
          <p14:tracePt t="31722" x="1685925" y="3314700"/>
          <p14:tracePt t="31729" x="1700213" y="3314700"/>
          <p14:tracePt t="31737" x="1719263" y="3314700"/>
          <p14:tracePt t="31754" x="1747838" y="3314700"/>
          <p14:tracePt t="31771" x="1771650" y="3314700"/>
          <p14:tracePt t="31788" x="1790700" y="3314700"/>
          <p14:tracePt t="31804" x="1800225" y="3314700"/>
          <p14:tracePt t="31821" x="1804988" y="3314700"/>
          <p14:tracePt t="31837" x="1814513" y="3314700"/>
          <p14:tracePt t="31854" x="1819275" y="3314700"/>
          <p14:tracePt t="31871" x="1824038" y="3314700"/>
          <p14:tracePt t="31905" x="1828800" y="3314700"/>
          <p14:tracePt t="31921" x="1833563" y="3314700"/>
          <p14:tracePt t="31938" x="1843088" y="3314700"/>
          <p14:tracePt t="31954" x="1847850" y="3314700"/>
          <p14:tracePt t="31971" x="1857375" y="3314700"/>
          <p14:tracePt t="33044" x="1847850" y="3314700"/>
          <p14:tracePt t="33051" x="1843088" y="3314700"/>
          <p14:tracePt t="33058" x="1838325" y="3314700"/>
          <p14:tracePt t="33071" x="1828800" y="3314700"/>
          <p14:tracePt t="33088" x="1809750" y="3314700"/>
          <p14:tracePt t="33104" x="1804988" y="3314700"/>
          <p14:tracePt t="33137" x="1790700" y="3314700"/>
          <p14:tracePt t="34579" x="1781175" y="3309938"/>
          <p14:tracePt t="34586" x="1776413" y="3295650"/>
          <p14:tracePt t="34594" x="1771650" y="3286125"/>
          <p14:tracePt t="34604" x="1757363" y="3271838"/>
          <p14:tracePt t="34621" x="1747838" y="3257550"/>
          <p14:tracePt t="34638" x="1738313" y="3238500"/>
          <p14:tracePt t="34671" x="1728788" y="3214688"/>
          <p14:tracePt t="34704" x="1719263" y="3167063"/>
          <p14:tracePt t="34721" x="1719263" y="3138488"/>
          <p14:tracePt t="34737" x="1719263" y="3114675"/>
          <p14:tracePt t="34755" x="1719263" y="3081338"/>
          <p14:tracePt t="34771" x="1719263" y="3071813"/>
          <p14:tracePt t="34787" x="1719263" y="3057525"/>
          <p14:tracePt t="34805" x="1719263" y="3043238"/>
          <p14:tracePt t="34821" x="1719263" y="3028950"/>
          <p14:tracePt t="34837" x="1719263" y="3019425"/>
          <p14:tracePt t="34854" x="1719263" y="3014663"/>
          <p14:tracePt t="34871" x="1719263" y="3009900"/>
          <p14:tracePt t="34887" x="1719263" y="3000375"/>
          <p14:tracePt t="34971" x="1714500" y="3005138"/>
          <p14:tracePt t="34981" x="1704975" y="3024188"/>
          <p14:tracePt t="34990" x="1685925" y="3090863"/>
          <p14:tracePt t="35004" x="1676400" y="3124200"/>
          <p14:tracePt t="35021" x="1647825" y="3224213"/>
          <p14:tracePt t="35037" x="1628775" y="3276600"/>
          <p14:tracePt t="35054" x="1614488" y="3348038"/>
          <p14:tracePt t="35071" x="1595438" y="3438525"/>
          <p14:tracePt t="35087" x="1585913" y="3500438"/>
          <p14:tracePt t="35104" x="1576388" y="3533775"/>
          <p14:tracePt t="35121" x="1576388" y="3571875"/>
          <p14:tracePt t="35137" x="1566863" y="3619500"/>
          <p14:tracePt t="35154" x="1562100" y="3648075"/>
          <p14:tracePt t="35171" x="1562100" y="3667125"/>
          <p14:tracePt t="35188" x="1562100" y="3676650"/>
          <p14:tracePt t="35204" x="1562100" y="3695700"/>
          <p14:tracePt t="35221" x="1562100" y="3700463"/>
          <p14:tracePt t="35237" x="1562100" y="3705225"/>
          <p14:tracePt t="35254" x="1562100" y="3709988"/>
          <p14:tracePt t="35335" x="1566863" y="3705225"/>
          <p14:tracePt t="35342" x="1571625" y="3690938"/>
          <p14:tracePt t="35354" x="1581150" y="3667125"/>
          <p14:tracePt t="35371" x="1614488" y="3538538"/>
          <p14:tracePt t="35387" x="1652588" y="3386138"/>
          <p14:tracePt t="35404" x="1662113" y="3324225"/>
          <p14:tracePt t="35421" x="1676400" y="3252788"/>
          <p14:tracePt t="35437" x="1690688" y="3114675"/>
          <p14:tracePt t="35454" x="1695450" y="3043238"/>
          <p14:tracePt t="35471" x="1695450" y="3009900"/>
          <p14:tracePt t="35487" x="1695450" y="2986088"/>
          <p14:tracePt t="35504" x="1695450" y="2976563"/>
          <p14:tracePt t="35521" x="1695450" y="2967038"/>
          <p14:tracePt t="35571" x="1695450" y="2981325"/>
          <p14:tracePt t="35578" x="1695450" y="3005138"/>
          <p14:tracePt t="35587" x="1695450" y="3038475"/>
          <p14:tracePt t="35604" x="1695450" y="3109913"/>
          <p14:tracePt t="35621" x="1685925" y="3190875"/>
          <p14:tracePt t="35637" x="1662113" y="3362325"/>
          <p14:tracePt t="35654" x="1652588" y="3443288"/>
          <p14:tracePt t="35671" x="1647825" y="3505200"/>
          <p14:tracePt t="35688" x="1638300" y="3543300"/>
          <p14:tracePt t="35704" x="1638300" y="3567113"/>
          <p14:tracePt t="35721" x="1638300" y="3581400"/>
          <p14:tracePt t="35737" x="1638300" y="3595688"/>
          <p14:tracePt t="35754" x="1638300" y="3605213"/>
          <p14:tracePt t="35771" x="1638300" y="3609975"/>
          <p14:tracePt t="35787" x="1638300" y="3614738"/>
          <p14:tracePt t="35857" x="1638300" y="3609975"/>
          <p14:tracePt t="35865" x="1652588" y="3581400"/>
          <p14:tracePt t="35871" x="1671638" y="3533775"/>
          <p14:tracePt t="35887" x="1714500" y="3405188"/>
          <p14:tracePt t="35904" x="1738313" y="3309938"/>
          <p14:tracePt t="35921" x="1762125" y="3214688"/>
          <p14:tracePt t="35937" x="1781175" y="3086100"/>
          <p14:tracePt t="35954" x="1790700" y="3048000"/>
          <p14:tracePt t="35971" x="1790700" y="3033713"/>
          <p14:tracePt t="35987" x="1790700" y="3024188"/>
          <p14:tracePt t="36021" x="1790700" y="3028950"/>
          <p14:tracePt t="36037" x="1781175" y="3067050"/>
          <p14:tracePt t="36054" x="1762125" y="3148013"/>
          <p14:tracePt t="36070" x="1719263" y="3333750"/>
          <p14:tracePt t="36087" x="1704975" y="3414713"/>
          <p14:tracePt t="36104" x="1695450" y="3467100"/>
          <p14:tracePt t="36121" x="1685925" y="3500438"/>
          <p14:tracePt t="36138" x="1685925" y="3514725"/>
          <p14:tracePt t="36154" x="1685925" y="3519488"/>
          <p14:tracePt t="36171" x="1685925" y="3524250"/>
          <p14:tracePt t="36175" x="1685925" y="3529013"/>
          <p14:tracePt t="36187" x="1685925" y="3533775"/>
          <p14:tracePt t="37297" x="1685925" y="3562350"/>
          <p14:tracePt t="37303" x="1695450" y="3600450"/>
          <p14:tracePt t="37311" x="1695450" y="3624263"/>
          <p14:tracePt t="37320" x="1700213" y="3657600"/>
          <p14:tracePt t="37337" x="1704975" y="3709988"/>
          <p14:tracePt t="37354" x="1719263" y="3752850"/>
          <p14:tracePt t="37387" x="1733550" y="3910013"/>
          <p14:tracePt t="37420" x="1733550" y="4033838"/>
          <p14:tracePt t="37437" x="1733550" y="4062413"/>
          <p14:tracePt t="37454" x="1724025" y="4086225"/>
          <p14:tracePt t="37471" x="1714500" y="4100513"/>
          <p14:tracePt t="37487" x="1704975" y="4110038"/>
          <p14:tracePt t="37504" x="1700213" y="4119563"/>
          <p14:tracePt t="37521" x="1695450" y="4124325"/>
          <p14:tracePt t="37537" x="1685925" y="4129088"/>
          <p14:tracePt t="37554" x="1666875" y="4138613"/>
          <p14:tracePt t="37570" x="1647825" y="4148138"/>
          <p14:tracePt t="37587" x="1624013" y="4157663"/>
          <p14:tracePt t="37604" x="1576388" y="4157663"/>
          <p14:tracePt t="37620" x="1533525" y="4157663"/>
          <p14:tracePt t="37637" x="1490663" y="4157663"/>
          <p14:tracePt t="37654" x="1457325" y="4157663"/>
          <p14:tracePt t="37671" x="1404938" y="4157663"/>
          <p14:tracePt t="37687" x="1366838" y="4157663"/>
          <p14:tracePt t="37704" x="1338263" y="4157663"/>
          <p14:tracePt t="37720" x="1319213" y="4157663"/>
          <p14:tracePt t="37737" x="1290638" y="4157663"/>
          <p14:tracePt t="37754" x="1276350" y="4157663"/>
          <p14:tracePt t="37771" x="1271588" y="4157663"/>
          <p14:tracePt t="37787" x="1266825" y="4157663"/>
          <p14:tracePt t="37804" x="1262063" y="4157663"/>
          <p14:tracePt t="37995" x="1281113" y="4157663"/>
          <p14:tracePt t="38002" x="1314450" y="4157663"/>
          <p14:tracePt t="38009" x="1347788" y="4157663"/>
          <p14:tracePt t="38021" x="1385888" y="4162425"/>
          <p14:tracePt t="38037" x="1452563" y="4162425"/>
          <p14:tracePt t="38054" x="1538288" y="4162425"/>
          <p14:tracePt t="38087" x="1638300" y="4167188"/>
          <p14:tracePt t="38120" x="1814513" y="4186238"/>
          <p14:tracePt t="38137" x="1881188" y="4191000"/>
          <p14:tracePt t="38154" x="1943100" y="4200525"/>
          <p14:tracePt t="38170" x="2019300" y="4200525"/>
          <p14:tracePt t="38187" x="2066925" y="4200525"/>
          <p14:tracePt t="38204" x="2124075" y="4200525"/>
          <p14:tracePt t="38220" x="2195513" y="4200525"/>
          <p14:tracePt t="38238" x="2286000" y="4205288"/>
          <p14:tracePt t="38254" x="2347913" y="4210050"/>
          <p14:tracePt t="38271" x="2390775" y="4219575"/>
          <p14:tracePt t="38289" x="2438400" y="4224338"/>
          <p14:tracePt t="38304" x="2462213" y="4224338"/>
          <p14:tracePt t="38321" x="2471738" y="4224338"/>
          <p14:tracePt t="38337" x="2481263" y="4224338"/>
          <p14:tracePt t="38562" x="2524125" y="4224338"/>
          <p14:tracePt t="38569" x="2581275" y="4214813"/>
          <p14:tracePt t="38576" x="2638425" y="4214813"/>
          <p14:tracePt t="38587" x="2695575" y="4214813"/>
          <p14:tracePt t="38604" x="2852738" y="4219575"/>
          <p14:tracePt t="38620" x="2943225" y="4224338"/>
          <p14:tracePt t="38637" x="2995613" y="4233863"/>
          <p14:tracePt t="38654" x="3038475" y="4238625"/>
          <p14:tracePt t="38671" x="3109913" y="4257675"/>
          <p14:tracePt t="38687" x="3138488" y="4262438"/>
          <p14:tracePt t="38704" x="3167063" y="4276725"/>
          <p14:tracePt t="38720" x="3200400" y="4286250"/>
          <p14:tracePt t="38737" x="3224213" y="4286250"/>
          <p14:tracePt t="38754" x="3238500" y="4286250"/>
          <p14:tracePt t="38770" x="3252788" y="4286250"/>
          <p14:tracePt t="38787" x="3262313" y="4286250"/>
          <p14:tracePt t="38804" x="3267075" y="4286250"/>
          <p14:tracePt t="38820" x="3271838" y="4286250"/>
          <p14:tracePt t="38868" x="3276600" y="4286250"/>
          <p14:tracePt t="38941" x="3271838" y="4291013"/>
          <p14:tracePt t="38949" x="3257550" y="4295775"/>
          <p14:tracePt t="38956" x="3228975" y="4305300"/>
          <p14:tracePt t="38970" x="3133725" y="4333875"/>
          <p14:tracePt t="38988" x="2962275" y="4391025"/>
          <p14:tracePt t="39004" x="2767013" y="4452938"/>
          <p14:tracePt t="39021" x="2605088" y="4514850"/>
          <p14:tracePt t="39037" x="2343150" y="4605338"/>
          <p14:tracePt t="39054" x="2214563" y="4648200"/>
          <p14:tracePt t="39071" x="2119313" y="4681538"/>
          <p14:tracePt t="39087" x="2057400" y="4695825"/>
          <p14:tracePt t="39104" x="1981200" y="4700588"/>
          <p14:tracePt t="39121" x="1933575" y="4700588"/>
          <p14:tracePt t="39137" x="1885950" y="4700588"/>
          <p14:tracePt t="39154" x="1819275" y="4700588"/>
          <p14:tracePt t="39170" x="1785938" y="4700588"/>
          <p14:tracePt t="39187" x="1747838" y="4700588"/>
          <p14:tracePt t="39204" x="1714500" y="4700588"/>
          <p14:tracePt t="39220" x="1676400" y="4700588"/>
          <p14:tracePt t="39237" x="1652588" y="4700588"/>
          <p14:tracePt t="39254" x="1628775" y="4695825"/>
          <p14:tracePt t="39270" x="1614488" y="4691063"/>
          <p14:tracePt t="39287" x="1595438" y="4681538"/>
          <p14:tracePt t="39304" x="1585913" y="4676775"/>
          <p14:tracePt t="39320" x="1576388" y="4667250"/>
          <p14:tracePt t="39337" x="1571625" y="4652963"/>
          <p14:tracePt t="39354" x="1562100" y="4633913"/>
          <p14:tracePt t="39370" x="1557338" y="4624388"/>
          <p14:tracePt t="39387" x="1547813" y="4605338"/>
          <p14:tracePt t="39404" x="1538288" y="4591050"/>
          <p14:tracePt t="39420" x="1533525" y="4581525"/>
          <p14:tracePt t="39437" x="1514475" y="4572000"/>
          <p14:tracePt t="39454" x="1504950" y="4562475"/>
          <p14:tracePt t="39470" x="1485900" y="4548188"/>
          <p14:tracePt t="39487" x="1476375" y="4543425"/>
          <p14:tracePt t="39504" x="1466850" y="4533900"/>
          <p14:tracePt t="39521" x="1462088" y="4533900"/>
          <p14:tracePt t="39537" x="1447800" y="4533900"/>
          <p14:tracePt t="39554" x="1438275" y="4533900"/>
          <p14:tracePt t="39570" x="1428750" y="4538663"/>
          <p14:tracePt t="39587" x="1414463" y="4548188"/>
          <p14:tracePt t="39604" x="1404938" y="4552950"/>
          <p14:tracePt t="39620" x="1395413" y="4567238"/>
          <p14:tracePt t="39637" x="1376363" y="4595813"/>
          <p14:tracePt t="39654" x="1347788" y="4686300"/>
          <p14:tracePt t="39670" x="1343025" y="4733925"/>
          <p14:tracePt t="39687" x="1338263" y="4772025"/>
          <p14:tracePt t="39704" x="1338263" y="4791075"/>
          <p14:tracePt t="39720" x="1338263" y="4814888"/>
          <p14:tracePt t="39737" x="1338263" y="4829175"/>
          <p14:tracePt t="39754" x="1338263" y="4838700"/>
          <p14:tracePt t="39771" x="1338263" y="4852988"/>
          <p14:tracePt t="39787" x="1338263" y="4857750"/>
          <p14:tracePt t="39804" x="1338263" y="4867275"/>
          <p14:tracePt t="40007" x="1376363" y="4857750"/>
          <p14:tracePt t="40014" x="1423988" y="4843463"/>
          <p14:tracePt t="40022" x="1471613" y="4824413"/>
          <p14:tracePt t="40037" x="1571625" y="4795838"/>
          <p14:tracePt t="40054" x="1676400" y="4767263"/>
          <p14:tracePt t="40070" x="1757363" y="4748213"/>
          <p14:tracePt t="40087" x="1847850" y="4719638"/>
          <p14:tracePt t="40104" x="1890713" y="4705350"/>
          <p14:tracePt t="40120" x="1924050" y="4695825"/>
          <p14:tracePt t="40137" x="1952625" y="4681538"/>
          <p14:tracePt t="40154" x="1971675" y="4672013"/>
          <p14:tracePt t="40170" x="1985963" y="4667250"/>
          <p14:tracePt t="40187" x="1995488" y="4662488"/>
          <p14:tracePt t="40204" x="2005013" y="4652963"/>
          <p14:tracePt t="40220" x="2019300" y="4643438"/>
          <p14:tracePt t="40237" x="2028825" y="4638675"/>
          <p14:tracePt t="40254" x="2038350" y="4633913"/>
          <p14:tracePt t="40270" x="2052638" y="4614863"/>
          <p14:tracePt t="40287" x="2062163" y="4605338"/>
          <p14:tracePt t="40304" x="2066925" y="4591050"/>
          <p14:tracePt t="40320" x="2071688" y="4576763"/>
          <p14:tracePt t="40337" x="2081213" y="4567238"/>
          <p14:tracePt t="40354" x="2081213" y="4557713"/>
          <p14:tracePt t="40370" x="2081213" y="4552950"/>
          <p14:tracePt t="40387" x="2081213" y="4548188"/>
          <p14:tracePt t="40420" x="2090738" y="4548188"/>
          <p14:tracePt t="40437" x="2095500" y="4548188"/>
          <p14:tracePt t="40454" x="2119313" y="4552950"/>
          <p14:tracePt t="40470" x="2133600" y="4567238"/>
          <p14:tracePt t="40487" x="2143125" y="4581525"/>
          <p14:tracePt t="40504" x="2162175" y="4605338"/>
          <p14:tracePt t="40520" x="2181225" y="4638675"/>
          <p14:tracePt t="40537" x="2190750" y="4676775"/>
          <p14:tracePt t="40553" x="2190750" y="4705350"/>
          <p14:tracePt t="40570" x="2190750" y="4733925"/>
          <p14:tracePt t="40587" x="2185988" y="4767263"/>
          <p14:tracePt t="40603" x="2181225" y="4781550"/>
          <p14:tracePt t="40620" x="2176463" y="4795838"/>
          <p14:tracePt t="40637" x="2166938" y="4805363"/>
          <p14:tracePt t="40653" x="2157413" y="4819650"/>
          <p14:tracePt t="40670" x="2157413" y="4824413"/>
          <p14:tracePt t="40687" x="2157413" y="4829175"/>
          <p14:tracePt t="42040" x="2133600" y="4838700"/>
          <p14:tracePt t="42048" x="2095500" y="4843463"/>
          <p14:tracePt t="42056" x="2062163" y="4843463"/>
          <p14:tracePt t="42070" x="2009775" y="4857750"/>
          <p14:tracePt t="42087" x="1962150" y="4862513"/>
          <p14:tracePt t="42103" x="1924050" y="4867275"/>
          <p14:tracePt t="42137" x="1847850" y="4867275"/>
          <p14:tracePt t="42170" x="1795463" y="4843463"/>
          <p14:tracePt t="42187" x="1762125" y="4829175"/>
          <p14:tracePt t="42203" x="1738313" y="4810125"/>
          <p14:tracePt t="42220" x="1714500" y="4791075"/>
          <p14:tracePt t="42237" x="1695450" y="4781550"/>
          <p14:tracePt t="42253" x="1671638" y="4757738"/>
          <p14:tracePt t="42270" x="1657350" y="4748213"/>
          <p14:tracePt t="42287" x="1643063" y="4738688"/>
          <p14:tracePt t="42303" x="1638300" y="4733925"/>
          <p14:tracePt t="42320" x="1628775" y="4724400"/>
          <p14:tracePt t="42337" x="1624013" y="4719638"/>
          <p14:tracePt t="42437" x="1619250" y="4719638"/>
          <p14:tracePt t="42452" x="1614488" y="4719638"/>
          <p14:tracePt t="42459" x="1609725" y="4724400"/>
          <p14:tracePt t="42470" x="1604963" y="4729163"/>
          <p14:tracePt t="42487" x="1590675" y="4743450"/>
          <p14:tracePt t="42503" x="1552575" y="4795838"/>
          <p14:tracePt t="42520" x="1528763" y="4819650"/>
          <p14:tracePt t="42537" x="1504950" y="4833938"/>
          <p14:tracePt t="42553" x="1490663" y="4843463"/>
          <p14:tracePt t="42570" x="1466850" y="4848225"/>
          <p14:tracePt t="42587" x="1452563" y="4848225"/>
          <p14:tracePt t="42603" x="1438275" y="4848225"/>
          <p14:tracePt t="42620" x="1419225" y="4833938"/>
          <p14:tracePt t="42637" x="1400175" y="4810125"/>
          <p14:tracePt t="42653" x="1390650" y="4772025"/>
          <p14:tracePt t="42671" x="1376363" y="4743450"/>
          <p14:tracePt t="42672" x="1371600" y="4724400"/>
          <p14:tracePt t="42687" x="1371600" y="4705350"/>
          <p14:tracePt t="42703" x="1371600" y="4667250"/>
          <p14:tracePt t="42720" x="1371600" y="4648200"/>
          <p14:tracePt t="42737" x="1381125" y="4629150"/>
          <p14:tracePt t="42753" x="1390650" y="4614863"/>
          <p14:tracePt t="42770" x="1395413" y="4605338"/>
          <p14:tracePt t="42787" x="1414463" y="4600575"/>
          <p14:tracePt t="42804" x="1423988" y="4595813"/>
          <p14:tracePt t="42820" x="1443038" y="4595813"/>
          <p14:tracePt t="42837" x="1457325" y="4595813"/>
          <p14:tracePt t="42853" x="1471613" y="4595813"/>
          <p14:tracePt t="42870" x="1485900" y="4605338"/>
          <p14:tracePt t="42887" x="1495425" y="4610100"/>
          <p14:tracePt t="42903" x="1509713" y="4629150"/>
          <p14:tracePt t="42920" x="1524000" y="4643438"/>
          <p14:tracePt t="42937" x="1533525" y="4676775"/>
          <p14:tracePt t="42953" x="1538288" y="4695825"/>
          <p14:tracePt t="42970" x="1543050" y="4729163"/>
          <p14:tracePt t="42987" x="1543050" y="4748213"/>
          <p14:tracePt t="43003" x="1543050" y="4786313"/>
          <p14:tracePt t="43020" x="1543050" y="4805363"/>
          <p14:tracePt t="43037" x="1543050" y="4819650"/>
          <p14:tracePt t="43054" x="1543050" y="4829175"/>
          <p14:tracePt t="43128" x="1557338" y="4829175"/>
          <p14:tracePt t="43135" x="1566863" y="4829175"/>
          <p14:tracePt t="43142" x="1581150" y="4829175"/>
          <p14:tracePt t="43153" x="1609725" y="4829175"/>
          <p14:tracePt t="43170" x="1681163" y="4810125"/>
          <p14:tracePt t="43187" x="1800225" y="4781550"/>
          <p14:tracePt t="43203" x="1852613" y="4762500"/>
          <p14:tracePt t="43220" x="1905000" y="4752975"/>
          <p14:tracePt t="43237" x="1938338" y="4748213"/>
          <p14:tracePt t="43253" x="1985963" y="4733925"/>
          <p14:tracePt t="43270" x="2019300" y="4724400"/>
          <p14:tracePt t="43287" x="2047875" y="4719638"/>
          <p14:tracePt t="43303" x="2081213" y="4705350"/>
          <p14:tracePt t="43320" x="2095500" y="4700588"/>
          <p14:tracePt t="43337" x="2119313" y="4695825"/>
          <p14:tracePt t="43353" x="2133600" y="4691063"/>
          <p14:tracePt t="43370" x="2157413" y="4691063"/>
          <p14:tracePt t="43387" x="2171700" y="4691063"/>
          <p14:tracePt t="43420" x="2181225" y="4691063"/>
          <p14:tracePt t="43437" x="2190750" y="4695825"/>
          <p14:tracePt t="43453" x="2190750" y="4700588"/>
          <p14:tracePt t="43470" x="2190750" y="4714875"/>
          <p14:tracePt t="43487" x="2185988" y="4743450"/>
          <p14:tracePt t="43503" x="2176463" y="4762500"/>
          <p14:tracePt t="43520" x="2143125" y="4791075"/>
          <p14:tracePt t="43537" x="2105025" y="4805363"/>
          <p14:tracePt t="43553" x="2052638" y="4838700"/>
          <p14:tracePt t="43570" x="2028825" y="4843463"/>
          <p14:tracePt t="43587" x="2005013" y="4843463"/>
          <p14:tracePt t="43603" x="1981200" y="4819650"/>
          <p14:tracePt t="43620" x="1952625" y="4748213"/>
          <p14:tracePt t="43637" x="1943100" y="4705350"/>
          <p14:tracePt t="43653" x="1943100" y="4667250"/>
          <p14:tracePt t="43670" x="1952625" y="4638675"/>
          <p14:tracePt t="43671" x="1962150" y="4629150"/>
          <p14:tracePt t="43687" x="1976438" y="4610100"/>
          <p14:tracePt t="43703" x="1990725" y="4600575"/>
          <p14:tracePt t="43720" x="2009775" y="4595813"/>
          <p14:tracePt t="43737" x="2038350" y="4595813"/>
          <p14:tracePt t="43753" x="2052638" y="4600575"/>
          <p14:tracePt t="43770" x="2066925" y="4619625"/>
          <p14:tracePt t="43787" x="2071688" y="4638675"/>
          <p14:tracePt t="43803" x="2081213" y="4691063"/>
          <p14:tracePt t="43820" x="2081213" y="4743450"/>
          <p14:tracePt t="43837" x="2071688" y="4772025"/>
          <p14:tracePt t="43853" x="2066925" y="4795838"/>
          <p14:tracePt t="43870" x="2062163" y="4810125"/>
          <p14:tracePt t="43887" x="2062163" y="4814888"/>
          <p14:tracePt t="43903" x="2062163" y="4819650"/>
          <p14:tracePt t="43920" x="2062163" y="4829175"/>
          <p14:tracePt t="44317" x="2052638" y="4829175"/>
          <p14:tracePt t="44325" x="2043113" y="4833938"/>
          <p14:tracePt t="44337" x="2028825" y="4838700"/>
          <p14:tracePt t="44354" x="1995488" y="4843463"/>
          <p14:tracePt t="44370" x="1985963" y="4843463"/>
          <p14:tracePt t="44387" x="1976438" y="4843463"/>
          <p14:tracePt t="44420" x="1962150" y="4843463"/>
          <p14:tracePt t="44453" x="1957388" y="4843463"/>
          <p14:tracePt t="46381" x="1952625" y="4843463"/>
          <p14:tracePt t="46389" x="1943100" y="4843463"/>
          <p14:tracePt t="46396" x="1938338" y="4843463"/>
          <p14:tracePt t="46404" x="1933575" y="4843463"/>
          <p14:tracePt t="46420" x="1919288" y="4843463"/>
          <p14:tracePt t="46437" x="1909763" y="4843463"/>
          <p14:tracePt t="46470" x="1895475" y="4843463"/>
          <p14:tracePt t="48129" x="1876425" y="4843463"/>
          <p14:tracePt t="48137" x="1847850" y="4838700"/>
          <p14:tracePt t="48145" x="1828800" y="4833938"/>
          <p14:tracePt t="48153" x="1814513" y="4833938"/>
          <p14:tracePt t="48170" x="1790700" y="4819650"/>
          <p14:tracePt t="48186" x="1766888" y="4814888"/>
          <p14:tracePt t="48203" x="1752600" y="4805363"/>
          <p14:tracePt t="48236" x="1733550" y="4800600"/>
          <p14:tracePt t="48270" x="1719263" y="4786313"/>
          <p14:tracePt t="48286" x="1704975" y="4781550"/>
          <p14:tracePt t="48303" x="1700213" y="4772025"/>
          <p14:tracePt t="48320" x="1690688" y="4772025"/>
          <p14:tracePt t="48336" x="1685925" y="4772025"/>
          <p14:tracePt t="48353" x="1676400" y="4772025"/>
          <p14:tracePt t="48386" x="1666875" y="4772025"/>
          <p14:tracePt t="48403" x="1657350" y="4772025"/>
          <p14:tracePt t="48420" x="1647825" y="4772025"/>
          <p14:tracePt t="48436" x="1628775" y="4772025"/>
          <p14:tracePt t="48453" x="1595438" y="4776788"/>
          <p14:tracePt t="48470" x="1562100" y="4791075"/>
          <p14:tracePt t="48486" x="1543050" y="4791075"/>
          <p14:tracePt t="48503" x="1519238" y="4791075"/>
          <p14:tracePt t="48520" x="1500188" y="4791075"/>
          <p14:tracePt t="48536" x="1485900" y="4791075"/>
          <p14:tracePt t="48553" x="1476375" y="4786313"/>
          <p14:tracePt t="48570" x="1457325" y="4772025"/>
          <p14:tracePt t="48586" x="1438275" y="4748213"/>
          <p14:tracePt t="48603" x="1414463" y="4710113"/>
          <p14:tracePt t="48620" x="1395413" y="4657725"/>
          <p14:tracePt t="48636" x="1381125" y="4586288"/>
          <p14:tracePt t="48653" x="1371600" y="4552950"/>
          <p14:tracePt t="48670" x="1366838" y="4533900"/>
          <p14:tracePt t="48686" x="1366838" y="4519613"/>
          <p14:tracePt t="48703" x="1366838" y="4505325"/>
          <p14:tracePt t="48720" x="1366838" y="4500563"/>
          <p14:tracePt t="48736" x="1366838" y="4495800"/>
          <p14:tracePt t="48754" x="1366838" y="4486275"/>
          <p14:tracePt t="48791" x="1366838" y="4481513"/>
          <p14:tracePt t="48803" x="1366838" y="4476750"/>
          <p14:tracePt t="48821" x="1371600" y="4476750"/>
          <p14:tracePt t="48931" x="1371600" y="4471988"/>
          <p14:tracePt t="48938" x="1357313" y="4467225"/>
          <p14:tracePt t="48945" x="1352550" y="4467225"/>
          <p14:tracePt t="48953" x="1343025" y="4462463"/>
          <p14:tracePt t="48970" x="1319213" y="4452938"/>
          <p14:tracePt t="48986" x="1300163" y="4438650"/>
          <p14:tracePt t="49003" x="1285875" y="4429125"/>
          <p14:tracePt t="49019" x="1276350" y="4424363"/>
          <p14:tracePt t="49036" x="1276350" y="4419600"/>
          <p14:tracePt t="49091" x="1281113" y="4419600"/>
          <p14:tracePt t="49099" x="1285875" y="4419600"/>
          <p14:tracePt t="49106" x="1295400" y="4433888"/>
          <p14:tracePt t="49120" x="1304925" y="4438650"/>
          <p14:tracePt t="49136" x="1347788" y="4481513"/>
          <p14:tracePt t="49153" x="1385888" y="4538663"/>
          <p14:tracePt t="49170" x="1404938" y="4567238"/>
          <p14:tracePt t="49186" x="1419225" y="4586288"/>
          <p14:tracePt t="49204" x="1423988" y="4600575"/>
          <p14:tracePt t="49220" x="1423988" y="4610100"/>
          <p14:tracePt t="49236" x="1423988" y="4614863"/>
          <p14:tracePt t="49314" x="1428750" y="4614863"/>
          <p14:tracePt t="49324" x="1433513" y="4614863"/>
          <p14:tracePt t="49337" x="1447800" y="4614863"/>
          <p14:tracePt t="49353" x="1500188" y="4610100"/>
          <p14:tracePt t="49370" x="1585913" y="4595813"/>
          <p14:tracePt t="49386" x="1724025" y="4567238"/>
          <p14:tracePt t="49403" x="1800225" y="4543425"/>
          <p14:tracePt t="49420" x="1847850" y="4538663"/>
          <p14:tracePt t="49436" x="1905000" y="4524375"/>
          <p14:tracePt t="49453" x="1924050" y="4524375"/>
          <p14:tracePt t="49470" x="1933575" y="4524375"/>
          <p14:tracePt t="49486" x="1938338" y="4524375"/>
          <p14:tracePt t="49503" x="1947863" y="4524375"/>
          <p14:tracePt t="49519" x="1952625" y="4524375"/>
          <p14:tracePt t="49553" x="1957388" y="4519613"/>
          <p14:tracePt t="49570" x="1971675" y="4510088"/>
          <p14:tracePt t="49586" x="1981200" y="4500563"/>
          <p14:tracePt t="49603" x="2005013" y="4495800"/>
          <p14:tracePt t="49620" x="2052638" y="4495800"/>
          <p14:tracePt t="49636" x="2071688" y="4495800"/>
          <p14:tracePt t="49653" x="2090738" y="4505325"/>
          <p14:tracePt t="49670" x="2105025" y="4514850"/>
          <p14:tracePt t="49672" x="2109788" y="4529138"/>
          <p14:tracePt t="49686" x="2128838" y="4552950"/>
          <p14:tracePt t="49703" x="2133600" y="4581525"/>
          <p14:tracePt t="49720" x="2138363" y="4600575"/>
          <p14:tracePt t="49736" x="2138363" y="4610100"/>
          <p14:tracePt t="49753" x="2138363" y="4619625"/>
          <p14:tracePt t="49770" x="2138363" y="4629150"/>
          <p14:tracePt t="49803" x="2138363" y="4633913"/>
          <p14:tracePt t="50811" x="2138363" y="4657725"/>
          <p14:tracePt t="50818" x="2147888" y="4691063"/>
          <p14:tracePt t="50825" x="2152650" y="4729163"/>
          <p14:tracePt t="50836" x="2152650" y="4752975"/>
          <p14:tracePt t="50853" x="2152650" y="4838700"/>
          <p14:tracePt t="50870" x="2147888" y="5019675"/>
          <p14:tracePt t="50903" x="2138363" y="5133975"/>
          <p14:tracePt t="50936" x="2114550" y="5210175"/>
          <p14:tracePt t="50953" x="2095500" y="5233988"/>
          <p14:tracePt t="50970" x="2085975" y="5257800"/>
          <p14:tracePt t="50986" x="2062163" y="5286375"/>
          <p14:tracePt t="51003" x="2047875" y="5300663"/>
          <p14:tracePt t="51019" x="2024063" y="5319713"/>
          <p14:tracePt t="51036" x="2005013" y="5334000"/>
          <p14:tracePt t="51053" x="1971675" y="5357813"/>
          <p14:tracePt t="51070" x="1947863" y="5376863"/>
          <p14:tracePt t="51086" x="1919288" y="5395913"/>
          <p14:tracePt t="51103" x="1890713" y="5410200"/>
          <p14:tracePt t="51119" x="1838325" y="5443538"/>
          <p14:tracePt t="51136" x="1819275" y="5457825"/>
          <p14:tracePt t="51153" x="1785938" y="5472113"/>
          <p14:tracePt t="51169" x="1733550" y="5491163"/>
          <p14:tracePt t="51186" x="1690688" y="5495925"/>
          <p14:tracePt t="51203" x="1638300" y="5505450"/>
          <p14:tracePt t="51219" x="1590675" y="5505450"/>
          <p14:tracePt t="51236" x="1519238" y="5495925"/>
          <p14:tracePt t="51253" x="1481138" y="5476875"/>
          <p14:tracePt t="51269" x="1447800" y="5462588"/>
          <p14:tracePt t="51286" x="1400175" y="5443538"/>
          <p14:tracePt t="51303" x="1352550" y="5429250"/>
          <p14:tracePt t="51319" x="1323975" y="5419725"/>
          <p14:tracePt t="51336" x="1300163" y="5414963"/>
          <p14:tracePt t="51353" x="1271588" y="5414963"/>
          <p14:tracePt t="51369" x="1262063" y="5414963"/>
          <p14:tracePt t="51386" x="1247775" y="5414963"/>
          <p14:tracePt t="51403" x="1243013" y="5414963"/>
          <p14:tracePt t="51419" x="1233488" y="5414963"/>
          <p14:tracePt t="51436" x="1223963" y="5414963"/>
          <p14:tracePt t="51511" x="1219200" y="5414963"/>
          <p14:tracePt t="51626" x="1228725" y="5414963"/>
          <p14:tracePt t="51632" x="1247775" y="5424488"/>
          <p14:tracePt t="51640" x="1281113" y="5429250"/>
          <p14:tracePt t="51653" x="1328738" y="5443538"/>
          <p14:tracePt t="51670" x="1538288" y="5505450"/>
          <p14:tracePt t="51686" x="1685925" y="5557838"/>
          <p14:tracePt t="51703" x="1804988" y="5591175"/>
          <p14:tracePt t="51719" x="1885950" y="5605463"/>
          <p14:tracePt t="51736" x="1985963" y="5643563"/>
          <p14:tracePt t="51753" x="2024063" y="5662613"/>
          <p14:tracePt t="51769" x="2047875" y="5681663"/>
          <p14:tracePt t="51787" x="2071688" y="5729288"/>
          <p14:tracePt t="51803" x="2085975" y="5757863"/>
          <p14:tracePt t="51820" x="2090738" y="5795963"/>
          <p14:tracePt t="51836" x="2090738" y="5815013"/>
          <p14:tracePt t="51853" x="2081213" y="5848350"/>
          <p14:tracePt t="51869" x="2071688" y="5872163"/>
          <p14:tracePt t="51886" x="2062163" y="5895975"/>
          <p14:tracePt t="51903" x="2043113" y="5919788"/>
          <p14:tracePt t="51919" x="2019300" y="5953125"/>
          <p14:tracePt t="51936" x="2009775" y="5962650"/>
          <p14:tracePt t="51953" x="1990725" y="5986463"/>
          <p14:tracePt t="51969" x="1952625" y="6000750"/>
          <p14:tracePt t="51986" x="1881188" y="6029325"/>
          <p14:tracePt t="52003" x="1819275" y="6034088"/>
          <p14:tracePt t="52019" x="1771650" y="6043613"/>
          <p14:tracePt t="52036" x="1719263" y="6043613"/>
          <p14:tracePt t="52053" x="1690688" y="6043613"/>
          <p14:tracePt t="52069" x="1666875" y="6043613"/>
          <p14:tracePt t="52086" x="1652588" y="6043613"/>
          <p14:tracePt t="52103" x="1624013" y="6034088"/>
          <p14:tracePt t="52119" x="1604963" y="6034088"/>
          <p14:tracePt t="52136" x="1595438" y="6034088"/>
          <p14:tracePt t="52153" x="1581150" y="6034088"/>
          <p14:tracePt t="52169" x="1562100" y="6029325"/>
          <p14:tracePt t="52186" x="1557338" y="6029325"/>
          <p14:tracePt t="52203" x="1547813" y="6029325"/>
          <p14:tracePt t="52220" x="1543050" y="6029325"/>
          <p14:tracePt t="52522" x="1562100" y="6024563"/>
          <p14:tracePt t="52530" x="1585913" y="6019800"/>
          <p14:tracePt t="52537" x="1609725" y="6019800"/>
          <p14:tracePt t="52553" x="1638300" y="6015038"/>
          <p14:tracePt t="52569" x="1666875" y="6005513"/>
          <p14:tracePt t="52587" x="1695450" y="6005513"/>
          <p14:tracePt t="52603" x="1738313" y="6005513"/>
          <p14:tracePt t="52619" x="1757363" y="6005513"/>
          <p14:tracePt t="52636" x="1781175" y="6005513"/>
          <p14:tracePt t="52653" x="1809750" y="6005513"/>
          <p14:tracePt t="52669" x="1819275" y="6005513"/>
          <p14:tracePt t="52686" x="1843088" y="6005513"/>
          <p14:tracePt t="52703" x="1862138" y="6005513"/>
          <p14:tracePt t="52719" x="1895475" y="6005513"/>
          <p14:tracePt t="52736" x="1909763" y="6005513"/>
          <p14:tracePt t="52753" x="1924050" y="6005513"/>
          <p14:tracePt t="52769" x="1933575" y="6005513"/>
          <p14:tracePt t="52786" x="1952625" y="6005513"/>
          <p14:tracePt t="52803" x="1966913" y="6005513"/>
          <p14:tracePt t="52819" x="1981200" y="6005513"/>
          <p14:tracePt t="52836" x="1990725" y="6005513"/>
          <p14:tracePt t="52853" x="2009775" y="6005513"/>
          <p14:tracePt t="52869" x="2033588" y="6005513"/>
          <p14:tracePt t="52886" x="2043113" y="6005513"/>
          <p14:tracePt t="52903" x="2062163" y="6005513"/>
          <p14:tracePt t="52919" x="2066925" y="6005513"/>
          <p14:tracePt t="52936" x="2071688" y="6005513"/>
          <p14:tracePt t="52953" x="2081213" y="6005513"/>
          <p14:tracePt t="52969" x="2090738" y="6005513"/>
          <p14:tracePt t="52986" x="2100263" y="6005513"/>
          <p14:tracePt t="53003" x="2105025" y="6005513"/>
          <p14:tracePt t="53019" x="2109788" y="6005513"/>
          <p14:tracePt t="53036" x="2119313" y="6005513"/>
          <p14:tracePt t="53053" x="2124075" y="6005513"/>
          <p14:tracePt t="53894" x="2119313" y="6005513"/>
          <p14:tracePt t="53902" x="2114550" y="6005513"/>
          <p14:tracePt t="53909" x="2105025" y="6005513"/>
          <p14:tracePt t="53919" x="2100263" y="6000750"/>
          <p14:tracePt t="53936" x="2076450" y="5995988"/>
          <p14:tracePt t="53953" x="2057400" y="5986463"/>
          <p14:tracePt t="53986" x="2024063" y="5943600"/>
          <p14:tracePt t="54019" x="1990725" y="5857875"/>
          <p14:tracePt t="54036" x="1976438" y="5819775"/>
          <p14:tracePt t="54052" x="1971675" y="5800725"/>
          <p14:tracePt t="54069" x="1966913" y="5776913"/>
          <p14:tracePt t="54086" x="1966913" y="5743575"/>
          <p14:tracePt t="54102" x="1966913" y="5724525"/>
          <p14:tracePt t="54119" x="1971675" y="5700713"/>
          <p14:tracePt t="54136" x="1981200" y="5672138"/>
          <p14:tracePt t="54152" x="2005013" y="5643563"/>
          <p14:tracePt t="54169" x="2019300" y="5629275"/>
          <p14:tracePt t="54186" x="2033588" y="5624513"/>
          <p14:tracePt t="54203" x="2057400" y="5614988"/>
          <p14:tracePt t="54219" x="2071688" y="5614988"/>
          <p14:tracePt t="54236" x="2085975" y="5619750"/>
          <p14:tracePt t="54252" x="2090738" y="5624513"/>
          <p14:tracePt t="54269" x="2100263" y="5638800"/>
          <p14:tracePt t="54286" x="2105025" y="5648325"/>
          <p14:tracePt t="54302" x="2114550" y="5662613"/>
          <p14:tracePt t="54319" x="2114550" y="5681663"/>
          <p14:tracePt t="54336" x="2114550" y="5738813"/>
          <p14:tracePt t="54352" x="2114550" y="5772150"/>
          <p14:tracePt t="54369" x="2109788" y="5824538"/>
          <p14:tracePt t="54386" x="2095500" y="5857875"/>
          <p14:tracePt t="54402" x="2095500" y="5876925"/>
          <p14:tracePt t="54419" x="2090738" y="5886450"/>
          <p14:tracePt t="54436" x="2090738" y="5895975"/>
          <p14:tracePt t="54452" x="2090738" y="5905500"/>
          <p14:tracePt t="54469" x="2090738" y="5910263"/>
          <p14:tracePt t="54486" x="2085975" y="5915025"/>
          <p14:tracePt t="54502" x="2076450" y="5924550"/>
          <p14:tracePt t="54519" x="2057400" y="5929313"/>
          <p14:tracePt t="54536" x="2038350" y="5929313"/>
          <p14:tracePt t="54553" x="2014538" y="5929313"/>
          <p14:tracePt t="54569" x="1990725" y="5919788"/>
          <p14:tracePt t="54586" x="1962150" y="5876925"/>
          <p14:tracePt t="54602" x="1943100" y="5824538"/>
          <p14:tracePt t="54619" x="1933575" y="5772150"/>
          <p14:tracePt t="54636" x="1943100" y="5705475"/>
          <p14:tracePt t="54652" x="1971675" y="5648325"/>
          <p14:tracePt t="54669" x="2005013" y="5600700"/>
          <p14:tracePt t="54686" x="2028825" y="5572125"/>
          <p14:tracePt t="54703" x="2062163" y="5548313"/>
          <p14:tracePt t="54719" x="2085975" y="5548313"/>
          <p14:tracePt t="54736" x="2109788" y="5553075"/>
          <p14:tracePt t="54752" x="2119313" y="5562600"/>
          <p14:tracePt t="54769" x="2138363" y="5605463"/>
          <p14:tracePt t="54786" x="2152650" y="5638800"/>
          <p14:tracePt t="54802" x="2152650" y="5681663"/>
          <p14:tracePt t="54819" x="2152650" y="5734050"/>
          <p14:tracePt t="54836" x="2152650" y="5795963"/>
          <p14:tracePt t="54852" x="2152650" y="5815013"/>
          <p14:tracePt t="54869" x="2152650" y="5824538"/>
          <p14:tracePt t="54886" x="2152650" y="5834063"/>
          <p14:tracePt t="54902" x="2152650" y="5838825"/>
          <p14:tracePt t="54919" x="2152650" y="5843588"/>
          <p14:tracePt t="55011" x="2147888" y="5843588"/>
          <p14:tracePt t="55018" x="2143125" y="5848350"/>
          <p14:tracePt t="55025" x="2133600" y="5853113"/>
          <p14:tracePt t="55036" x="2114550" y="5867400"/>
          <p14:tracePt t="55052" x="2066925" y="5881688"/>
          <p14:tracePt t="55069" x="1947863" y="5910263"/>
          <p14:tracePt t="55086" x="1876425" y="5934075"/>
          <p14:tracePt t="55102" x="1814513" y="5943600"/>
          <p14:tracePt t="55119" x="1762125" y="5953125"/>
          <p14:tracePt t="55136" x="1700213" y="5962650"/>
          <p14:tracePt t="55152" x="1671638" y="5962650"/>
          <p14:tracePt t="55169" x="1657350" y="5962650"/>
          <p14:tracePt t="55186" x="1647825" y="5962650"/>
          <p14:tracePt t="55202" x="1638300" y="5962650"/>
          <p14:tracePt t="55268" x="1633538" y="5962650"/>
          <p14:tracePt t="55283" x="1628775" y="5962650"/>
          <p14:tracePt t="55297" x="1619250" y="5962650"/>
          <p14:tracePt t="55305" x="1604963" y="5972175"/>
          <p14:tracePt t="55319" x="1585913" y="5981700"/>
          <p14:tracePt t="55336" x="1538288" y="6000750"/>
          <p14:tracePt t="55352" x="1490663" y="6015038"/>
          <p14:tracePt t="55369" x="1443038" y="6024563"/>
          <p14:tracePt t="55386" x="1376363" y="6038850"/>
          <p14:tracePt t="55402" x="1338263" y="6038850"/>
          <p14:tracePt t="55419" x="1304925" y="6038850"/>
          <p14:tracePt t="55436" x="1276350" y="6019800"/>
          <p14:tracePt t="55452" x="1228725" y="5953125"/>
          <p14:tracePt t="55469" x="1204913" y="5838825"/>
          <p14:tracePt t="55486" x="1195388" y="5767388"/>
          <p14:tracePt t="55502" x="1209675" y="5686425"/>
          <p14:tracePt t="55520" x="1238250" y="5634038"/>
          <p14:tracePt t="55536" x="1262063" y="5610225"/>
          <p14:tracePt t="55552" x="1285875" y="5586413"/>
          <p14:tracePt t="55569" x="1333500" y="5562600"/>
          <p14:tracePt t="55586" x="1371600" y="5553075"/>
          <p14:tracePt t="55602" x="1419225" y="5557838"/>
          <p14:tracePt t="55619" x="1471613" y="5567363"/>
          <p14:tracePt t="55636" x="1538288" y="5605463"/>
          <p14:tracePt t="55652" x="1576388" y="5653088"/>
          <p14:tracePt t="55669" x="1624013" y="5743575"/>
          <p14:tracePt t="55686" x="1662113" y="5843588"/>
          <p14:tracePt t="55702" x="1666875" y="5886450"/>
          <p14:tracePt t="55719" x="1666875" y="5929313"/>
          <p14:tracePt t="55736" x="1666875" y="5967413"/>
          <p14:tracePt t="55752" x="1652588" y="6019800"/>
          <p14:tracePt t="55769" x="1638300" y="6053138"/>
          <p14:tracePt t="55786" x="1624013" y="6072188"/>
          <p14:tracePt t="55802" x="1600200" y="6096000"/>
          <p14:tracePt t="55819" x="1547813" y="6129338"/>
          <p14:tracePt t="55836" x="1504950" y="6129338"/>
          <p14:tracePt t="55852" x="1471613" y="6129338"/>
          <p14:tracePt t="55869" x="1443038" y="6110288"/>
          <p14:tracePt t="55886" x="1409700" y="6072188"/>
          <p14:tracePt t="55902" x="1376363" y="5981700"/>
          <p14:tracePt t="55919" x="1366838" y="5815013"/>
          <p14:tracePt t="55936" x="1395413" y="5648325"/>
          <p14:tracePt t="55953" x="1423988" y="5595938"/>
          <p14:tracePt t="55969" x="1457325" y="5557838"/>
          <p14:tracePt t="55986" x="1500188" y="5529263"/>
          <p14:tracePt t="56002" x="1581150" y="5505450"/>
          <p14:tracePt t="56019" x="1624013" y="5505450"/>
          <p14:tracePt t="56036" x="1657350" y="5505450"/>
          <p14:tracePt t="56052" x="1681163" y="5524500"/>
          <p14:tracePt t="56069" x="1743075" y="5648325"/>
          <p14:tracePt t="56086" x="1776413" y="5743575"/>
          <p14:tracePt t="56102" x="1776413" y="5805488"/>
          <p14:tracePt t="56119" x="1776413" y="5862638"/>
          <p14:tracePt t="56136" x="1766888" y="5895975"/>
          <p14:tracePt t="56152" x="1757363" y="5915025"/>
          <p14:tracePt t="56169" x="1733550" y="5934075"/>
          <p14:tracePt t="56186" x="1685925" y="5957888"/>
          <p14:tracePt t="56202" x="1647825" y="5962650"/>
          <p14:tracePt t="56219" x="1600200" y="5962650"/>
          <p14:tracePt t="56236" x="1562100" y="5962650"/>
          <p14:tracePt t="56252" x="1514475" y="5934075"/>
          <p14:tracePt t="56269" x="1485900" y="5895975"/>
          <p14:tracePt t="56286" x="1466850" y="5829300"/>
          <p14:tracePt t="56302" x="1462088" y="5748338"/>
          <p14:tracePt t="56319" x="1490663" y="5667375"/>
          <p14:tracePt t="56337" x="1519238" y="5638800"/>
          <p14:tracePt t="56352" x="1585913" y="5610225"/>
          <p14:tracePt t="56369" x="1671638" y="5595938"/>
          <p14:tracePt t="56386" x="1709738" y="5614988"/>
          <p14:tracePt t="56402" x="1762125" y="5691188"/>
          <p14:tracePt t="56419" x="1785938" y="5786438"/>
          <p14:tracePt t="56436" x="1800225" y="5872163"/>
          <p14:tracePt t="56452" x="1800225" y="5915025"/>
          <p14:tracePt t="56469" x="1790700" y="5953125"/>
          <p14:tracePt t="56486" x="1781175" y="5976938"/>
          <p14:tracePt t="56502" x="1776413" y="5991225"/>
          <p14:tracePt t="56519" x="1776413" y="5995988"/>
          <p14:tracePt t="56536" x="1776413" y="6000750"/>
          <p14:tracePt t="56994" x="1833563" y="5976938"/>
          <p14:tracePt t="57001" x="1914525" y="5929313"/>
          <p14:tracePt t="57008" x="1995488" y="5895975"/>
          <p14:tracePt t="57019" x="2081213" y="5848350"/>
          <p14:tracePt t="57036" x="2262188" y="5757863"/>
          <p14:tracePt t="57053" x="2509838" y="5638800"/>
          <p14:tracePt t="57069" x="2638425" y="5586413"/>
          <p14:tracePt t="57102" x="2895600" y="5500688"/>
          <p14:tracePt t="57136" x="3128963" y="5453063"/>
          <p14:tracePt t="57152" x="3214688" y="5438775"/>
          <p14:tracePt t="57169" x="3271838" y="5434013"/>
          <p14:tracePt t="57186" x="3343275" y="5419725"/>
          <p14:tracePt t="57202" x="3376613" y="5414963"/>
          <p14:tracePt t="57219" x="3390900" y="5414963"/>
          <p14:tracePt t="57236" x="3405188" y="5414963"/>
          <p14:tracePt t="57252" x="3414713" y="5414963"/>
          <p14:tracePt t="57269" x="3419475" y="5414963"/>
          <p14:tracePt t="57286" x="3424238" y="5414963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Lambda Function Body</a:t>
            </a:r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200"/>
              <a:t>The body of a lambda expression is specified to the right of the -&gt; in the lambda declaration</a:t>
            </a:r>
          </a:p>
          <a:p>
            <a:endParaRPr lang="en-US" altLang="en-US" sz="2200"/>
          </a:p>
          <a:p>
            <a:endParaRPr lang="en-US" altLang="en-US" sz="2200"/>
          </a:p>
          <a:p>
            <a:endParaRPr lang="en-US" altLang="en-US" sz="2200"/>
          </a:p>
          <a:p>
            <a:r>
              <a:rPr lang="en-US" altLang="en-US" sz="2200"/>
              <a:t> If your lambda expression needs to consist of multiple lines, you can enclose the lambda function body inside the { } bracket</a:t>
            </a:r>
          </a:p>
          <a:p>
            <a:endParaRPr lang="en-US" altLang="en-US" sz="2200"/>
          </a:p>
          <a:p>
            <a:endParaRPr lang="en-US" altLang="en-US" sz="2200"/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1352551" y="2349500"/>
            <a:ext cx="7129463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(oldState, newState)</a:t>
            </a:r>
            <a:r>
              <a:rPr kumimoji="1" lang="en-US" altLang="ko-KR" sz="1800" b="1">
                <a:solidFill>
                  <a:srgbClr val="FF0000"/>
                </a:solidFill>
              </a:rPr>
              <a:t> -&gt; System.out.println("State changed")</a:t>
            </a:r>
            <a:endParaRPr kumimoji="1" lang="en-US" altLang="ko-KR" sz="1800"/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1352551" y="4508500"/>
            <a:ext cx="7129463" cy="151288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(oldState, newState) -&gt; </a:t>
            </a:r>
            <a:r>
              <a:rPr kumimoji="1" lang="en-US" altLang="ko-KR" sz="1800" b="1">
                <a:solidFill>
                  <a:srgbClr val="FF0000"/>
                </a:solidFill>
              </a:rPr>
              <a:t>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b="1"/>
              <a:t>	System.out.println("Old state: " + oldState); 	System.out.println("New state: " + newState);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b="1">
                <a:solidFill>
                  <a:srgbClr val="FF0000"/>
                </a:solidFill>
              </a:rPr>
              <a:t> }</a:t>
            </a:r>
            <a:r>
              <a:rPr kumimoji="1" lang="en-US" altLang="ko-KR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574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66"/>
    </mc:Choice>
    <mc:Fallback xmlns="">
      <p:transition spd="slow" advTm="33566"/>
    </mc:Fallback>
  </mc:AlternateContent>
  <p:extLst>
    <p:ext uri="{3A86A75C-4F4B-4683-9AE1-C65F6400EC91}">
      <p14:laserTraceLst xmlns:p14="http://schemas.microsoft.com/office/powerpoint/2010/main">
        <p14:tracePtLst>
          <p14:tracePt t="780" x="3462338" y="5286375"/>
          <p14:tracePt t="790" x="3557588" y="4843463"/>
          <p14:tracePt t="796" x="3633788" y="4548188"/>
          <p14:tracePt t="804" x="3709988" y="4214813"/>
          <p14:tracePt t="821" x="3814763" y="3533775"/>
          <p14:tracePt t="838" x="3905250" y="2857500"/>
          <p14:tracePt t="871" x="4024313" y="2085975"/>
          <p14:tracePt t="904" x="4067175" y="1857375"/>
          <p14:tracePt t="921" x="4090988" y="1728788"/>
          <p14:tracePt t="937" x="4100513" y="1676400"/>
          <p14:tracePt t="954" x="4105275" y="1662113"/>
          <p14:tracePt t="970" x="4110038" y="1657350"/>
          <p14:tracePt t="987" x="4119563" y="1652588"/>
          <p14:tracePt t="1185" x="4090988" y="1600200"/>
          <p14:tracePt t="1192" x="4038600" y="1519238"/>
          <p14:tracePt t="1204" x="3981450" y="1447800"/>
          <p14:tracePt t="1221" x="3886200" y="1343025"/>
          <p14:tracePt t="1237" x="3738563" y="1233488"/>
          <p14:tracePt t="1254" x="3638550" y="1176338"/>
          <p14:tracePt t="1270" x="3509963" y="1123950"/>
          <p14:tracePt t="1287" x="3352800" y="1066800"/>
          <p14:tracePt t="1304" x="3271838" y="1052513"/>
          <p14:tracePt t="1320" x="3209925" y="1038225"/>
          <p14:tracePt t="1337" x="3162300" y="1033463"/>
          <p14:tracePt t="1354" x="3109913" y="1019175"/>
          <p14:tracePt t="1370" x="3086100" y="1009650"/>
          <p14:tracePt t="1387" x="3067050" y="1000125"/>
          <p14:tracePt t="1404" x="3057525" y="995363"/>
          <p14:tracePt t="1420" x="3048000" y="995363"/>
          <p14:tracePt t="1472" x="3052763" y="990600"/>
          <p14:tracePt t="1479" x="3062288" y="985838"/>
          <p14:tracePt t="1487" x="3086100" y="985838"/>
          <p14:tracePt t="1504" x="3167063" y="971550"/>
          <p14:tracePt t="1521" x="3338513" y="952500"/>
          <p14:tracePt t="1537" x="3605213" y="938213"/>
          <p14:tracePt t="1554" x="3814763" y="919163"/>
          <p14:tracePt t="1571" x="4048125" y="919163"/>
          <p14:tracePt t="1587" x="4257675" y="919163"/>
          <p14:tracePt t="1604" x="4567238" y="933450"/>
          <p14:tracePt t="1620" x="4705350" y="957263"/>
          <p14:tracePt t="1637" x="4819650" y="966788"/>
          <p14:tracePt t="1654" x="4957763" y="995363"/>
          <p14:tracePt t="1670" x="5010150" y="1009650"/>
          <p14:tracePt t="1687" x="5053013" y="1023938"/>
          <p14:tracePt t="1704" x="5086350" y="1028700"/>
          <p14:tracePt t="1720" x="5105400" y="1033463"/>
          <p14:tracePt t="1737" x="5110163" y="1033463"/>
          <p14:tracePt t="1754" x="5114925" y="1033463"/>
          <p14:tracePt t="1770" x="5124450" y="1033463"/>
          <p14:tracePt t="1978" x="5191125" y="1033463"/>
          <p14:tracePt t="1985" x="5281613" y="1023938"/>
          <p14:tracePt t="1992" x="5391150" y="1023938"/>
          <p14:tracePt t="2004" x="5481638" y="1023938"/>
          <p14:tracePt t="2020" x="5667375" y="1038225"/>
          <p14:tracePt t="2037" x="5891213" y="1042988"/>
          <p14:tracePt t="2054" x="6048375" y="1052513"/>
          <p14:tracePt t="2070" x="6162675" y="1071563"/>
          <p14:tracePt t="2087" x="6291263" y="1090613"/>
          <p14:tracePt t="2104" x="6353175" y="1100138"/>
          <p14:tracePt t="2120" x="6405563" y="1114425"/>
          <p14:tracePt t="2137" x="6457950" y="1119188"/>
          <p14:tracePt t="2154" x="6515100" y="1119188"/>
          <p14:tracePt t="2170" x="6557963" y="1119188"/>
          <p14:tracePt t="2187" x="6586538" y="1119188"/>
          <p14:tracePt t="2204" x="6610350" y="1119188"/>
          <p14:tracePt t="2220" x="6619875" y="1119188"/>
          <p14:tracePt t="2237" x="6629400" y="1119188"/>
          <p14:tracePt t="2735" x="6577013" y="1166813"/>
          <p14:tracePt t="2742" x="6467475" y="1247775"/>
          <p14:tracePt t="2754" x="6343650" y="1347788"/>
          <p14:tracePt t="2771" x="5762625" y="1795463"/>
          <p14:tracePt t="2787" x="5438775" y="2028825"/>
          <p14:tracePt t="2805" x="5143500" y="2233613"/>
          <p14:tracePt t="2837" x="4652963" y="2614613"/>
          <p14:tracePt t="2871" x="4405313" y="2738438"/>
          <p14:tracePt t="2887" x="4329113" y="2767013"/>
          <p14:tracePt t="2904" x="4257675" y="2795588"/>
          <p14:tracePt t="2920" x="4229100" y="2805113"/>
          <p14:tracePt t="2937" x="4205288" y="2814638"/>
          <p14:tracePt t="2954" x="4171950" y="2828925"/>
          <p14:tracePt t="2970" x="4148138" y="2833688"/>
          <p14:tracePt t="2987" x="4129088" y="2838450"/>
          <p14:tracePt t="3004" x="4090988" y="2852738"/>
          <p14:tracePt t="3020" x="4029075" y="2876550"/>
          <p14:tracePt t="3037" x="4000500" y="2890838"/>
          <p14:tracePt t="3054" x="3962400" y="2914650"/>
          <p14:tracePt t="3070" x="3929063" y="2924175"/>
          <p14:tracePt t="3087" x="3905250" y="2943225"/>
          <p14:tracePt t="3104" x="3895725" y="2947988"/>
          <p14:tracePt t="3120" x="3890963" y="2947988"/>
          <p14:tracePt t="3137" x="3881438" y="2947988"/>
          <p14:tracePt t="3154" x="3871913" y="2947988"/>
          <p14:tracePt t="3170" x="3867150" y="2947988"/>
          <p14:tracePt t="3187" x="3857625" y="2947988"/>
          <p14:tracePt t="3204" x="3814763" y="2971800"/>
          <p14:tracePt t="3220" x="3786188" y="2981325"/>
          <p14:tracePt t="3237" x="3743325" y="3000375"/>
          <p14:tracePt t="3254" x="3705225" y="3014663"/>
          <p14:tracePt t="3271" x="3648075" y="3024188"/>
          <p14:tracePt t="3287" x="3619500" y="3033713"/>
          <p14:tracePt t="3304" x="3586163" y="3033713"/>
          <p14:tracePt t="3320" x="3557588" y="3033713"/>
          <p14:tracePt t="3322" x="3538538" y="3028950"/>
          <p14:tracePt t="3337" x="3509963" y="3024188"/>
          <p14:tracePt t="3354" x="3486150" y="3005138"/>
          <p14:tracePt t="3370" x="3462338" y="2990850"/>
          <p14:tracePt t="3387" x="3438525" y="2952750"/>
          <p14:tracePt t="3404" x="3405188" y="2886075"/>
          <p14:tracePt t="3420" x="3405188" y="2843213"/>
          <p14:tracePt t="3437" x="3405188" y="2800350"/>
          <p14:tracePt t="3454" x="3414713" y="2724150"/>
          <p14:tracePt t="3470" x="3419475" y="2676525"/>
          <p14:tracePt t="3487" x="3429000" y="2638425"/>
          <p14:tracePt t="3504" x="3438525" y="2614613"/>
          <p14:tracePt t="3520" x="3457575" y="2581275"/>
          <p14:tracePt t="3537" x="3462338" y="2571750"/>
          <p14:tracePt t="3554" x="3471863" y="2562225"/>
          <p14:tracePt t="3570" x="3481388" y="2557463"/>
          <p14:tracePt t="3587" x="3500438" y="2547938"/>
          <p14:tracePt t="3604" x="3529013" y="2543175"/>
          <p14:tracePt t="3620" x="3567113" y="2538413"/>
          <p14:tracePt t="3638" x="3629025" y="2543175"/>
          <p14:tracePt t="3654" x="3657600" y="2562225"/>
          <p14:tracePt t="3670" x="3686175" y="2581275"/>
          <p14:tracePt t="3687" x="3709988" y="2605088"/>
          <p14:tracePt t="3704" x="3748088" y="2638425"/>
          <p14:tracePt t="3720" x="3762375" y="2662238"/>
          <p14:tracePt t="3737" x="3776663" y="2686050"/>
          <p14:tracePt t="3754" x="3781425" y="2709863"/>
          <p14:tracePt t="3770" x="3786188" y="2752725"/>
          <p14:tracePt t="3787" x="3786188" y="2805113"/>
          <p14:tracePt t="3804" x="3776663" y="2876550"/>
          <p14:tracePt t="3820" x="3767138" y="2957513"/>
          <p14:tracePt t="3837" x="3752850" y="2990850"/>
          <p14:tracePt t="3853" x="3748088" y="3014663"/>
          <p14:tracePt t="3870" x="3743325" y="3028950"/>
          <p14:tracePt t="3887" x="3733800" y="3043238"/>
          <p14:tracePt t="3904" x="3724275" y="3052763"/>
          <p14:tracePt t="3920" x="3709988" y="3057525"/>
          <p14:tracePt t="3937" x="3700463" y="3062288"/>
          <p14:tracePt t="3953" x="3662363" y="3067050"/>
          <p14:tracePt t="3970" x="3633788" y="3052763"/>
          <p14:tracePt t="3987" x="3590925" y="3000375"/>
          <p14:tracePt t="4003" x="3543300" y="2914650"/>
          <p14:tracePt t="4020" x="3500438" y="2819400"/>
          <p14:tracePt t="4037" x="3481388" y="2767013"/>
          <p14:tracePt t="4053" x="3476625" y="2709863"/>
          <p14:tracePt t="4070" x="3476625" y="2633663"/>
          <p14:tracePt t="4087" x="3476625" y="2581275"/>
          <p14:tracePt t="4103" x="3490913" y="2538413"/>
          <p14:tracePt t="4120" x="3505200" y="2509838"/>
          <p14:tracePt t="4137" x="3543300" y="2471738"/>
          <p14:tracePt t="4153" x="3586163" y="2462213"/>
          <p14:tracePt t="4170" x="3638550" y="2452688"/>
          <p14:tracePt t="4187" x="3681413" y="2462213"/>
          <p14:tracePt t="4203" x="3748088" y="2509838"/>
          <p14:tracePt t="4221" x="3786188" y="2547938"/>
          <p14:tracePt t="4237" x="3829050" y="2595563"/>
          <p14:tracePt t="4255" x="3857625" y="2647950"/>
          <p14:tracePt t="4270" x="3871913" y="2686050"/>
          <p14:tracePt t="4287" x="3876675" y="2709863"/>
          <p14:tracePt t="4304" x="3890963" y="2743200"/>
          <p14:tracePt t="4306" x="3890963" y="2757488"/>
          <p14:tracePt t="4320" x="3900488" y="2790825"/>
          <p14:tracePt t="4337" x="3910013" y="2824163"/>
          <p14:tracePt t="4353" x="3924300" y="2852738"/>
          <p14:tracePt t="4370" x="3943350" y="2890838"/>
          <p14:tracePt t="4387" x="3971925" y="2924175"/>
          <p14:tracePt t="4404" x="3990975" y="2938463"/>
          <p14:tracePt t="4420" x="4000500" y="2952750"/>
          <p14:tracePt t="4437" x="4005263" y="2962275"/>
          <p14:tracePt t="4454" x="4014788" y="2971800"/>
          <p14:tracePt t="4835" x="4038600" y="2971800"/>
          <p14:tracePt t="4842" x="4076700" y="2971800"/>
          <p14:tracePt t="4854" x="4124325" y="2971800"/>
          <p14:tracePt t="4870" x="4205288" y="2971800"/>
          <p14:tracePt t="4887" x="4319588" y="2971800"/>
          <p14:tracePt t="4920" x="4486275" y="2971800"/>
          <p14:tracePt t="4953" x="4757738" y="2957513"/>
          <p14:tracePt t="4970" x="4852988" y="2943225"/>
          <p14:tracePt t="4987" x="4967288" y="2943225"/>
          <p14:tracePt t="5004" x="5110163" y="2943225"/>
          <p14:tracePt t="5020" x="5205413" y="2947988"/>
          <p14:tracePt t="5037" x="5253038" y="2952750"/>
          <p14:tracePt t="5053" x="5291138" y="2952750"/>
          <p14:tracePt t="5070" x="5324475" y="2952750"/>
          <p14:tracePt t="5087" x="5334000" y="2952750"/>
          <p14:tracePt t="5103" x="5343525" y="2952750"/>
          <p14:tracePt t="5305" x="5405438" y="2943225"/>
          <p14:tracePt t="5313" x="5495925" y="2924175"/>
          <p14:tracePt t="5320" x="5572125" y="2914650"/>
          <p14:tracePt t="5337" x="5729288" y="2914650"/>
          <p14:tracePt t="5353" x="5895975" y="2938463"/>
          <p14:tracePt t="5371" x="6124575" y="2981325"/>
          <p14:tracePt t="5387" x="6243638" y="3014663"/>
          <p14:tracePt t="5404" x="6367463" y="3024188"/>
          <p14:tracePt t="5420" x="6467475" y="3033713"/>
          <p14:tracePt t="5437" x="6562725" y="3033713"/>
          <p14:tracePt t="5453" x="6600825" y="3028950"/>
          <p14:tracePt t="5470" x="6615113" y="3024188"/>
          <p14:tracePt t="5487" x="6619875" y="3019425"/>
          <p14:tracePt t="5666" x="6691313" y="3009900"/>
          <p14:tracePt t="5672" x="6777038" y="2990850"/>
          <p14:tracePt t="5680" x="6848475" y="2971800"/>
          <p14:tracePt t="5688" x="6929438" y="2962275"/>
          <p14:tracePt t="5704" x="7077075" y="2938463"/>
          <p14:tracePt t="5720" x="7210425" y="2919413"/>
          <p14:tracePt t="5737" x="7300913" y="2919413"/>
          <p14:tracePt t="5753" x="7415213" y="2919413"/>
          <p14:tracePt t="5770" x="7481888" y="2919413"/>
          <p14:tracePt t="5787" x="7543800" y="2919413"/>
          <p14:tracePt t="5804" x="7624763" y="2919413"/>
          <p14:tracePt t="5820" x="7672388" y="2909888"/>
          <p14:tracePt t="5837" x="7715250" y="2900363"/>
          <p14:tracePt t="5853" x="7743825" y="2895600"/>
          <p14:tracePt t="5870" x="7781925" y="2886075"/>
          <p14:tracePt t="5887" x="7805738" y="2886075"/>
          <p14:tracePt t="5903" x="7824788" y="2886075"/>
          <p14:tracePt t="5920" x="7839075" y="2886075"/>
          <p14:tracePt t="5937" x="7862888" y="2886075"/>
          <p14:tracePt t="5953" x="7877175" y="2886075"/>
          <p14:tracePt t="5970" x="7886700" y="2886075"/>
          <p14:tracePt t="5987" x="7896225" y="2886075"/>
          <p14:tracePt t="6003" x="7905750" y="2886075"/>
          <p14:tracePt t="6020" x="7910513" y="2886075"/>
          <p14:tracePt t="6037" x="7915275" y="2886075"/>
          <p14:tracePt t="6604" x="7777163" y="2886075"/>
          <p14:tracePt t="6612" x="7477125" y="2895600"/>
          <p14:tracePt t="6621" x="7229475" y="2895600"/>
          <p14:tracePt t="6637" x="6657975" y="2905125"/>
          <p14:tracePt t="6653" x="6172200" y="2933700"/>
          <p14:tracePt t="6670" x="5662613" y="2933700"/>
          <p14:tracePt t="6687" x="5486400" y="2933700"/>
          <p14:tracePt t="6720" x="5257800" y="2919413"/>
          <p14:tracePt t="6753" x="5181600" y="2895600"/>
          <p14:tracePt t="6770" x="5176838" y="2886075"/>
          <p14:tracePt t="6972" x="5105400" y="2886075"/>
          <p14:tracePt t="6979" x="5038725" y="2886075"/>
          <p14:tracePt t="6987" x="4972050" y="2886075"/>
          <p14:tracePt t="7003" x="4819650" y="2886075"/>
          <p14:tracePt t="7020" x="4672013" y="2876550"/>
          <p14:tracePt t="7037" x="4567238" y="2871788"/>
          <p14:tracePt t="7053" x="4462463" y="2871788"/>
          <p14:tracePt t="7070" x="4419600" y="2871788"/>
          <p14:tracePt t="7087" x="4371975" y="2871788"/>
          <p14:tracePt t="7103" x="4310063" y="2871788"/>
          <p14:tracePt t="7120" x="4276725" y="2862263"/>
          <p14:tracePt t="7137" x="4233863" y="2862263"/>
          <p14:tracePt t="7153" x="4195763" y="2862263"/>
          <p14:tracePt t="7170" x="4152900" y="2862263"/>
          <p14:tracePt t="7187" x="4124325" y="2862263"/>
          <p14:tracePt t="7203" x="4100513" y="2862263"/>
          <p14:tracePt t="7220" x="4081463" y="2862263"/>
          <p14:tracePt t="7237" x="4048125" y="2862263"/>
          <p14:tracePt t="7253" x="4024313" y="2862263"/>
          <p14:tracePt t="7270" x="4005263" y="2862263"/>
          <p14:tracePt t="7287" x="3981450" y="2862263"/>
          <p14:tracePt t="7303" x="3952875" y="2862263"/>
          <p14:tracePt t="7320" x="3933825" y="2862263"/>
          <p14:tracePt t="7337" x="3919538" y="2862263"/>
          <p14:tracePt t="7353" x="3910013" y="2862263"/>
          <p14:tracePt t="7370" x="3905250" y="2862263"/>
          <p14:tracePt t="7387" x="3900488" y="2862263"/>
          <p14:tracePt t="7403" x="3895725" y="2862263"/>
          <p14:tracePt t="7611" x="3905250" y="2857500"/>
          <p14:tracePt t="7618" x="3919538" y="2857500"/>
          <p14:tracePt t="7625" x="3938588" y="2852738"/>
          <p14:tracePt t="7637" x="3962400" y="2852738"/>
          <p14:tracePt t="7653" x="4024313" y="2852738"/>
          <p14:tracePt t="7670" x="4138613" y="2852738"/>
          <p14:tracePt t="7687" x="4219575" y="2843213"/>
          <p14:tracePt t="7703" x="4286250" y="2838450"/>
          <p14:tracePt t="7720" x="4400550" y="2838450"/>
          <p14:tracePt t="7737" x="4514850" y="2843213"/>
          <p14:tracePt t="7753" x="4610100" y="2847975"/>
          <p14:tracePt t="7770" x="4691063" y="2857500"/>
          <p14:tracePt t="7787" x="4814888" y="2867025"/>
          <p14:tracePt t="7803" x="4938713" y="2881313"/>
          <p14:tracePt t="7820" x="5067300" y="2890838"/>
          <p14:tracePt t="7836" x="5157788" y="2890838"/>
          <p14:tracePt t="7853" x="5291138" y="2895600"/>
          <p14:tracePt t="7870" x="5372100" y="2895600"/>
          <p14:tracePt t="7887" x="5462588" y="2895600"/>
          <p14:tracePt t="7903" x="5553075" y="2895600"/>
          <p14:tracePt t="7920" x="5634038" y="2895600"/>
          <p14:tracePt t="7937" x="5686425" y="2895600"/>
          <p14:tracePt t="7953" x="5748338" y="2909888"/>
          <p14:tracePt t="7970" x="5838825" y="2909888"/>
          <p14:tracePt t="7986" x="5905500" y="2909888"/>
          <p14:tracePt t="8003" x="5976938" y="2919413"/>
          <p14:tracePt t="8020" x="6048375" y="2924175"/>
          <p14:tracePt t="8036" x="6172200" y="2924175"/>
          <p14:tracePt t="8053" x="6262688" y="2924175"/>
          <p14:tracePt t="8070" x="6362700" y="2924175"/>
          <p14:tracePt t="8087" x="6434138" y="2924175"/>
          <p14:tracePt t="8103" x="6496050" y="2924175"/>
          <p14:tracePt t="8120" x="6519863" y="2924175"/>
          <p14:tracePt t="8136" x="6534150" y="2919413"/>
          <p14:tracePt t="8360" x="6553200" y="2919413"/>
          <p14:tracePt t="8367" x="6581775" y="2914650"/>
          <p14:tracePt t="8374" x="6605588" y="2905125"/>
          <p14:tracePt t="8386" x="6634163" y="2905125"/>
          <p14:tracePt t="8403" x="6705600" y="2905125"/>
          <p14:tracePt t="8420" x="6743700" y="2905125"/>
          <p14:tracePt t="8436" x="6772275" y="2905125"/>
          <p14:tracePt t="8453" x="6800850" y="2905125"/>
          <p14:tracePt t="8470" x="6848475" y="2914650"/>
          <p14:tracePt t="8486" x="6881813" y="2914650"/>
          <p14:tracePt t="8503" x="6905625" y="2914650"/>
          <p14:tracePt t="8520" x="6934200" y="2914650"/>
          <p14:tracePt t="8536" x="6972300" y="2919413"/>
          <p14:tracePt t="8553" x="6991350" y="2919413"/>
          <p14:tracePt t="8570" x="7019925" y="2924175"/>
          <p14:tracePt t="8587" x="7043738" y="2924175"/>
          <p14:tracePt t="8603" x="7081838" y="2938463"/>
          <p14:tracePt t="8620" x="7105650" y="2938463"/>
          <p14:tracePt t="8637" x="7138988" y="2938463"/>
          <p14:tracePt t="8653" x="7181850" y="2938463"/>
          <p14:tracePt t="8670" x="7200900" y="2938463"/>
          <p14:tracePt t="8686" x="7224713" y="2938463"/>
          <p14:tracePt t="8703" x="7239000" y="2938463"/>
          <p14:tracePt t="8720" x="7258050" y="2938463"/>
          <p14:tracePt t="8736" x="7277100" y="2938463"/>
          <p14:tracePt t="8753" x="7286625" y="2938463"/>
          <p14:tracePt t="8770" x="7310438" y="2938463"/>
          <p14:tracePt t="8786" x="7339013" y="2938463"/>
          <p14:tracePt t="8803" x="7362825" y="2938463"/>
          <p14:tracePt t="8820" x="7381875" y="2938463"/>
          <p14:tracePt t="8837" x="7415213" y="2938463"/>
          <p14:tracePt t="8853" x="7439025" y="2938463"/>
          <p14:tracePt t="8870" x="7458075" y="2938463"/>
          <p14:tracePt t="8886" x="7477125" y="2938463"/>
          <p14:tracePt t="8903" x="7510463" y="2938463"/>
          <p14:tracePt t="8920" x="7524750" y="2928938"/>
          <p14:tracePt t="8936" x="7548563" y="2928938"/>
          <p14:tracePt t="8953" x="7562850" y="2919413"/>
          <p14:tracePt t="8970" x="7596188" y="2919413"/>
          <p14:tracePt t="8986" x="7620000" y="2909888"/>
          <p14:tracePt t="9003" x="7629525" y="2905125"/>
          <p14:tracePt t="9020" x="7648575" y="2900363"/>
          <p14:tracePt t="9036" x="7662863" y="2900363"/>
          <p14:tracePt t="9053" x="7672388" y="2895600"/>
          <p14:tracePt t="9070" x="7681913" y="2890838"/>
          <p14:tracePt t="9086" x="7691438" y="2881313"/>
          <p14:tracePt t="9103" x="7696200" y="2881313"/>
          <p14:tracePt t="9120" x="7705725" y="2881313"/>
          <p14:tracePt t="9136" x="7710488" y="2881313"/>
          <p14:tracePt t="9170" x="7715250" y="2876550"/>
          <p14:tracePt t="9186" x="7715250" y="2871788"/>
          <p14:tracePt t="9203" x="7715250" y="2862263"/>
          <p14:tracePt t="9220" x="7715250" y="2852738"/>
          <p14:tracePt t="9236" x="7715250" y="2843213"/>
          <p14:tracePt t="9253" x="7715250" y="2838450"/>
          <p14:tracePt t="9270" x="7715250" y="2828925"/>
          <p14:tracePt t="9286" x="7715250" y="2824163"/>
          <p14:tracePt t="9303" x="7715250" y="2819400"/>
          <p14:tracePt t="9320" x="7715250" y="2814638"/>
          <p14:tracePt t="9337" x="7715250" y="2805113"/>
          <p14:tracePt t="9410" x="7715250" y="2800350"/>
          <p14:tracePt t="9417" x="7715250" y="2795588"/>
          <p14:tracePt t="9432" x="7715250" y="2790825"/>
          <p14:tracePt t="9439" x="7715250" y="2786063"/>
          <p14:tracePt t="9454" x="7715250" y="2781300"/>
          <p14:tracePt t="9470" x="7700963" y="2776538"/>
          <p14:tracePt t="9486" x="7677150" y="2767013"/>
          <p14:tracePt t="9503" x="7653338" y="2747963"/>
          <p14:tracePt t="9520" x="7605713" y="2709863"/>
          <p14:tracePt t="9536" x="7567613" y="2686050"/>
          <p14:tracePt t="9553" x="7534275" y="2662238"/>
          <p14:tracePt t="9570" x="7491413" y="2638425"/>
          <p14:tracePt t="9586" x="7405688" y="2595563"/>
          <p14:tracePt t="9603" x="7343775" y="2576513"/>
          <p14:tracePt t="9620" x="7272338" y="2552700"/>
          <p14:tracePt t="9636" x="7186613" y="2543175"/>
          <p14:tracePt t="9653" x="7072313" y="2528888"/>
          <p14:tracePt t="9670" x="7000875" y="2524125"/>
          <p14:tracePt t="9686" x="6929438" y="2509838"/>
          <p14:tracePt t="9703" x="6824663" y="2500313"/>
          <p14:tracePt t="9720" x="6724650" y="2495550"/>
          <p14:tracePt t="9736" x="6596063" y="2486025"/>
          <p14:tracePt t="9753" x="6486525" y="2486025"/>
          <p14:tracePt t="9770" x="6338888" y="2486025"/>
          <p14:tracePt t="9786" x="6229350" y="2486025"/>
          <p14:tracePt t="9803" x="6115050" y="2486025"/>
          <p14:tracePt t="9820" x="6005513" y="2486025"/>
          <p14:tracePt t="9837" x="5891213" y="2486025"/>
          <p14:tracePt t="9853" x="5810250" y="2486025"/>
          <p14:tracePt t="9870" x="5695950" y="2486025"/>
          <p14:tracePt t="9886" x="5595938" y="2486025"/>
          <p14:tracePt t="9903" x="5472113" y="2486025"/>
          <p14:tracePt t="9920" x="5395913" y="2505075"/>
          <p14:tracePt t="9937" x="5329238" y="2509838"/>
          <p14:tracePt t="9953" x="5186363" y="2524125"/>
          <p14:tracePt t="9970" x="5095875" y="2533650"/>
          <p14:tracePt t="9986" x="5024438" y="2538413"/>
          <p14:tracePt t="10003" x="4976813" y="2552700"/>
          <p14:tracePt t="10020" x="4881563" y="2566988"/>
          <p14:tracePt t="10036" x="4824413" y="2586038"/>
          <p14:tracePt t="10053" x="4762500" y="2600325"/>
          <p14:tracePt t="10070" x="4719638" y="2614613"/>
          <p14:tracePt t="10086" x="4657725" y="2633663"/>
          <p14:tracePt t="10103" x="4614863" y="2643188"/>
          <p14:tracePt t="10120" x="4572000" y="2662238"/>
          <p14:tracePt t="10136" x="4505325" y="2690813"/>
          <p14:tracePt t="10153" x="4452938" y="2714625"/>
          <p14:tracePt t="10170" x="4414838" y="2743200"/>
          <p14:tracePt t="10186" x="4362450" y="2762250"/>
          <p14:tracePt t="10203" x="4291013" y="2786063"/>
          <p14:tracePt t="10220" x="4252913" y="2805113"/>
          <p14:tracePt t="10236" x="4224338" y="2824163"/>
          <p14:tracePt t="10253" x="4200525" y="2833688"/>
          <p14:tracePt t="10270" x="4171950" y="2852738"/>
          <p14:tracePt t="10286" x="4157663" y="2857500"/>
          <p14:tracePt t="10303" x="4152900" y="2867025"/>
          <p14:tracePt t="10320" x="4143375" y="2867025"/>
          <p14:tracePt t="10336" x="4138613" y="2867025"/>
          <p14:tracePt t="10353" x="4133850" y="2867025"/>
          <p14:tracePt t="10387" x="4133850" y="2871788"/>
          <p14:tracePt t="10394" x="4133850" y="2876550"/>
          <p14:tracePt t="10409" x="4138613" y="2881313"/>
          <p14:tracePt t="10420" x="4157663" y="2886075"/>
          <p14:tracePt t="10436" x="4248150" y="2909888"/>
          <p14:tracePt t="10453" x="4429125" y="2924175"/>
          <p14:tracePt t="10470" x="4552950" y="2924175"/>
          <p14:tracePt t="10486" x="4695825" y="2924175"/>
          <p14:tracePt t="10503" x="4833938" y="2924175"/>
          <p14:tracePt t="10520" x="4991100" y="2924175"/>
          <p14:tracePt t="10536" x="5081588" y="2933700"/>
          <p14:tracePt t="10553" x="5181600" y="2938463"/>
          <p14:tracePt t="10570" x="5353050" y="2957513"/>
          <p14:tracePt t="10586" x="5443538" y="2957513"/>
          <p14:tracePt t="10603" x="5538788" y="2962275"/>
          <p14:tracePt t="10620" x="5629275" y="2962275"/>
          <p14:tracePt t="10636" x="5762625" y="2971800"/>
          <p14:tracePt t="10653" x="5857875" y="2981325"/>
          <p14:tracePt t="10670" x="5905500" y="2981325"/>
          <p14:tracePt t="10686" x="5962650" y="2981325"/>
          <p14:tracePt t="10703" x="6062663" y="2981325"/>
          <p14:tracePt t="10720" x="6124575" y="2981325"/>
          <p14:tracePt t="10736" x="6200775" y="2981325"/>
          <p14:tracePt t="10753" x="6281738" y="2981325"/>
          <p14:tracePt t="10770" x="6362700" y="2981325"/>
          <p14:tracePt t="10786" x="6443663" y="2981325"/>
          <p14:tracePt t="10803" x="6534150" y="2976563"/>
          <p14:tracePt t="10820" x="6672263" y="2967038"/>
          <p14:tracePt t="10836" x="6743700" y="2962275"/>
          <p14:tracePt t="10853" x="6810375" y="2962275"/>
          <p14:tracePt t="10870" x="6915150" y="2952750"/>
          <p14:tracePt t="10886" x="7062788" y="2952750"/>
          <p14:tracePt t="10903" x="7138988" y="2952750"/>
          <p14:tracePt t="10920" x="7200900" y="2952750"/>
          <p14:tracePt t="10936" x="7234238" y="2952750"/>
          <p14:tracePt t="10953" x="7296150" y="2952750"/>
          <p14:tracePt t="10970" x="7329488" y="2952750"/>
          <p14:tracePt t="10986" x="7367588" y="2952750"/>
          <p14:tracePt t="11003" x="7429500" y="2952750"/>
          <p14:tracePt t="11020" x="7458075" y="2952750"/>
          <p14:tracePt t="11036" x="7486650" y="2952750"/>
          <p14:tracePt t="11053" x="7505700" y="2952750"/>
          <p14:tracePt t="11070" x="7539038" y="2952750"/>
          <p14:tracePt t="11086" x="7553325" y="2952750"/>
          <p14:tracePt t="11103" x="7567613" y="2952750"/>
          <p14:tracePt t="11120" x="7577138" y="2952750"/>
          <p14:tracePt t="11136" x="7586663" y="2952750"/>
          <p14:tracePt t="11153" x="7596188" y="2952750"/>
          <p14:tracePt t="11170" x="7600950" y="2952750"/>
          <p14:tracePt t="11187" x="7605713" y="2952750"/>
          <p14:tracePt t="11203" x="7615238" y="2952750"/>
          <p14:tracePt t="11220" x="7624763" y="2952750"/>
          <p14:tracePt t="11236" x="7629525" y="2952750"/>
          <p14:tracePt t="11253" x="7634288" y="2952750"/>
          <p14:tracePt t="11312" x="7639050" y="2952750"/>
          <p14:tracePt t="11833" x="7496175" y="3033713"/>
          <p14:tracePt t="11841" x="7234238" y="3162300"/>
          <p14:tracePt t="11853" x="6948488" y="3314700"/>
          <p14:tracePt t="11886" x="5353050" y="4071938"/>
          <p14:tracePt t="11920" x="4495800" y="4448175"/>
          <p14:tracePt t="11937" x="4243388" y="4595813"/>
          <p14:tracePt t="11953" x="4148138" y="4643438"/>
          <p14:tracePt t="11970" x="4100513" y="4672013"/>
          <p14:tracePt t="11986" x="4062413" y="4691063"/>
          <p14:tracePt t="12003" x="4019550" y="4705350"/>
          <p14:tracePt t="12020" x="3990975" y="4710113"/>
          <p14:tracePt t="12036" x="3971925" y="4724400"/>
          <p14:tracePt t="12053" x="3952875" y="4729163"/>
          <p14:tracePt t="12070" x="3933825" y="4738688"/>
          <p14:tracePt t="12086" x="3924300" y="4738688"/>
          <p14:tracePt t="12103" x="3919538" y="4738688"/>
          <p14:tracePt t="12120" x="3914775" y="4738688"/>
          <p14:tracePt t="12136" x="3910013" y="4738688"/>
          <p14:tracePt t="12153" x="3905250" y="4748213"/>
          <p14:tracePt t="12170" x="3895725" y="4757738"/>
          <p14:tracePt t="12186" x="3867150" y="4805363"/>
          <p14:tracePt t="12203" x="3848100" y="4843463"/>
          <p14:tracePt t="12220" x="3824288" y="4881563"/>
          <p14:tracePt t="12236" x="3810000" y="4919663"/>
          <p14:tracePt t="12253" x="3771900" y="4981575"/>
          <p14:tracePt t="12269" x="3748088" y="5029200"/>
          <p14:tracePt t="12286" x="3705225" y="5076825"/>
          <p14:tracePt t="12303" x="3652838" y="5133975"/>
          <p14:tracePt t="12320" x="3605213" y="5176838"/>
          <p14:tracePt t="12336" x="3557588" y="5214938"/>
          <p14:tracePt t="12353" x="3509963" y="5248275"/>
          <p14:tracePt t="12369" x="3443288" y="5281613"/>
          <p14:tracePt t="12386" x="3395663" y="5295900"/>
          <p14:tracePt t="12403" x="3348038" y="5300663"/>
          <p14:tracePt t="12420" x="3295650" y="5300663"/>
          <p14:tracePt t="12436" x="3228975" y="5286375"/>
          <p14:tracePt t="12453" x="3190875" y="5272088"/>
          <p14:tracePt t="12470" x="3167063" y="5262563"/>
          <p14:tracePt t="12487" x="3148013" y="5253038"/>
          <p14:tracePt t="12503" x="3143250" y="5243513"/>
          <p14:tracePt t="12520" x="3143250" y="5233988"/>
          <p14:tracePt t="12536" x="3148013" y="5224463"/>
          <p14:tracePt t="12553" x="3276600" y="5162550"/>
          <p14:tracePt t="12570" x="3438525" y="5129213"/>
          <p14:tracePt t="12586" x="3638550" y="5100638"/>
          <p14:tracePt t="12603" x="3838575" y="5091113"/>
          <p14:tracePt t="12620" x="4200525" y="5062538"/>
          <p14:tracePt t="12636" x="4410075" y="5053013"/>
          <p14:tracePt t="12653" x="4619625" y="5043488"/>
          <p14:tracePt t="12670" x="4829175" y="5024438"/>
          <p14:tracePt t="12686" x="5057775" y="5010150"/>
          <p14:tracePt t="12703" x="5157788" y="5000625"/>
          <p14:tracePt t="12720" x="5238750" y="5000625"/>
          <p14:tracePt t="12736" x="5300663" y="5000625"/>
          <p14:tracePt t="12753" x="5314950" y="5000625"/>
          <p14:tracePt t="12770" x="5324475" y="5000625"/>
          <p14:tracePt t="12786" x="5329238" y="5005388"/>
          <p14:tracePt t="12803" x="5329238" y="5029200"/>
          <p14:tracePt t="12819" x="5310188" y="5053013"/>
          <p14:tracePt t="12836" x="5267325" y="5110163"/>
          <p14:tracePt t="12853" x="5143500" y="5205413"/>
          <p14:tracePt t="12870" x="4824413" y="5391150"/>
          <p14:tracePt t="12887" x="4638675" y="5457825"/>
          <p14:tracePt t="12903" x="4457700" y="5500688"/>
          <p14:tracePt t="12919" x="4324350" y="5529263"/>
          <p14:tracePt t="12936" x="4200525" y="5557838"/>
          <p14:tracePt t="12953" x="4167188" y="5562600"/>
          <p14:tracePt t="12970" x="4157663" y="5567363"/>
          <p14:tracePt t="12986" x="4148138" y="5567363"/>
          <p14:tracePt t="13019" x="4152900" y="5562600"/>
          <p14:tracePt t="13036" x="4186238" y="5553075"/>
          <p14:tracePt t="13053" x="4348163" y="5519738"/>
          <p14:tracePt t="13069" x="4476750" y="5510213"/>
          <p14:tracePt t="13086" x="4610100" y="5510213"/>
          <p14:tracePt t="13103" x="4719638" y="5505450"/>
          <p14:tracePt t="13119" x="4857750" y="5495925"/>
          <p14:tracePt t="13136" x="4910138" y="5491163"/>
          <p14:tracePt t="13153" x="4953000" y="5481638"/>
          <p14:tracePt t="13170" x="4981575" y="5476875"/>
          <p14:tracePt t="13186" x="5010150" y="5476875"/>
          <p14:tracePt t="13203" x="5014913" y="5476875"/>
          <p14:tracePt t="13220" x="5024438" y="5476875"/>
          <p14:tracePt t="14457" x="5029200" y="5438775"/>
          <p14:tracePt t="14463" x="5038725" y="5395913"/>
          <p14:tracePt t="14472" x="5053013" y="5324475"/>
          <p14:tracePt t="14486" x="5076825" y="5229225"/>
          <p14:tracePt t="14503" x="5110163" y="5143500"/>
          <p14:tracePt t="14520" x="5138738" y="5067300"/>
          <p14:tracePt t="14553" x="5219700" y="4876800"/>
          <p14:tracePt t="14586" x="5262563" y="4767263"/>
          <p14:tracePt t="14603" x="5276850" y="4710113"/>
          <p14:tracePt t="14619" x="5281613" y="4662488"/>
          <p14:tracePt t="14636" x="5281613" y="4605338"/>
          <p14:tracePt t="14653" x="5276850" y="4481513"/>
          <p14:tracePt t="14669" x="5243513" y="4300538"/>
          <p14:tracePt t="14686" x="5210175" y="4181475"/>
          <p14:tracePt t="14703" x="5148263" y="4019550"/>
          <p14:tracePt t="14719" x="5053013" y="3819525"/>
          <p14:tracePt t="14736" x="4991100" y="3738563"/>
          <p14:tracePt t="14754" x="4933950" y="3657600"/>
          <p14:tracePt t="14770" x="4872038" y="3576638"/>
          <p14:tracePt t="14787" x="4791075" y="3448050"/>
          <p14:tracePt t="14803" x="4738688" y="3381375"/>
          <p14:tracePt t="14819" x="4686300" y="3324225"/>
          <p14:tracePt t="14836" x="4643438" y="3271838"/>
          <p14:tracePt t="14853" x="4562475" y="3200400"/>
          <p14:tracePt t="14869" x="4514850" y="3162300"/>
          <p14:tracePt t="14886" x="4476750" y="3128963"/>
          <p14:tracePt t="14903" x="4438650" y="3095625"/>
          <p14:tracePt t="14919" x="4386263" y="3057525"/>
          <p14:tracePt t="14936" x="4348163" y="3033713"/>
          <p14:tracePt t="14953" x="4310063" y="3009900"/>
          <p14:tracePt t="14969" x="4262438" y="2986088"/>
          <p14:tracePt t="14986" x="4224338" y="2971800"/>
          <p14:tracePt t="15003" x="4195763" y="2957513"/>
          <p14:tracePt t="15019" x="4167188" y="2947988"/>
          <p14:tracePt t="15036" x="4119563" y="2924175"/>
          <p14:tracePt t="15053" x="4095750" y="2905125"/>
          <p14:tracePt t="15069" x="4067175" y="2895600"/>
          <p14:tracePt t="15086" x="4043363" y="2890838"/>
          <p14:tracePt t="15103" x="4010025" y="2876550"/>
          <p14:tracePt t="15120" x="3986213" y="2867025"/>
          <p14:tracePt t="15136" x="3957638" y="2862263"/>
          <p14:tracePt t="15153" x="3910013" y="2857500"/>
          <p14:tracePt t="15170" x="3881438" y="2857500"/>
          <p14:tracePt t="15186" x="3852863" y="2857500"/>
          <p14:tracePt t="15203" x="3838575" y="2857500"/>
          <p14:tracePt t="15220" x="3824288" y="2857500"/>
          <p14:tracePt t="15236" x="3814763" y="2857500"/>
          <p14:tracePt t="15253" x="3810000" y="2857500"/>
          <p14:tracePt t="15269" x="3805238" y="2857500"/>
          <p14:tracePt t="15303" x="3805238" y="2852738"/>
          <p14:tracePt t="15319" x="3810000" y="2847975"/>
          <p14:tracePt t="15336" x="3848100" y="2847975"/>
          <p14:tracePt t="15353" x="3929063" y="2847975"/>
          <p14:tracePt t="15370" x="4000500" y="2847975"/>
          <p14:tracePt t="15386" x="4090988" y="2847975"/>
          <p14:tracePt t="15403" x="4267200" y="2847975"/>
          <p14:tracePt t="15420" x="4371975" y="2857500"/>
          <p14:tracePt t="15436" x="4481513" y="2857500"/>
          <p14:tracePt t="15453" x="4662488" y="2857500"/>
          <p14:tracePt t="15469" x="4914900" y="2857500"/>
          <p14:tracePt t="15486" x="5081588" y="2843213"/>
          <p14:tracePt t="15503" x="5272088" y="2843213"/>
          <p14:tracePt t="15520" x="5448300" y="2843213"/>
          <p14:tracePt t="15536" x="5738813" y="2857500"/>
          <p14:tracePt t="15553" x="5938838" y="2876550"/>
          <p14:tracePt t="15569" x="6138863" y="2876550"/>
          <p14:tracePt t="15586" x="6372225" y="2862263"/>
          <p14:tracePt t="15603" x="6657975" y="2833688"/>
          <p14:tracePt t="15620" x="6848475" y="2809875"/>
          <p14:tracePt t="15636" x="7010400" y="2790825"/>
          <p14:tracePt t="15653" x="7148513" y="2767013"/>
          <p14:tracePt t="15670" x="7191375" y="2762250"/>
          <p14:tracePt t="15686" x="7219950" y="2752725"/>
          <p14:tracePt t="15703" x="7229475" y="2752725"/>
          <p14:tracePt t="15918" x="7267575" y="2752725"/>
          <p14:tracePt t="15926" x="7334250" y="2752725"/>
          <p14:tracePt t="15936" x="7391400" y="2752725"/>
          <p14:tracePt t="15953" x="7505700" y="2767013"/>
          <p14:tracePt t="15969" x="7634288" y="2795588"/>
          <p14:tracePt t="15986" x="7696200" y="2809875"/>
          <p14:tracePt t="16003" x="7734300" y="2824163"/>
          <p14:tracePt t="16019" x="7777163" y="2833688"/>
          <p14:tracePt t="16036" x="7796213" y="2838450"/>
          <p14:tracePt t="16053" x="7805738" y="2843213"/>
          <p14:tracePt t="16069" x="7820025" y="2852738"/>
          <p14:tracePt t="16086" x="7829550" y="2852738"/>
          <p14:tracePt t="16103" x="7834313" y="2852738"/>
          <p14:tracePt t="16119" x="7843838" y="2852738"/>
          <p14:tracePt t="16136" x="7848600" y="2852738"/>
          <p14:tracePt t="16153" x="7853363" y="2852738"/>
          <p14:tracePt t="16410" x="7867650" y="2843213"/>
          <p14:tracePt t="16417" x="7877175" y="2824163"/>
          <p14:tracePt t="16425" x="7891463" y="2809875"/>
          <p14:tracePt t="16436" x="7900988" y="2790825"/>
          <p14:tracePt t="16453" x="7915275" y="2776538"/>
          <p14:tracePt t="16469" x="7924800" y="2747963"/>
          <p14:tracePt t="16486" x="7934325" y="2728913"/>
          <p14:tracePt t="16503" x="7939088" y="2705100"/>
          <p14:tracePt t="16519" x="7939088" y="2676525"/>
          <p14:tracePt t="16536" x="7939088" y="2638425"/>
          <p14:tracePt t="16553" x="7939088" y="2619375"/>
          <p14:tracePt t="16569" x="7939088" y="2600325"/>
          <p14:tracePt t="16587" x="7939088" y="2586038"/>
          <p14:tracePt t="16603" x="7939088" y="2581275"/>
          <p14:tracePt t="16620" x="7939088" y="2576513"/>
          <p14:tracePt t="16636" x="7939088" y="2566988"/>
          <p14:tracePt t="16653" x="7929563" y="2566988"/>
          <p14:tracePt t="16669" x="7910513" y="2566988"/>
          <p14:tracePt t="16686" x="7886700" y="2576513"/>
          <p14:tracePt t="16703" x="7867650" y="2586038"/>
          <p14:tracePt t="16719" x="7853363" y="2586038"/>
          <p14:tracePt t="16736" x="7843838" y="2586038"/>
          <p14:tracePt t="16753" x="7839075" y="2586038"/>
          <p14:tracePt t="16770" x="7834313" y="2586038"/>
          <p14:tracePt t="16828" x="7829550" y="2586038"/>
          <p14:tracePt t="16835" x="7824788" y="2590800"/>
          <p14:tracePt t="16858" x="7820025" y="2595563"/>
          <p14:tracePt t="16865" x="7815263" y="2595563"/>
          <p14:tracePt t="16872" x="7815263" y="2600325"/>
          <p14:tracePt t="16886" x="7815263" y="2605088"/>
          <p14:tracePt t="17107" x="7815263" y="2609850"/>
          <p14:tracePt t="17114" x="7815263" y="2614613"/>
          <p14:tracePt t="17129" x="7815263" y="2619375"/>
          <p14:tracePt t="17144" x="7815263" y="2624138"/>
          <p14:tracePt t="17408" x="7815263" y="2628900"/>
          <p14:tracePt t="17415" x="7815263" y="2633663"/>
          <p14:tracePt t="17423" x="7820025" y="2633663"/>
          <p14:tracePt t="17436" x="7824788" y="2638425"/>
          <p14:tracePt t="17452" x="7834313" y="2662238"/>
          <p14:tracePt t="17469" x="7839075" y="2686050"/>
          <p14:tracePt t="17486" x="7839075" y="2709863"/>
          <p14:tracePt t="17502" x="7839075" y="2724150"/>
          <p14:tracePt t="17519" x="7839075" y="2743200"/>
          <p14:tracePt t="17536" x="7839075" y="2757488"/>
          <p14:tracePt t="17552" x="7829550" y="2781300"/>
          <p14:tracePt t="17570" x="7824788" y="2795588"/>
          <p14:tracePt t="17586" x="7820025" y="2809875"/>
          <p14:tracePt t="17603" x="7810500" y="2824163"/>
          <p14:tracePt t="17619" x="7810500" y="2833688"/>
          <p14:tracePt t="17636" x="7810500" y="2847975"/>
          <p14:tracePt t="17653" x="7810500" y="2852738"/>
          <p14:tracePt t="17669" x="7810500" y="2862263"/>
          <p14:tracePt t="17686" x="7810500" y="2867025"/>
          <p14:tracePt t="17863" x="7691438" y="2876550"/>
          <p14:tracePt t="17871" x="7543800" y="2895600"/>
          <p14:tracePt t="17878" x="7415213" y="2914650"/>
          <p14:tracePt t="17886" x="7267575" y="2938463"/>
          <p14:tracePt t="17902" x="6919913" y="2995613"/>
          <p14:tracePt t="17919" x="6619875" y="3038475"/>
          <p14:tracePt t="17936" x="6300788" y="3081338"/>
          <p14:tracePt t="17952" x="5957888" y="3076575"/>
          <p14:tracePt t="17969" x="5748338" y="3052763"/>
          <p14:tracePt t="17986" x="5576888" y="3014663"/>
          <p14:tracePt t="18003" x="5329238" y="2981325"/>
          <p14:tracePt t="18019" x="5191125" y="2962275"/>
          <p14:tracePt t="18036" x="5091113" y="2962275"/>
          <p14:tracePt t="18052" x="5024438" y="2962275"/>
          <p14:tracePt t="18069" x="4938713" y="2971800"/>
          <p14:tracePt t="18086" x="4872038" y="2990850"/>
          <p14:tracePt t="18102" x="4824413" y="3005138"/>
          <p14:tracePt t="18119" x="4786313" y="3009900"/>
          <p14:tracePt t="18136" x="4752975" y="3014663"/>
          <p14:tracePt t="18152" x="4738688" y="3014663"/>
          <p14:tracePt t="18169" x="4733925" y="3014663"/>
          <p14:tracePt t="18202" x="4752975" y="3009900"/>
          <p14:tracePt t="18219" x="4848225" y="2986088"/>
          <p14:tracePt t="18236" x="5081588" y="2962275"/>
          <p14:tracePt t="18253" x="5495925" y="2928938"/>
          <p14:tracePt t="18269" x="5815013" y="2928938"/>
          <p14:tracePt t="18286" x="6072188" y="2928938"/>
          <p14:tracePt t="18303" x="6343650" y="2928938"/>
          <p14:tracePt t="18304" x="6453188" y="2928938"/>
          <p14:tracePt t="18319" x="6643688" y="2914650"/>
          <p14:tracePt t="18336" x="6810375" y="2914650"/>
          <p14:tracePt t="18353" x="6948488" y="2905125"/>
          <p14:tracePt t="18369" x="7024688" y="2905125"/>
          <p14:tracePt t="18387" x="7096125" y="2895600"/>
          <p14:tracePt t="18403" x="7124700" y="2895600"/>
          <p14:tracePt t="18419" x="7138988" y="2895600"/>
          <p14:tracePt t="18436" x="7148513" y="2895600"/>
          <p14:tracePt t="18452" x="7158038" y="2895600"/>
          <p14:tracePt t="18469" x="7162800" y="2895600"/>
          <p14:tracePt t="18503" x="7172325" y="2895600"/>
          <p14:tracePt t="18928" x="7105650" y="2947988"/>
          <p14:tracePt t="18936" x="6981825" y="3062288"/>
          <p14:tracePt t="18943" x="6834188" y="3200400"/>
          <p14:tracePt t="18969" x="6172200" y="3648075"/>
          <p14:tracePt t="19003" x="5262563" y="4276725"/>
          <p14:tracePt t="19019" x="5010150" y="4452938"/>
          <p14:tracePt t="19036" x="4791075" y="4629150"/>
          <p14:tracePt t="19053" x="4543425" y="4824413"/>
          <p14:tracePt t="19069" x="4414838" y="4905375"/>
          <p14:tracePt t="19086" x="4295775" y="4967288"/>
          <p14:tracePt t="19102" x="4186238" y="5005388"/>
          <p14:tracePt t="19119" x="4071938" y="5062538"/>
          <p14:tracePt t="19136" x="4010025" y="5110163"/>
          <p14:tracePt t="19152" x="3952875" y="5157788"/>
          <p14:tracePt t="19169" x="3914775" y="5205413"/>
          <p14:tracePt t="19186" x="3838575" y="5257800"/>
          <p14:tracePt t="19202" x="3790950" y="5291138"/>
          <p14:tracePt t="19219" x="3752850" y="5314950"/>
          <p14:tracePt t="19236" x="3714750" y="5343525"/>
          <p14:tracePt t="19252" x="3667125" y="5367338"/>
          <p14:tracePt t="19269" x="3643313" y="5381625"/>
          <p14:tracePt t="19286" x="3619500" y="5395913"/>
          <p14:tracePt t="19303" x="3600450" y="5405438"/>
          <p14:tracePt t="19319" x="3581400" y="5410200"/>
          <p14:tracePt t="19336" x="3562350" y="5410200"/>
          <p14:tracePt t="19352" x="3543300" y="5410200"/>
          <p14:tracePt t="19369" x="3486150" y="5391150"/>
          <p14:tracePt t="19386" x="3424238" y="5367338"/>
          <p14:tracePt t="19402" x="3357563" y="5334000"/>
          <p14:tracePt t="19419" x="3290888" y="5276850"/>
          <p14:tracePt t="19436" x="3238500" y="5233988"/>
          <p14:tracePt t="19452" x="3219450" y="5210175"/>
          <p14:tracePt t="19469" x="3209925" y="5205413"/>
          <p14:tracePt t="19486" x="3205163" y="5200650"/>
          <p14:tracePt t="19502" x="3200400" y="5191125"/>
          <p14:tracePt t="19519" x="3205163" y="5181600"/>
          <p14:tracePt t="19536" x="3248025" y="5172075"/>
          <p14:tracePt t="19552" x="3443288" y="5129213"/>
          <p14:tracePt t="19569" x="3590925" y="5100638"/>
          <p14:tracePt t="19586" x="3781425" y="5086350"/>
          <p14:tracePt t="19602" x="3952875" y="5067300"/>
          <p14:tracePt t="19619" x="4138613" y="5067300"/>
          <p14:tracePt t="19636" x="4233863" y="5072063"/>
          <p14:tracePt t="19652" x="4314825" y="5091113"/>
          <p14:tracePt t="19669" x="4362450" y="5105400"/>
          <p14:tracePt t="19686" x="4395788" y="5124450"/>
          <p14:tracePt t="19702" x="4405313" y="5129213"/>
          <p14:tracePt t="19719" x="4410075" y="5148263"/>
          <p14:tracePt t="19736" x="4395788" y="5210175"/>
          <p14:tracePt t="19752" x="4371975" y="5248275"/>
          <p14:tracePt t="19769" x="4314825" y="5291138"/>
          <p14:tracePt t="19786" x="4257675" y="5343525"/>
          <p14:tracePt t="19802" x="4124325" y="5443538"/>
          <p14:tracePt t="19819" x="4057650" y="5495925"/>
          <p14:tracePt t="19836" x="4010025" y="5538788"/>
          <p14:tracePt t="19852" x="3976688" y="5567363"/>
          <p14:tracePt t="19869" x="3962400" y="5586413"/>
          <p14:tracePt t="19886" x="3952875" y="5595938"/>
          <p14:tracePt t="19902" x="3948113" y="5600700"/>
          <p14:tracePt t="19919" x="3948113" y="5605463"/>
          <p14:tracePt t="19936" x="3948113" y="5614988"/>
          <p14:tracePt t="19969" x="3948113" y="5619750"/>
          <p14:tracePt t="19986" x="3948113" y="5624513"/>
          <p14:tracePt t="20002" x="3948113" y="5629275"/>
          <p14:tracePt t="20019" x="3948113" y="5634038"/>
          <p14:tracePt t="20036" x="3948113" y="5638800"/>
          <p14:tracePt t="20052" x="3948113" y="5648325"/>
          <p14:tracePt t="20069" x="3948113" y="5653088"/>
          <p14:tracePt t="20133" x="3948113" y="5657850"/>
          <p14:tracePt t="20155" x="3952875" y="5657850"/>
          <p14:tracePt t="20162" x="3957638" y="5657850"/>
          <p14:tracePt t="20170" x="3957638" y="5662613"/>
          <p14:tracePt t="20186" x="3967163" y="5667375"/>
          <p14:tracePt t="20202" x="3967163" y="5672138"/>
          <p14:tracePt t="20831" x="4052888" y="5657850"/>
          <p14:tracePt t="20838" x="4229100" y="5624513"/>
          <p14:tracePt t="20845" x="4400550" y="5600700"/>
          <p14:tracePt t="20854" x="4524375" y="5581650"/>
          <p14:tracePt t="20869" x="4814888" y="5519738"/>
          <p14:tracePt t="20886" x="5076825" y="5467350"/>
          <p14:tracePt t="20919" x="5572125" y="5348288"/>
          <p14:tracePt t="20953" x="5810250" y="5334000"/>
          <p14:tracePt t="20969" x="5876925" y="5334000"/>
          <p14:tracePt t="20986" x="5938838" y="5334000"/>
          <p14:tracePt t="21002" x="5967413" y="5334000"/>
          <p14:tracePt t="21019" x="5991225" y="5324475"/>
          <p14:tracePt t="21036" x="6000750" y="5319713"/>
          <p14:tracePt t="21052" x="6019800" y="5310188"/>
          <p14:tracePt t="21069" x="6029325" y="5300663"/>
          <p14:tracePt t="21086" x="6034088" y="5300663"/>
          <p14:tracePt t="21103" x="6043613" y="5300663"/>
          <p14:tracePt t="21119" x="6048375" y="5300663"/>
          <p14:tracePt t="21136" x="6057900" y="5291138"/>
          <p14:tracePt t="21152" x="6072188" y="5281613"/>
          <p14:tracePt t="21169" x="6105525" y="5257800"/>
          <p14:tracePt t="21186" x="6129338" y="5248275"/>
          <p14:tracePt t="21202" x="6143625" y="5243513"/>
          <p14:tracePt t="21219" x="6162675" y="5238750"/>
          <p14:tracePt t="21236" x="6176963" y="5229225"/>
          <p14:tracePt t="21252" x="6181725" y="5229225"/>
          <p14:tracePt t="21269" x="6186488" y="5229225"/>
          <p14:tracePt t="21286" x="6196013" y="5229225"/>
          <p14:tracePt t="21396" x="6200775" y="5229225"/>
          <p14:tracePt t="21654" x="6224588" y="5205413"/>
          <p14:tracePt t="21661" x="6262688" y="5181600"/>
          <p14:tracePt t="21669" x="6291263" y="5157788"/>
          <p14:tracePt t="21686" x="6329363" y="5124450"/>
          <p14:tracePt t="21702" x="6343650" y="5110163"/>
          <p14:tracePt t="21719" x="6362700" y="5100638"/>
          <p14:tracePt t="21735" x="6367463" y="5095875"/>
          <p14:tracePt t="21769" x="6376988" y="5081588"/>
          <p14:tracePt t="21802" x="6376988" y="5076825"/>
          <p14:tracePt t="21822" x="6381750" y="5076825"/>
          <p14:tracePt t="21881" x="6386513" y="5076825"/>
          <p14:tracePt t="21896" x="6391275" y="5086350"/>
          <p14:tracePt t="21903" x="6396038" y="5105400"/>
          <p14:tracePt t="21910" x="6410325" y="5124450"/>
          <p14:tracePt t="21919" x="6415088" y="5148263"/>
          <p14:tracePt t="21935" x="6434138" y="5186363"/>
          <p14:tracePt t="21952" x="6457950" y="5224463"/>
          <p14:tracePt t="21969" x="6491288" y="5272088"/>
          <p14:tracePt t="21986" x="6515100" y="5305425"/>
          <p14:tracePt t="22002" x="6538913" y="5334000"/>
          <p14:tracePt t="22019" x="6567488" y="5386388"/>
          <p14:tracePt t="22036" x="6596063" y="5438775"/>
          <p14:tracePt t="22052" x="6610350" y="5472113"/>
          <p14:tracePt t="22069" x="6615113" y="5495925"/>
          <p14:tracePt t="22085" x="6619875" y="5510213"/>
          <p14:tracePt t="22102" x="6619875" y="5543550"/>
          <p14:tracePt t="22119" x="6619875" y="5562600"/>
          <p14:tracePt t="22135" x="6619875" y="5586413"/>
          <p14:tracePt t="22152" x="6610350" y="5614988"/>
          <p14:tracePt t="22169" x="6605588" y="5629275"/>
          <p14:tracePt t="22185" x="6605588" y="5634038"/>
          <p14:tracePt t="22202" x="6605588" y="5638800"/>
          <p14:tracePt t="22219" x="6605588" y="5648325"/>
          <p14:tracePt t="22498" x="6472238" y="5643563"/>
          <p14:tracePt t="22505" x="6257925" y="5619750"/>
          <p14:tracePt t="22513" x="6091238" y="5605463"/>
          <p14:tracePt t="22521" x="5905500" y="5595938"/>
          <p14:tracePt t="22536" x="5519738" y="5548313"/>
          <p14:tracePt t="22552" x="5272088" y="5491163"/>
          <p14:tracePt t="22586" x="4838700" y="5276850"/>
          <p14:tracePt t="22619" x="4729163" y="5191125"/>
          <p14:tracePt t="22636" x="4695825" y="5157788"/>
          <p14:tracePt t="22652" x="4667250" y="5124450"/>
          <p14:tracePt t="22669" x="4648200" y="5105400"/>
          <p14:tracePt t="22685" x="4633913" y="5091113"/>
          <p14:tracePt t="22702" x="4624388" y="5076825"/>
          <p14:tracePt t="22719" x="4614863" y="5067300"/>
          <p14:tracePt t="22735" x="4605338" y="5057775"/>
          <p14:tracePt t="22752" x="4595813" y="5053013"/>
          <p14:tracePt t="22769" x="4576763" y="5038725"/>
          <p14:tracePt t="22785" x="4538663" y="5019675"/>
          <p14:tracePt t="22802" x="4495800" y="5000625"/>
          <p14:tracePt t="22819" x="4448175" y="4986338"/>
          <p14:tracePt t="22835" x="4395788" y="4972050"/>
          <p14:tracePt t="22852" x="4367213" y="4962525"/>
          <p14:tracePt t="22869" x="4333875" y="4948238"/>
          <p14:tracePt t="22885" x="4314825" y="4938713"/>
          <p14:tracePt t="22902" x="4271963" y="4929188"/>
          <p14:tracePt t="22919" x="4252913" y="4919663"/>
          <p14:tracePt t="22935" x="4229100" y="4914900"/>
          <p14:tracePt t="22952" x="4205288" y="4914900"/>
          <p14:tracePt t="22969" x="4181475" y="4919663"/>
          <p14:tracePt t="22985" x="4171950" y="4924425"/>
          <p14:tracePt t="23002" x="4167188" y="4933950"/>
          <p14:tracePt t="23019" x="4162425" y="4938713"/>
          <p14:tracePt t="23247" x="4138613" y="4953000"/>
          <p14:tracePt t="23254" x="4100513" y="4957763"/>
          <p14:tracePt t="23262" x="4067175" y="4967288"/>
          <p14:tracePt t="23269" x="4038600" y="4981575"/>
          <p14:tracePt t="23285" x="3986213" y="4986338"/>
          <p14:tracePt t="23302" x="3943350" y="4991100"/>
          <p14:tracePt t="23319" x="3910013" y="4991100"/>
          <p14:tracePt t="23335" x="3867150" y="4986338"/>
          <p14:tracePt t="23352" x="3848100" y="4981575"/>
          <p14:tracePt t="23369" x="3824288" y="4976813"/>
          <p14:tracePt t="23385" x="3805238" y="4957763"/>
          <p14:tracePt t="23402" x="3776663" y="4910138"/>
          <p14:tracePt t="23419" x="3757613" y="4848225"/>
          <p14:tracePt t="23435" x="3752850" y="4786313"/>
          <p14:tracePt t="23452" x="3752850" y="4719638"/>
          <p14:tracePt t="23469" x="3762375" y="4691063"/>
          <p14:tracePt t="23485" x="3781425" y="4652963"/>
          <p14:tracePt t="23502" x="3805238" y="4629150"/>
          <p14:tracePt t="23519" x="3881438" y="4576763"/>
          <p14:tracePt t="23535" x="3943350" y="4562475"/>
          <p14:tracePt t="23552" x="4005263" y="4562475"/>
          <p14:tracePt t="23569" x="4048125" y="4567238"/>
          <p14:tracePt t="23585" x="4081463" y="4591050"/>
          <p14:tracePt t="23602" x="4100513" y="4643438"/>
          <p14:tracePt t="23619" x="4110038" y="4748213"/>
          <p14:tracePt t="23636" x="4100513" y="4838700"/>
          <p14:tracePt t="23652" x="4057650" y="4933950"/>
          <p14:tracePt t="23669" x="4014788" y="4981575"/>
          <p14:tracePt t="23685" x="3957638" y="5024438"/>
          <p14:tracePt t="23702" x="3900488" y="5072063"/>
          <p14:tracePt t="23719" x="3876675" y="5086350"/>
          <p14:tracePt t="23735" x="3867150" y="5095875"/>
          <p14:tracePt t="23752" x="3862388" y="5110163"/>
          <p14:tracePt t="23930" x="3729038" y="5176838"/>
          <p14:tracePt t="23937" x="3557588" y="5262563"/>
          <p14:tracePt t="23952" x="3267075" y="5372100"/>
          <p14:tracePt t="23969" x="2962275" y="5486400"/>
          <p14:tracePt t="23985" x="2767013" y="5557838"/>
          <p14:tracePt t="24002" x="2633663" y="5629275"/>
          <p14:tracePt t="24019" x="2466975" y="5695950"/>
          <p14:tracePt t="24035" x="2381250" y="5729288"/>
          <p14:tracePt t="24052" x="2319338" y="5748338"/>
          <p14:tracePt t="24069" x="2266950" y="5762625"/>
          <p14:tracePt t="24085" x="2205038" y="5772150"/>
          <p14:tracePt t="24102" x="2166938" y="5781675"/>
          <p14:tracePt t="24119" x="2133600" y="5786438"/>
          <p14:tracePt t="24135" x="2085975" y="5776913"/>
          <p14:tracePt t="24152" x="2057400" y="5776913"/>
          <p14:tracePt t="24169" x="2028825" y="5776913"/>
          <p14:tracePt t="24185" x="1990725" y="5776913"/>
          <p14:tracePt t="24202" x="1928813" y="5800725"/>
          <p14:tracePt t="24219" x="1885950" y="5810250"/>
          <p14:tracePt t="24235" x="1843088" y="5829300"/>
          <p14:tracePt t="24252" x="1804988" y="5848350"/>
          <p14:tracePt t="24269" x="1743075" y="5867400"/>
          <p14:tracePt t="24285" x="1700213" y="5872163"/>
          <p14:tracePt t="24302" x="1657350" y="5886450"/>
          <p14:tracePt t="24319" x="1595438" y="5886450"/>
          <p14:tracePt t="24335" x="1557338" y="5876925"/>
          <p14:tracePt t="24352" x="1528763" y="5853113"/>
          <p14:tracePt t="24369" x="1504950" y="5815013"/>
          <p14:tracePt t="24385" x="1466850" y="5705475"/>
          <p14:tracePt t="24402" x="1466850" y="5653088"/>
          <p14:tracePt t="24419" x="1466850" y="5600700"/>
          <p14:tracePt t="24435" x="1485900" y="5572125"/>
          <p14:tracePt t="24452" x="1509713" y="5538788"/>
          <p14:tracePt t="24469" x="1538288" y="5519738"/>
          <p14:tracePt t="24485" x="1566863" y="5505450"/>
          <p14:tracePt t="24502" x="1604963" y="5505450"/>
          <p14:tracePt t="24519" x="1652588" y="5519738"/>
          <p14:tracePt t="24535" x="1690688" y="5553075"/>
          <p14:tracePt t="24552" x="1728788" y="5619750"/>
          <p14:tracePt t="24569" x="1762125" y="5710238"/>
          <p14:tracePt t="24585" x="1776413" y="5743575"/>
          <p14:tracePt t="24602" x="1776413" y="5767388"/>
          <p14:tracePt t="24619" x="1776413" y="5786438"/>
          <p14:tracePt t="24635" x="1776413" y="5815013"/>
          <p14:tracePt t="24652" x="1771650" y="5824538"/>
          <p14:tracePt t="24669" x="1766888" y="5838825"/>
          <p14:tracePt t="24685" x="1762125" y="5853113"/>
          <p14:tracePt t="24702" x="1752600" y="5867400"/>
          <p14:tracePt t="24719" x="1752600" y="5876925"/>
          <p14:tracePt t="24735" x="1752600" y="5881688"/>
          <p14:tracePt t="24752" x="1752600" y="5891213"/>
          <p14:tracePt t="24812" x="1752600" y="5895975"/>
          <p14:tracePt t="24914" x="1752600" y="5900738"/>
          <p14:tracePt t="25509" x="1766888" y="5900738"/>
          <p14:tracePt t="25516" x="1804988" y="5891213"/>
          <p14:tracePt t="25524" x="1862138" y="5872163"/>
          <p14:tracePt t="25535" x="1909763" y="5857875"/>
          <p14:tracePt t="25552" x="2052638" y="5795963"/>
          <p14:tracePt t="25568" x="2324100" y="5705475"/>
          <p14:tracePt t="25602" x="2762250" y="5581650"/>
          <p14:tracePt t="25635" x="3243263" y="5414963"/>
          <p14:tracePt t="25652" x="3381375" y="5362575"/>
          <p14:tracePt t="25671" x="3500438" y="5319713"/>
          <p14:tracePt t="25686" x="3624263" y="5276850"/>
          <p14:tracePt t="25702" x="3686175" y="5253038"/>
          <p14:tracePt t="25719" x="3743325" y="5233988"/>
          <p14:tracePt t="25735" x="3786188" y="5219700"/>
          <p14:tracePt t="25752" x="3838575" y="5195888"/>
          <p14:tracePt t="25768" x="3876675" y="5181600"/>
          <p14:tracePt t="25785" x="3914775" y="5172075"/>
          <p14:tracePt t="25802" x="3938588" y="5162550"/>
          <p14:tracePt t="25819" x="3971925" y="5148263"/>
          <p14:tracePt t="25835" x="3981450" y="5138738"/>
          <p14:tracePt t="25852" x="3995738" y="5129213"/>
          <p14:tracePt t="25869" x="4024313" y="5105400"/>
          <p14:tracePt t="25885" x="4038600" y="5091113"/>
          <p14:tracePt t="25902" x="4052888" y="5076825"/>
          <p14:tracePt t="25920" x="4071938" y="5067300"/>
          <p14:tracePt t="25936" x="4090988" y="5043488"/>
          <p14:tracePt t="25952" x="4105275" y="5033963"/>
          <p14:tracePt t="25968" x="4114800" y="5024438"/>
          <p14:tracePt t="25985" x="4133850" y="5019675"/>
          <p14:tracePt t="26002" x="4143375" y="5014913"/>
          <p14:tracePt t="26018" x="4148138" y="5010150"/>
          <p14:tracePt t="26035" x="4157663" y="5010150"/>
          <p14:tracePt t="26097" x="4152900" y="5019675"/>
          <p14:tracePt t="26104" x="4148138" y="5024438"/>
          <p14:tracePt t="26111" x="4138613" y="5029200"/>
          <p14:tracePt t="26119" x="4129088" y="5043488"/>
          <p14:tracePt t="26136" x="4095750" y="5067300"/>
          <p14:tracePt t="26152" x="4057650" y="5091113"/>
          <p14:tracePt t="26169" x="4029075" y="5105400"/>
          <p14:tracePt t="26186" x="4005263" y="5110163"/>
          <p14:tracePt t="26202" x="3990975" y="5110163"/>
          <p14:tracePt t="26219" x="3981450" y="5110163"/>
          <p14:tracePt t="26235" x="3962400" y="5100638"/>
          <p14:tracePt t="26252" x="3929063" y="5053013"/>
          <p14:tracePt t="26269" x="3895725" y="4995863"/>
          <p14:tracePt t="26285" x="3867150" y="4943475"/>
          <p14:tracePt t="26302" x="3843338" y="4891088"/>
          <p14:tracePt t="26318" x="3838575" y="4862513"/>
          <p14:tracePt t="26335" x="3829050" y="4843463"/>
          <p14:tracePt t="26352" x="3829050" y="4819650"/>
          <p14:tracePt t="26369" x="3829050" y="4795838"/>
          <p14:tracePt t="26385" x="3829050" y="4781550"/>
          <p14:tracePt t="26402" x="3838575" y="4762500"/>
          <p14:tracePt t="26418" x="3848100" y="4752975"/>
          <p14:tracePt t="26435" x="3871913" y="4733925"/>
          <p14:tracePt t="26452" x="3900488" y="4714875"/>
          <p14:tracePt t="26469" x="3943350" y="4705350"/>
          <p14:tracePt t="26486" x="4000500" y="4695825"/>
          <p14:tracePt t="26502" x="4029075" y="4695825"/>
          <p14:tracePt t="26519" x="4048125" y="4695825"/>
          <p14:tracePt t="26535" x="4067175" y="4705350"/>
          <p14:tracePt t="26552" x="4086225" y="4714875"/>
          <p14:tracePt t="26569" x="4095750" y="4719638"/>
          <p14:tracePt t="26585" x="4100513" y="4724400"/>
          <p14:tracePt t="26602" x="4105275" y="4738688"/>
          <p14:tracePt t="26618" x="4114800" y="4762500"/>
          <p14:tracePt t="26635" x="4124325" y="4776788"/>
          <p14:tracePt t="26652" x="4129088" y="4795838"/>
          <p14:tracePt t="26669" x="4129088" y="4800600"/>
          <p14:tracePt t="26685" x="4129088" y="4810125"/>
          <p14:tracePt t="26702" x="4129088" y="4814888"/>
          <p14:tracePt t="26719" x="4129088" y="4824413"/>
          <p14:tracePt t="26735" x="4129088" y="4833938"/>
          <p14:tracePt t="26769" x="4129088" y="4838700"/>
          <p14:tracePt t="26831" x="4129088" y="4843463"/>
          <p14:tracePt t="26838" x="4129088" y="4848225"/>
          <p14:tracePt t="26861" x="4129088" y="4852988"/>
          <p14:tracePt t="26869" x="4129088" y="4857750"/>
          <p14:tracePt t="26885" x="4129088" y="4881563"/>
          <p14:tracePt t="26902" x="4129088" y="4900613"/>
          <p14:tracePt t="26918" x="4129088" y="4919663"/>
          <p14:tracePt t="26935" x="4129088" y="4933950"/>
          <p14:tracePt t="26952" x="4129088" y="4938713"/>
          <p14:tracePt t="26968" x="4129088" y="4943475"/>
          <p14:tracePt t="27206" x="4119563" y="4953000"/>
          <p14:tracePt t="27214" x="4114800" y="4953000"/>
          <p14:tracePt t="27221" x="4105275" y="4957763"/>
          <p14:tracePt t="27235" x="4095750" y="4962525"/>
          <p14:tracePt t="27252" x="4086225" y="4972050"/>
          <p14:tracePt t="27268" x="4076700" y="4976813"/>
          <p14:tracePt t="27285" x="4062413" y="4981575"/>
          <p14:tracePt t="27302" x="4019550" y="5005388"/>
          <p14:tracePt t="27318" x="3981450" y="5014913"/>
          <p14:tracePt t="27335" x="3929063" y="5033963"/>
          <p14:tracePt t="27352" x="3857625" y="5062538"/>
          <p14:tracePt t="27368" x="3824288" y="5067300"/>
          <p14:tracePt t="27386" x="3795713" y="5081588"/>
          <p14:tracePt t="27402" x="3762375" y="5086350"/>
          <p14:tracePt t="27420" x="3695700" y="5105400"/>
          <p14:tracePt t="27435" x="3624263" y="5110163"/>
          <p14:tracePt t="27453" x="3538538" y="5129213"/>
          <p14:tracePt t="27468" x="3471863" y="5133975"/>
          <p14:tracePt t="27485" x="3371850" y="5148263"/>
          <p14:tracePt t="27502" x="3300413" y="5162550"/>
          <p14:tracePt t="27519" x="3233738" y="5162550"/>
          <p14:tracePt t="27535" x="3162300" y="5162550"/>
          <p14:tracePt t="27552" x="3090863" y="5162550"/>
          <p14:tracePt t="27569" x="3052763" y="5162550"/>
          <p14:tracePt t="27585" x="3033713" y="5162550"/>
          <p14:tracePt t="27602" x="3024188" y="5162550"/>
          <p14:tracePt t="27640" x="3028950" y="5162550"/>
          <p14:tracePt t="27652" x="3052763" y="5162550"/>
          <p14:tracePt t="27669" x="3219450" y="5162550"/>
          <p14:tracePt t="27685" x="3376613" y="5148263"/>
          <p14:tracePt t="27702" x="3567113" y="5133975"/>
          <p14:tracePt t="27718" x="3743325" y="5124450"/>
          <p14:tracePt t="27735" x="3986213" y="5124450"/>
          <p14:tracePt t="27752" x="4124325" y="5124450"/>
          <p14:tracePt t="27768" x="4214813" y="5148263"/>
          <p14:tracePt t="27786" x="4271963" y="5176838"/>
          <p14:tracePt t="27803" x="4281488" y="5195888"/>
          <p14:tracePt t="27818" x="4286250" y="5238750"/>
          <p14:tracePt t="27835" x="4262438" y="5276850"/>
          <p14:tracePt t="27852" x="4133850" y="5376863"/>
          <p14:tracePt t="27868" x="4010025" y="5434013"/>
          <p14:tracePt t="27886" x="3857625" y="5505450"/>
          <p14:tracePt t="27904" x="3681413" y="5591175"/>
          <p14:tracePt t="27918" x="3609975" y="5638800"/>
          <p14:tracePt t="27935" x="3581400" y="5653088"/>
          <p14:tracePt t="27952" x="3571875" y="5662613"/>
          <p14:tracePt t="27968" x="3567113" y="5667375"/>
          <p14:tracePt t="27985" x="3567113" y="5676900"/>
          <p14:tracePt t="28002" x="3600450" y="5676900"/>
          <p14:tracePt t="28018" x="3671888" y="5676900"/>
          <p14:tracePt t="28035" x="3776663" y="5676900"/>
          <p14:tracePt t="28052" x="3824288" y="5667375"/>
          <p14:tracePt t="28068" x="3852863" y="5662613"/>
          <p14:tracePt t="28085" x="3871913" y="5662613"/>
          <p14:tracePt t="28102" x="3886200" y="5662613"/>
          <p14:tracePt t="28118" x="3890963" y="5662613"/>
          <p14:tracePt t="28136" x="3895725" y="5662613"/>
          <p14:tracePt t="28535" x="3905250" y="5624513"/>
          <p14:tracePt t="28543" x="3924300" y="5576888"/>
          <p14:tracePt t="28552" x="3948113" y="5519738"/>
          <p14:tracePt t="28569" x="3981450" y="5434013"/>
          <p14:tracePt t="28585" x="4000500" y="5386388"/>
          <p14:tracePt t="28618" x="4029075" y="5329238"/>
          <p14:tracePt t="28652" x="4033838" y="5310188"/>
          <p14:tracePt t="28668" x="4033838" y="5305425"/>
          <p14:tracePt t="28685" x="4033838" y="5300663"/>
          <p14:tracePt t="28762" x="4038600" y="5300663"/>
          <p14:tracePt t="28770" x="4038600" y="5295900"/>
          <p14:tracePt t="28777" x="4043363" y="5295900"/>
          <p14:tracePt t="28785" x="4048125" y="5291138"/>
          <p14:tracePt t="28802" x="4057650" y="5286375"/>
          <p14:tracePt t="28818" x="4067175" y="5281613"/>
          <p14:tracePt t="28835" x="4090988" y="5272088"/>
          <p14:tracePt t="28852" x="4124325" y="5248275"/>
          <p14:tracePt t="28868" x="4162425" y="5214938"/>
          <p14:tracePt t="28885" x="4186238" y="5176838"/>
          <p14:tracePt t="28902" x="4238625" y="5086350"/>
          <p14:tracePt t="28919" x="4257675" y="5019675"/>
          <p14:tracePt t="28935" x="4262438" y="4962525"/>
          <p14:tracePt t="28952" x="4271963" y="4848225"/>
          <p14:tracePt t="28968" x="4291013" y="4600575"/>
          <p14:tracePt t="28985" x="4300538" y="4443413"/>
          <p14:tracePt t="29002" x="4305300" y="4224338"/>
          <p14:tracePt t="29018" x="4324350" y="4043363"/>
          <p14:tracePt t="29035" x="4333875" y="3910013"/>
          <p14:tracePt t="29052" x="4333875" y="3771900"/>
          <p14:tracePt t="29068" x="4343400" y="3648075"/>
          <p14:tracePt t="29085" x="4348163" y="3619500"/>
          <p14:tracePt t="29263" x="4348163" y="3486150"/>
          <p14:tracePt t="29270" x="4376738" y="3162300"/>
          <p14:tracePt t="29278" x="4376738" y="2933700"/>
          <p14:tracePt t="29285" x="4391025" y="2614613"/>
          <p14:tracePt t="29302" x="4381500" y="2066925"/>
          <p14:tracePt t="29318" x="4329113" y="1638300"/>
          <p14:tracePt t="29335" x="4252913" y="1295400"/>
          <p14:tracePt t="29352" x="4224338" y="1209675"/>
          <p14:tracePt t="29368" x="4176713" y="1109663"/>
          <p14:tracePt t="29385" x="4133850" y="1033463"/>
          <p14:tracePt t="29402" x="4095750" y="962025"/>
          <p14:tracePt t="29418" x="4076700" y="923925"/>
          <p14:tracePt t="29435" x="4052888" y="895350"/>
          <p14:tracePt t="29452" x="4033838" y="871538"/>
          <p14:tracePt t="29468" x="3995738" y="833438"/>
          <p14:tracePt t="29485" x="3957638" y="823913"/>
          <p14:tracePt t="29502" x="3910013" y="804863"/>
          <p14:tracePt t="29518" x="3876675" y="795338"/>
          <p14:tracePt t="29535" x="3833813" y="785813"/>
          <p14:tracePt t="29552" x="3824288" y="785813"/>
          <p14:tracePt t="29568" x="3814763" y="785813"/>
          <p14:tracePt t="29585" x="3810000" y="785813"/>
          <p14:tracePt t="29689" x="3829050" y="785813"/>
          <p14:tracePt t="29696" x="3862388" y="785813"/>
          <p14:tracePt t="29703" x="3905250" y="785813"/>
          <p14:tracePt t="29718" x="4029075" y="785813"/>
          <p14:tracePt t="29735" x="4205288" y="790575"/>
          <p14:tracePt t="29752" x="4419600" y="800100"/>
          <p14:tracePt t="29769" x="4791075" y="814388"/>
          <p14:tracePt t="29785" x="5091113" y="800100"/>
          <p14:tracePt t="29802" x="5338763" y="781050"/>
          <p14:tracePt t="29818" x="5548313" y="752475"/>
          <p14:tracePt t="29835" x="5757863" y="719138"/>
          <p14:tracePt t="29852" x="5848350" y="695325"/>
          <p14:tracePt t="29868" x="5905500" y="681038"/>
          <p14:tracePt t="29885" x="5934075" y="666750"/>
          <p14:tracePt t="29901" x="5943600" y="666750"/>
          <p14:tracePt t="29918" x="5948363" y="666750"/>
          <p14:tracePt t="29936" x="5948363" y="681038"/>
          <p14:tracePt t="29952" x="5738813" y="1081088"/>
          <p14:tracePt t="29969" x="5438775" y="1552575"/>
          <p14:tracePt t="29985" x="5048250" y="2162175"/>
          <p14:tracePt t="30002" x="4643438" y="2790825"/>
          <p14:tracePt t="30019" x="4167188" y="3514725"/>
          <p14:tracePt t="30035" x="4033838" y="3738563"/>
          <p14:tracePt t="30052" x="3943350" y="3924300"/>
          <p14:tracePt t="30068" x="3871913" y="4100513"/>
          <p14:tracePt t="30085" x="3833813" y="4210050"/>
          <p14:tracePt t="30101" x="3824288" y="4238625"/>
          <p14:tracePt t="30118" x="3819525" y="4262438"/>
          <p14:tracePt t="30135" x="3814763" y="4281488"/>
          <p14:tracePt t="30152" x="3805238" y="4314825"/>
          <p14:tracePt t="30168" x="3790950" y="4352925"/>
          <p14:tracePt t="30185" x="3771900" y="4400550"/>
          <p14:tracePt t="30202" x="3752850" y="4438650"/>
          <p14:tracePt t="30219" x="3748088" y="4462463"/>
          <p14:tracePt t="30235" x="3743325" y="4481513"/>
          <p14:tracePt t="30252" x="3743325" y="4505325"/>
          <p14:tracePt t="30268" x="3743325" y="4529138"/>
          <p14:tracePt t="30285" x="3748088" y="4548188"/>
          <p14:tracePt t="30302" x="3757613" y="4562475"/>
          <p14:tracePt t="30318" x="3767138" y="4572000"/>
          <p14:tracePt t="30321" x="3776663" y="4581525"/>
          <p14:tracePt t="30335" x="3800475" y="4605338"/>
          <p14:tracePt t="30352" x="3829050" y="4638675"/>
          <p14:tracePt t="30368" x="3871913" y="4686300"/>
          <p14:tracePt t="30385" x="3910013" y="4762500"/>
          <p14:tracePt t="30402" x="3967163" y="4905375"/>
          <p14:tracePt t="30418" x="3986213" y="4981575"/>
          <p14:tracePt t="30435" x="4010025" y="5033963"/>
          <p14:tracePt t="30451" x="4024313" y="5095875"/>
          <p14:tracePt t="30468" x="4033838" y="5114925"/>
          <p14:tracePt t="30485" x="4038600" y="5124450"/>
          <p14:tracePt t="30695" x="4043363" y="5176838"/>
          <p14:tracePt t="30702" x="4052888" y="5233988"/>
          <p14:tracePt t="30710" x="4067175" y="5281613"/>
          <p14:tracePt t="30718" x="4081463" y="5319713"/>
          <p14:tracePt t="30735" x="4114800" y="5414963"/>
          <p14:tracePt t="30752" x="4148138" y="5500688"/>
          <p14:tracePt t="30768" x="4210050" y="5624513"/>
          <p14:tracePt t="30785" x="4248150" y="5667375"/>
          <p14:tracePt t="30802" x="4300538" y="5700713"/>
          <p14:tracePt t="30818" x="4391025" y="5738813"/>
          <p14:tracePt t="30835" x="4505325" y="5753100"/>
          <p14:tracePt t="30851" x="4600575" y="5743575"/>
          <p14:tracePt t="30868" x="4691063" y="5686425"/>
          <p14:tracePt t="30885" x="4819650" y="5581650"/>
          <p14:tracePt t="30901" x="4891088" y="5500688"/>
          <p14:tracePt t="30918" x="4938713" y="5419725"/>
          <p14:tracePt t="30935" x="4972050" y="5295900"/>
          <p14:tracePt t="30951" x="4962525" y="5110163"/>
          <p14:tracePt t="30968" x="4914900" y="5033963"/>
          <p14:tracePt t="30985" x="4872038" y="4967288"/>
          <p14:tracePt t="31001" x="4810125" y="4914900"/>
          <p14:tracePt t="31018" x="4705350" y="4872038"/>
          <p14:tracePt t="31035" x="4605338" y="4876800"/>
          <p14:tracePt t="31051" x="4495800" y="4914900"/>
          <p14:tracePt t="31068" x="4362450" y="5072063"/>
          <p14:tracePt t="31085" x="4291013" y="5181600"/>
          <p14:tracePt t="31101" x="4262438" y="5248275"/>
          <p14:tracePt t="31118" x="4248150" y="5300663"/>
          <p14:tracePt t="31135" x="4257675" y="5362575"/>
          <p14:tracePt t="31151" x="4281488" y="5391150"/>
          <p14:tracePt t="31168" x="4305300" y="5414963"/>
          <p14:tracePt t="31185" x="4348163" y="5434013"/>
          <p14:tracePt t="31201" x="4410075" y="5438775"/>
          <p14:tracePt t="31218" x="4448175" y="5438775"/>
          <p14:tracePt t="31235" x="4476750" y="5429250"/>
          <p14:tracePt t="31252" x="4505325" y="5410200"/>
          <p14:tracePt t="31268" x="4543425" y="5386388"/>
          <p14:tracePt t="31285" x="4572000" y="5348288"/>
          <p14:tracePt t="31302" x="4619625" y="5272088"/>
          <p14:tracePt t="31318" x="4700588" y="5143500"/>
          <p14:tracePt t="31335" x="4743450" y="5076825"/>
          <p14:tracePt t="31352" x="4781550" y="5010150"/>
          <p14:tracePt t="31368" x="4819650" y="4943475"/>
          <p14:tracePt t="31385" x="4891088" y="4814888"/>
          <p14:tracePt t="31401" x="4929188" y="4748213"/>
          <p14:tracePt t="31418" x="4972050" y="4691063"/>
          <p14:tracePt t="31435" x="4995863" y="4652963"/>
          <p14:tracePt t="31451" x="5024438" y="4605338"/>
          <p14:tracePt t="31468" x="5043488" y="4595813"/>
          <p14:tracePt t="31485" x="5048250" y="4581525"/>
          <p14:tracePt t="31501" x="5057775" y="4572000"/>
          <p14:tracePt t="31518" x="5062538" y="4562475"/>
          <p14:tracePt t="31535" x="5067300" y="4557713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Lambda Expression Examples</a:t>
            </a:r>
            <a:endParaRPr lang="ko-KR" altLang="en-US"/>
          </a:p>
        </p:txBody>
      </p:sp>
      <p:sp>
        <p:nvSpPr>
          <p:cNvPr id="25603" name="내용 개체 틀 2"/>
          <p:cNvSpPr>
            <a:spLocks noGrp="1"/>
          </p:cNvSpPr>
          <p:nvPr>
            <p:ph idx="1"/>
          </p:nvPr>
        </p:nvSpPr>
        <p:spPr>
          <a:xfrm>
            <a:off x="838200" y="1341438"/>
            <a:ext cx="8229600" cy="792162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2560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74"/>
          <a:stretch/>
        </p:blipFill>
        <p:spPr bwMode="auto">
          <a:xfrm>
            <a:off x="531052" y="1268760"/>
            <a:ext cx="8958452" cy="436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Box 5"/>
          <p:cNvSpPr txBox="1">
            <a:spLocks noChangeArrowheads="1"/>
          </p:cNvSpPr>
          <p:nvPr/>
        </p:nvSpPr>
        <p:spPr bwMode="auto">
          <a:xfrm>
            <a:off x="2139950" y="6115051"/>
            <a:ext cx="6916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ko-KR" sz="1400">
                <a:latin typeface="Arial" panose="020B0604020202020204" pitchFamily="34" charset="0"/>
                <a:ea typeface="굴림" panose="020B0600000101010101" pitchFamily="50" charset="-127"/>
              </a:rPr>
              <a:t>Modern Java in Action: Lambda, streams, functional and reactive programming, 2018</a:t>
            </a:r>
            <a:endParaRPr lang="ko-KR" altLang="en-US" sz="1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897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24"/>
    </mc:Choice>
    <mc:Fallback xmlns="">
      <p:transition spd="slow" advTm="91124"/>
    </mc:Fallback>
  </mc:AlternateContent>
  <p:extLst>
    <p:ext uri="{3A86A75C-4F4B-4683-9AE1-C65F6400EC91}">
      <p14:laserTraceLst xmlns:p14="http://schemas.microsoft.com/office/powerpoint/2010/main">
        <p14:tracePtLst>
          <p14:tracePt t="888" x="5072063" y="4429125"/>
          <p14:tracePt t="896" x="5086350" y="4286250"/>
          <p14:tracePt t="904" x="5086350" y="4171950"/>
          <p14:tracePt t="919" x="5105400" y="3919538"/>
          <p14:tracePt t="936" x="5114925" y="3709988"/>
          <p14:tracePt t="952" x="5114925" y="3562350"/>
          <p14:tracePt t="985" x="5114925" y="3314700"/>
          <p14:tracePt t="1018" x="5110163" y="3214688"/>
          <p14:tracePt t="1036" x="5100638" y="3143250"/>
          <p14:tracePt t="1052" x="5100638" y="3086100"/>
          <p14:tracePt t="1068" x="5081588" y="2971800"/>
          <p14:tracePt t="1085" x="5081588" y="2828925"/>
          <p14:tracePt t="1102" x="5067300" y="2700338"/>
          <p14:tracePt t="1118" x="5053013" y="2628900"/>
          <p14:tracePt t="1135" x="5029200" y="2552700"/>
          <p14:tracePt t="1152" x="5000625" y="2466975"/>
          <p14:tracePt t="1168" x="4957763" y="2376488"/>
          <p14:tracePt t="1185" x="4929188" y="2333625"/>
          <p14:tracePt t="1202" x="4905375" y="2309813"/>
          <p14:tracePt t="1218" x="4857750" y="2276475"/>
          <p14:tracePt t="1235" x="4805363" y="2262188"/>
          <p14:tracePt t="1252" x="4738688" y="2262188"/>
          <p14:tracePt t="1268" x="4667250" y="2271713"/>
          <p14:tracePt t="1285" x="4576763" y="2300288"/>
          <p14:tracePt t="1302" x="4538663" y="2319338"/>
          <p14:tracePt t="1318" x="4510088" y="2338388"/>
          <p14:tracePt t="1335" x="4486275" y="2347913"/>
          <p14:tracePt t="1352" x="4452938" y="2371725"/>
          <p14:tracePt t="1368" x="4429125" y="2395538"/>
          <p14:tracePt t="1385" x="4405313" y="2419350"/>
          <p14:tracePt t="1402" x="4367213" y="2452688"/>
          <p14:tracePt t="1418" x="4343400" y="2476500"/>
          <p14:tracePt t="1435" x="4319588" y="2495550"/>
          <p14:tracePt t="1452" x="4295775" y="2514600"/>
          <p14:tracePt t="1468" x="4252913" y="2557463"/>
          <p14:tracePt t="1485" x="4224338" y="2595563"/>
          <p14:tracePt t="1502" x="4200525" y="2633663"/>
          <p14:tracePt t="1518" x="4171950" y="2662238"/>
          <p14:tracePt t="1535" x="4152900" y="2690813"/>
          <p14:tracePt t="1552" x="4138613" y="2709863"/>
          <p14:tracePt t="1569" x="4138613" y="2719388"/>
          <p14:tracePt t="5113" x="4143375" y="2686050"/>
          <p14:tracePt t="5121" x="4152900" y="2628900"/>
          <p14:tracePt t="5127" x="4167188" y="2581275"/>
          <p14:tracePt t="5135" x="4167188" y="2514600"/>
          <p14:tracePt t="5152" x="4181475" y="2433638"/>
          <p14:tracePt t="5168" x="4181475" y="2362200"/>
          <p14:tracePt t="5185" x="4181475" y="2271713"/>
          <p14:tracePt t="5218" x="4171950" y="2119313"/>
          <p14:tracePt t="5251" x="4167188" y="2024063"/>
          <p14:tracePt t="5268" x="4167188" y="2000250"/>
          <p14:tracePt t="5285" x="4162425" y="1981200"/>
          <p14:tracePt t="5302" x="4152900" y="1971675"/>
          <p14:tracePt t="5318" x="4148138" y="1943100"/>
          <p14:tracePt t="5335" x="4143375" y="1924050"/>
          <p14:tracePt t="5352" x="4124325" y="1900238"/>
          <p14:tracePt t="5369" x="4086225" y="1852613"/>
          <p14:tracePt t="5385" x="4052888" y="1795463"/>
          <p14:tracePt t="5401" x="4010025" y="1747838"/>
          <p14:tracePt t="5418" x="3962400" y="1704975"/>
          <p14:tracePt t="5435" x="3833813" y="1633538"/>
          <p14:tracePt t="5451" x="3757613" y="1595438"/>
          <p14:tracePt t="5468" x="3686175" y="1571625"/>
          <p14:tracePt t="5485" x="3590925" y="1543050"/>
          <p14:tracePt t="5501" x="3467100" y="1509713"/>
          <p14:tracePt t="5518" x="3381375" y="1481138"/>
          <p14:tracePt t="5535" x="3319463" y="1466850"/>
          <p14:tracePt t="5552" x="3267075" y="1452563"/>
          <p14:tracePt t="5568" x="3190875" y="1433513"/>
          <p14:tracePt t="5585" x="3138488" y="1414463"/>
          <p14:tracePt t="5602" x="3086100" y="1400175"/>
          <p14:tracePt t="5618" x="3024188" y="1362075"/>
          <p14:tracePt t="5635" x="2986088" y="1338263"/>
          <p14:tracePt t="5651" x="2957513" y="1314450"/>
          <p14:tracePt t="5668" x="2924175" y="1290638"/>
          <p14:tracePt t="5685" x="2890838" y="1262063"/>
          <p14:tracePt t="5702" x="2871788" y="1243013"/>
          <p14:tracePt t="5718" x="2857500" y="1233488"/>
          <p14:tracePt t="5735" x="2847975" y="1223963"/>
          <p14:tracePt t="5751" x="2838450" y="1214438"/>
          <p14:tracePt t="5768" x="2833688" y="1209675"/>
          <p14:tracePt t="5785" x="2828925" y="1204913"/>
          <p14:tracePt t="5802" x="2819400" y="1195388"/>
          <p14:tracePt t="5818" x="2809875" y="1185863"/>
          <p14:tracePt t="6272" x="2809875" y="1181100"/>
          <p14:tracePt t="7191" x="2805113" y="1176338"/>
          <p14:tracePt t="7198" x="2800350" y="1171575"/>
          <p14:tracePt t="7206" x="2790825" y="1166813"/>
          <p14:tracePt t="7218" x="2776538" y="1152525"/>
          <p14:tracePt t="7235" x="2743200" y="1128713"/>
          <p14:tracePt t="7252" x="2719388" y="1119188"/>
          <p14:tracePt t="7268" x="2705100" y="1114425"/>
          <p14:tracePt t="7301" x="2671763" y="1100138"/>
          <p14:tracePt t="7335" x="2638425" y="1085850"/>
          <p14:tracePt t="7352" x="2624138" y="1076325"/>
          <p14:tracePt t="7368" x="2619375" y="1071563"/>
          <p14:tracePt t="7385" x="2609850" y="1071563"/>
          <p14:tracePt t="7401" x="2605088" y="1071563"/>
          <p14:tracePt t="7418" x="2600325" y="1071563"/>
          <p14:tracePt t="7514" x="2605088" y="1071563"/>
          <p14:tracePt t="7521" x="2614613" y="1071563"/>
          <p14:tracePt t="7528" x="2633663" y="1071563"/>
          <p14:tracePt t="7536" x="2652713" y="1071563"/>
          <p14:tracePt t="7551" x="2695575" y="1071563"/>
          <p14:tracePt t="7568" x="2738438" y="1071563"/>
          <p14:tracePt t="7585" x="2781300" y="1071563"/>
          <p14:tracePt t="7602" x="2833688" y="1071563"/>
          <p14:tracePt t="7618" x="2871788" y="1076325"/>
          <p14:tracePt t="7635" x="2905125" y="1076325"/>
          <p14:tracePt t="7651" x="2928938" y="1085850"/>
          <p14:tracePt t="7668" x="2962275" y="1090613"/>
          <p14:tracePt t="7685" x="2981325" y="1090613"/>
          <p14:tracePt t="7701" x="3009900" y="1095375"/>
          <p14:tracePt t="7718" x="3048000" y="1100138"/>
          <p14:tracePt t="7735" x="3100388" y="1114425"/>
          <p14:tracePt t="7752" x="3138488" y="1123950"/>
          <p14:tracePt t="7768" x="3176588" y="1123950"/>
          <p14:tracePt t="7785" x="3228975" y="1138238"/>
          <p14:tracePt t="7801" x="3271838" y="1143000"/>
          <p14:tracePt t="7818" x="3333750" y="1157288"/>
          <p14:tracePt t="7835" x="3419475" y="1181100"/>
          <p14:tracePt t="7851" x="3514725" y="1190625"/>
          <p14:tracePt t="7868" x="3605213" y="1204913"/>
          <p14:tracePt t="7885" x="3695700" y="1219200"/>
          <p14:tracePt t="7901" x="3781425" y="1233488"/>
          <p14:tracePt t="7918" x="3924300" y="1233488"/>
          <p14:tracePt t="7935" x="3995738" y="1233488"/>
          <p14:tracePt t="7951" x="4057650" y="1233488"/>
          <p14:tracePt t="7969" x="4124325" y="1233488"/>
          <p14:tracePt t="7985" x="4219575" y="1233488"/>
          <p14:tracePt t="8002" x="4276725" y="1233488"/>
          <p14:tracePt t="8018" x="4329113" y="1233488"/>
          <p14:tracePt t="8036" x="4381500" y="1233488"/>
          <p14:tracePt t="8051" x="4410075" y="1233488"/>
          <p14:tracePt t="8068" x="4424363" y="1233488"/>
          <p14:tracePt t="8085" x="4438650" y="1233488"/>
          <p14:tracePt t="8101" x="4443413" y="1233488"/>
          <p14:tracePt t="8336" x="4448175" y="1233488"/>
          <p14:tracePt t="8343" x="4452938" y="1233488"/>
          <p14:tracePt t="8359" x="4457700" y="1233488"/>
          <p14:tracePt t="8368" x="4462463" y="1233488"/>
          <p14:tracePt t="8385" x="4467225" y="1233488"/>
          <p14:tracePt t="8402" x="4471988" y="1233488"/>
          <p14:tracePt t="8446" x="4476750" y="1233488"/>
          <p14:tracePt t="8454" x="4481513" y="1233488"/>
          <p14:tracePt t="8468" x="4486275" y="1233488"/>
          <p14:tracePt t="8476" x="4491038" y="1233488"/>
          <p14:tracePt t="8490" x="4495800" y="1233488"/>
          <p14:tracePt t="8501" x="4500563" y="1233488"/>
          <p14:tracePt t="8518" x="4505325" y="1233488"/>
          <p14:tracePt t="8535" x="4514850" y="1233488"/>
          <p14:tracePt t="8551" x="4519613" y="1233488"/>
          <p14:tracePt t="8568" x="4533900" y="1233488"/>
          <p14:tracePt t="8585" x="4548188" y="1233488"/>
          <p14:tracePt t="8601" x="4567238" y="1228725"/>
          <p14:tracePt t="8618" x="4591050" y="1219200"/>
          <p14:tracePt t="8635" x="4600575" y="1214438"/>
          <p14:tracePt t="8652" x="4619625" y="1204913"/>
          <p14:tracePt t="8668" x="4633913" y="1204913"/>
          <p14:tracePt t="8685" x="4652963" y="1204913"/>
          <p14:tracePt t="8701" x="4662488" y="1204913"/>
          <p14:tracePt t="8718" x="4681538" y="1204913"/>
          <p14:tracePt t="8735" x="4695825" y="1204913"/>
          <p14:tracePt t="8751" x="4710113" y="1204913"/>
          <p14:tracePt t="8768" x="4719638" y="1200150"/>
          <p14:tracePt t="8785" x="4738688" y="1200150"/>
          <p14:tracePt t="8801" x="4752975" y="1200150"/>
          <p14:tracePt t="8818" x="4762500" y="1200150"/>
          <p14:tracePt t="8835" x="4776788" y="1200150"/>
          <p14:tracePt t="8851" x="4781550" y="1200150"/>
          <p14:tracePt t="8868" x="4791075" y="1200150"/>
          <p14:tracePt t="8885" x="4795838" y="1200150"/>
          <p14:tracePt t="8931" x="4800600" y="1200150"/>
          <p14:tracePt t="8946" x="4805363" y="1200150"/>
          <p14:tracePt t="8953" x="4810125" y="1200150"/>
          <p14:tracePt t="8968" x="4814888" y="1200150"/>
          <p14:tracePt t="8985" x="4819650" y="1200150"/>
          <p14:tracePt t="9001" x="4829175" y="1200150"/>
          <p14:tracePt t="9018" x="4833938" y="1200150"/>
          <p14:tracePt t="9035" x="4843463" y="1200150"/>
          <p14:tracePt t="9051" x="4848225" y="1200150"/>
          <p14:tracePt t="10209" x="4767263" y="1209675"/>
          <p14:tracePt t="10216" x="4657725" y="1233488"/>
          <p14:tracePt t="10224" x="4543425" y="1262063"/>
          <p14:tracePt t="10234" x="4433888" y="1281113"/>
          <p14:tracePt t="10251" x="4186238" y="1333500"/>
          <p14:tracePt t="10268" x="3929063" y="1357313"/>
          <p14:tracePt t="10301" x="3681413" y="1347788"/>
          <p14:tracePt t="10334" x="3557588" y="1309688"/>
          <p14:tracePt t="10351" x="3552825" y="1300163"/>
          <p14:tracePt t="10368" x="3543300" y="1295400"/>
          <p14:tracePt t="10385" x="3538538" y="1290638"/>
          <p14:tracePt t="10401" x="3533775" y="1290638"/>
          <p14:tracePt t="10418" x="3533775" y="1285875"/>
          <p14:tracePt t="10435" x="3538538" y="1276350"/>
          <p14:tracePt t="10451" x="3633788" y="1238250"/>
          <p14:tracePt t="10468" x="3790950" y="1223963"/>
          <p14:tracePt t="10484" x="4005263" y="1204913"/>
          <p14:tracePt t="10501" x="4252913" y="1185863"/>
          <p14:tracePt t="10518" x="4614863" y="1185863"/>
          <p14:tracePt t="10534" x="4867275" y="1176338"/>
          <p14:tracePt t="10551" x="5105400" y="1176338"/>
          <p14:tracePt t="10568" x="5329238" y="1181100"/>
          <p14:tracePt t="10584" x="5567363" y="1214438"/>
          <p14:tracePt t="10601" x="5724525" y="1243013"/>
          <p14:tracePt t="10618" x="5838825" y="1266825"/>
          <p14:tracePt t="10635" x="5943600" y="1271588"/>
          <p14:tracePt t="10651" x="5986463" y="1271588"/>
          <p14:tracePt t="10668" x="6024563" y="1271588"/>
          <p14:tracePt t="10684" x="6043613" y="1271588"/>
          <p14:tracePt t="10701" x="6067425" y="1271588"/>
          <p14:tracePt t="10718" x="6072188" y="1271588"/>
          <p14:tracePt t="10734" x="6076950" y="1271588"/>
          <p14:tracePt t="10751" x="6086475" y="1271588"/>
          <p14:tracePt t="10775" x="6091238" y="1271588"/>
          <p14:tracePt t="11010" x="6134100" y="1271588"/>
          <p14:tracePt t="11017" x="6215063" y="1262063"/>
          <p14:tracePt t="11024" x="6281738" y="1262063"/>
          <p14:tracePt t="11034" x="6338888" y="1252538"/>
          <p14:tracePt t="11051" x="6410325" y="1247775"/>
          <p14:tracePt t="11068" x="6491288" y="1247775"/>
          <p14:tracePt t="11084" x="6534150" y="1252538"/>
          <p14:tracePt t="11101" x="6572250" y="1252538"/>
          <p14:tracePt t="11118" x="6605588" y="1252538"/>
          <p14:tracePt t="11134" x="6634163" y="1252538"/>
          <p14:tracePt t="11151" x="6643688" y="1252538"/>
          <p14:tracePt t="11168" x="6648450" y="1252538"/>
          <p14:tracePt t="11184" x="6657975" y="1252538"/>
          <p14:tracePt t="11201" x="6667500" y="1252538"/>
          <p14:tracePt t="12552" x="6667500" y="1257300"/>
          <p14:tracePt t="12559" x="6667500" y="1262063"/>
          <p14:tracePt t="12568" x="6662738" y="1266825"/>
          <p14:tracePt t="12584" x="6657975" y="1281113"/>
          <p14:tracePt t="12601" x="6648450" y="1290638"/>
          <p14:tracePt t="12618" x="6638925" y="1314450"/>
          <p14:tracePt t="12634" x="6629400" y="1328738"/>
          <p14:tracePt t="12668" x="6591300" y="1362075"/>
          <p14:tracePt t="12701" x="6505575" y="1452563"/>
          <p14:tracePt t="12718" x="6424613" y="1547813"/>
          <p14:tracePt t="12734" x="6310313" y="1652588"/>
          <p14:tracePt t="12751" x="6115050" y="1790700"/>
          <p14:tracePt t="12768" x="5938838" y="1885950"/>
          <p14:tracePt t="12784" x="5757863" y="1947863"/>
          <p14:tracePt t="12801" x="5548313" y="2028825"/>
          <p14:tracePt t="12817" x="5395913" y="2081213"/>
          <p14:tracePt t="12834" x="5267325" y="2124075"/>
          <p14:tracePt t="12851" x="5172075" y="2162175"/>
          <p14:tracePt t="12868" x="5105400" y="2190750"/>
          <p14:tracePt t="12884" x="5076825" y="2200275"/>
          <p14:tracePt t="12901" x="5062538" y="2209800"/>
          <p14:tracePt t="12918" x="5057775" y="2214563"/>
          <p14:tracePt t="12934" x="5053013" y="2219325"/>
          <p14:tracePt t="13228" x="5048250" y="2228850"/>
          <p14:tracePt t="13236" x="5043488" y="2243138"/>
          <p14:tracePt t="13242" x="5029200" y="2252663"/>
          <p14:tracePt t="13251" x="5024438" y="2266950"/>
          <p14:tracePt t="13268" x="5014913" y="2286000"/>
          <p14:tracePt t="13284" x="5010150" y="2305050"/>
          <p14:tracePt t="13317" x="4986338" y="2333625"/>
          <p14:tracePt t="13351" x="4986338" y="2347913"/>
          <p14:tracePt t="13396" x="4986338" y="2352675"/>
          <p14:tracePt t="13404" x="4981575" y="2357438"/>
          <p14:tracePt t="13418" x="4976813" y="2357438"/>
          <p14:tracePt t="13434" x="4967288" y="2371725"/>
          <p14:tracePt t="13451" x="4962525" y="2376488"/>
          <p14:tracePt t="13467" x="4962525" y="2386013"/>
          <p14:tracePt t="13514" x="4957763" y="2386013"/>
          <p14:tracePt t="13521" x="4957763" y="2390775"/>
          <p14:tracePt t="13534" x="4948238" y="2395538"/>
          <p14:tracePt t="13551" x="4924425" y="2395538"/>
          <p14:tracePt t="13567" x="4895850" y="2400300"/>
          <p14:tracePt t="13584" x="4867275" y="2400300"/>
          <p14:tracePt t="13601" x="4838700" y="2400300"/>
          <p14:tracePt t="13617" x="4810125" y="2400300"/>
          <p14:tracePt t="13634" x="4795838" y="2395538"/>
          <p14:tracePt t="13651" x="4786313" y="2395538"/>
          <p14:tracePt t="13668" x="4776788" y="2395538"/>
          <p14:tracePt t="13684" x="4767263" y="2395538"/>
          <p14:tracePt t="13701" x="4752975" y="2395538"/>
          <p14:tracePt t="13718" x="4738688" y="2395538"/>
          <p14:tracePt t="13734" x="4705350" y="2395538"/>
          <p14:tracePt t="13751" x="4681538" y="2395538"/>
          <p14:tracePt t="13767" x="4662488" y="2395538"/>
          <p14:tracePt t="13784" x="4638675" y="2395538"/>
          <p14:tracePt t="13801" x="4600575" y="2405063"/>
          <p14:tracePt t="13817" x="4572000" y="2409825"/>
          <p14:tracePt t="13834" x="4548188" y="2414588"/>
          <p14:tracePt t="13851" x="4529138" y="2414588"/>
          <p14:tracePt t="13867" x="4510088" y="2414588"/>
          <p14:tracePt t="13884" x="4500563" y="2414588"/>
          <p14:tracePt t="13901" x="4495800" y="2414588"/>
          <p14:tracePt t="13917" x="4486275" y="2414588"/>
          <p14:tracePt t="13934" x="4481513" y="2414588"/>
          <p14:tracePt t="13951" x="4476750" y="2414588"/>
          <p14:tracePt t="13967" x="4471988" y="2414588"/>
          <p14:tracePt t="13984" x="4452938" y="2414588"/>
          <p14:tracePt t="14001" x="4429125" y="2414588"/>
          <p14:tracePt t="14017" x="4410075" y="2414588"/>
          <p14:tracePt t="14034" x="4386263" y="2414588"/>
          <p14:tracePt t="14051" x="4357688" y="2414588"/>
          <p14:tracePt t="14067" x="4338638" y="2414588"/>
          <p14:tracePt t="14084" x="4329113" y="2414588"/>
          <p14:tracePt t="14101" x="4319588" y="2414588"/>
          <p14:tracePt t="14117" x="4314825" y="2414588"/>
          <p14:tracePt t="14946" x="4319588" y="2414588"/>
          <p14:tracePt t="14961" x="4324350" y="2414588"/>
          <p14:tracePt t="14969" x="4329113" y="2414588"/>
          <p14:tracePt t="14983" x="4333875" y="2414588"/>
          <p14:tracePt t="14990" x="4338638" y="2414588"/>
          <p14:tracePt t="15233" x="4362450" y="2414588"/>
          <p14:tracePt t="15240" x="4381500" y="2414588"/>
          <p14:tracePt t="15251" x="4395788" y="2414588"/>
          <p14:tracePt t="15267" x="4433888" y="2414588"/>
          <p14:tracePt t="15301" x="4476750" y="2414588"/>
          <p14:tracePt t="15334" x="4500563" y="2414588"/>
          <p14:tracePt t="15351" x="4519613" y="2414588"/>
          <p14:tracePt t="15367" x="4529138" y="2414588"/>
          <p14:tracePt t="15384" x="4538663" y="2414588"/>
          <p14:tracePt t="15401" x="4548188" y="2414588"/>
          <p14:tracePt t="15417" x="4562475" y="2414588"/>
          <p14:tracePt t="15434" x="4572000" y="2414588"/>
          <p14:tracePt t="15451" x="4586288" y="2414588"/>
          <p14:tracePt t="15467" x="4619625" y="2405063"/>
          <p14:tracePt t="15484" x="4638675" y="2400300"/>
          <p14:tracePt t="15501" x="4667250" y="2390775"/>
          <p14:tracePt t="15517" x="4691063" y="2386013"/>
          <p14:tracePt t="15534" x="4738688" y="2386013"/>
          <p14:tracePt t="15551" x="4772025" y="2381250"/>
          <p14:tracePt t="15568" x="4800600" y="2381250"/>
          <p14:tracePt t="15586" x="4848225" y="2381250"/>
          <p14:tracePt t="15602" x="4876800" y="2381250"/>
          <p14:tracePt t="15618" x="4914900" y="2381250"/>
          <p14:tracePt t="15634" x="4933950" y="2381250"/>
          <p14:tracePt t="15651" x="4957763" y="2381250"/>
          <p14:tracePt t="15668" x="4981575" y="2381250"/>
          <p14:tracePt t="15684" x="4995863" y="2381250"/>
          <p14:tracePt t="15701" x="5019675" y="2376488"/>
          <p14:tracePt t="15717" x="5062538" y="2366963"/>
          <p14:tracePt t="15734" x="5095875" y="2362200"/>
          <p14:tracePt t="15751" x="5114925" y="2357438"/>
          <p14:tracePt t="15767" x="5138738" y="2357438"/>
          <p14:tracePt t="15784" x="5167313" y="2357438"/>
          <p14:tracePt t="15801" x="5191125" y="2357438"/>
          <p14:tracePt t="15817" x="5210175" y="2357438"/>
          <p14:tracePt t="15834" x="5233988" y="2357438"/>
          <p14:tracePt t="15851" x="5267325" y="2362200"/>
          <p14:tracePt t="15867" x="5295900" y="2376488"/>
          <p14:tracePt t="15884" x="5319713" y="2381250"/>
          <p14:tracePt t="15901" x="5353050" y="2390775"/>
          <p14:tracePt t="15917" x="5367338" y="2390775"/>
          <p14:tracePt t="15934" x="5381625" y="2395538"/>
          <p14:tracePt t="15951" x="5391150" y="2395538"/>
          <p14:tracePt t="15967" x="5400675" y="2395538"/>
          <p14:tracePt t="15984" x="5405438" y="2395538"/>
          <p14:tracePt t="16001" x="5414963" y="2395538"/>
          <p14:tracePt t="16040" x="5414963" y="2400300"/>
          <p14:tracePt t="16055" x="5414963" y="2405063"/>
          <p14:tracePt t="16067" x="5410200" y="2405063"/>
          <p14:tracePt t="16084" x="5376863" y="2419350"/>
          <p14:tracePt t="16101" x="5338763" y="2424113"/>
          <p14:tracePt t="16118" x="5305425" y="2419350"/>
          <p14:tracePt t="16134" x="5253038" y="2409825"/>
          <p14:tracePt t="16151" x="5191125" y="2371725"/>
          <p14:tracePt t="16168" x="5167313" y="2347913"/>
          <p14:tracePt t="16184" x="5138738" y="2290763"/>
          <p14:tracePt t="16201" x="5124450" y="2190750"/>
          <p14:tracePt t="16217" x="5133975" y="2062163"/>
          <p14:tracePt t="16234" x="5153025" y="2024063"/>
          <p14:tracePt t="16251" x="5172075" y="1995488"/>
          <p14:tracePt t="16268" x="5205413" y="1971675"/>
          <p14:tracePt t="16284" x="5229225" y="1957388"/>
          <p14:tracePt t="16301" x="5262563" y="1957388"/>
          <p14:tracePt t="16318" x="5286375" y="1957388"/>
          <p14:tracePt t="16334" x="5319713" y="1995488"/>
          <p14:tracePt t="16351" x="5348288" y="2043113"/>
          <p14:tracePt t="16367" x="5367338" y="2085975"/>
          <p14:tracePt t="16384" x="5372100" y="2124075"/>
          <p14:tracePt t="16401" x="5372100" y="2171700"/>
          <p14:tracePt t="16417" x="5353050" y="2200275"/>
          <p14:tracePt t="16434" x="5314950" y="2238375"/>
          <p14:tracePt t="16451" x="5253038" y="2300288"/>
          <p14:tracePt t="16467" x="5062538" y="2414588"/>
          <p14:tracePt t="16484" x="4919663" y="2466975"/>
          <p14:tracePt t="16501" x="4805363" y="2481263"/>
          <p14:tracePt t="16517" x="4710113" y="2481263"/>
          <p14:tracePt t="16534" x="4652963" y="2476500"/>
          <p14:tracePt t="16551" x="4605338" y="2452688"/>
          <p14:tracePt t="16567" x="4576763" y="2438400"/>
          <p14:tracePt t="16584" x="4548188" y="2414588"/>
          <p14:tracePt t="16601" x="4538663" y="2405063"/>
          <p14:tracePt t="16617" x="4533900" y="2400300"/>
          <p14:tracePt t="16634" x="4524375" y="2395538"/>
          <p14:tracePt t="16651" x="4524375" y="2386013"/>
          <p14:tracePt t="16738" x="4529138" y="2381250"/>
          <p14:tracePt t="16746" x="4543425" y="2376488"/>
          <p14:tracePt t="16753" x="4557713" y="2376488"/>
          <p14:tracePt t="16768" x="4619625" y="2376488"/>
          <p14:tracePt t="16784" x="4710113" y="2376488"/>
          <p14:tracePt t="16801" x="4819650" y="2376488"/>
          <p14:tracePt t="16817" x="4943475" y="2386013"/>
          <p14:tracePt t="16834" x="5062538" y="2395538"/>
          <p14:tracePt t="16851" x="5119688" y="2400300"/>
          <p14:tracePt t="16867" x="5181600" y="2414588"/>
          <p14:tracePt t="16884" x="5253038" y="2419350"/>
          <p14:tracePt t="16901" x="5357813" y="2428875"/>
          <p14:tracePt t="16917" x="5419725" y="2428875"/>
          <p14:tracePt t="16934" x="5453063" y="2428875"/>
          <p14:tracePt t="16951" x="5514975" y="2428875"/>
          <p14:tracePt t="16967" x="5557838" y="2428875"/>
          <p14:tracePt t="16984" x="5600700" y="2428875"/>
          <p14:tracePt t="17001" x="5634038" y="2433638"/>
          <p14:tracePt t="17017" x="5700713" y="2452688"/>
          <p14:tracePt t="17034" x="5743575" y="2466975"/>
          <p14:tracePt t="17051" x="5786438" y="2486025"/>
          <p14:tracePt t="17067" x="5815013" y="2495550"/>
          <p14:tracePt t="17084" x="5862638" y="2509838"/>
          <p14:tracePt t="17101" x="5886450" y="2514600"/>
          <p14:tracePt t="17117" x="5905500" y="2519363"/>
          <p14:tracePt t="17134" x="5924550" y="2519363"/>
          <p14:tracePt t="17151" x="5938838" y="2519363"/>
          <p14:tracePt t="17167" x="5943600" y="2519363"/>
          <p14:tracePt t="17414" x="5957888" y="2519363"/>
          <p14:tracePt t="17421" x="5976938" y="2514600"/>
          <p14:tracePt t="17428" x="5995988" y="2514600"/>
          <p14:tracePt t="17436" x="6015038" y="2505075"/>
          <p14:tracePt t="17450" x="6043613" y="2500313"/>
          <p14:tracePt t="17467" x="6062663" y="2500313"/>
          <p14:tracePt t="17484" x="6086475" y="2500313"/>
          <p14:tracePt t="17500" x="6105525" y="2500313"/>
          <p14:tracePt t="17517" x="6138863" y="2490788"/>
          <p14:tracePt t="17534" x="6162675" y="2486025"/>
          <p14:tracePt t="17551" x="6181725" y="2486025"/>
          <p14:tracePt t="17567" x="6200775" y="2486025"/>
          <p14:tracePt t="17584" x="6219825" y="2486025"/>
          <p14:tracePt t="17601" x="6234113" y="2486025"/>
          <p14:tracePt t="17617" x="6248400" y="2486025"/>
          <p14:tracePt t="17634" x="6267450" y="2486025"/>
          <p14:tracePt t="17651" x="6276975" y="2486025"/>
          <p14:tracePt t="17667" x="6291263" y="2486025"/>
          <p14:tracePt t="17684" x="6305550" y="2486025"/>
          <p14:tracePt t="17701" x="6324600" y="2481263"/>
          <p14:tracePt t="17717" x="6348413" y="2481263"/>
          <p14:tracePt t="17734" x="6367463" y="2481263"/>
          <p14:tracePt t="17750" x="6386513" y="2471738"/>
          <p14:tracePt t="17752" x="6396038" y="2471738"/>
          <p14:tracePt t="17767" x="6410325" y="2466975"/>
          <p14:tracePt t="17784" x="6419850" y="2466975"/>
          <p14:tracePt t="17801" x="6429375" y="2466975"/>
          <p14:tracePt t="17818" x="6438900" y="2466975"/>
          <p14:tracePt t="17834" x="6448425" y="2466975"/>
          <p14:tracePt t="18068" x="6448425" y="2462213"/>
          <p14:tracePt t="18075" x="6453188" y="2462213"/>
          <p14:tracePt t="18084" x="6457950" y="2457450"/>
          <p14:tracePt t="18100" x="6462713" y="2452688"/>
          <p14:tracePt t="18117" x="6467475" y="2443163"/>
          <p14:tracePt t="18134" x="6477000" y="2443163"/>
          <p14:tracePt t="18869" x="6529388" y="2443163"/>
          <p14:tracePt t="18876" x="6605588" y="2443163"/>
          <p14:tracePt t="18884" x="6686550" y="2443163"/>
          <p14:tracePt t="18900" x="6829425" y="2443163"/>
          <p14:tracePt t="18917" x="6986588" y="2443163"/>
          <p14:tracePt t="18934" x="7129463" y="2443163"/>
          <p14:tracePt t="18950" x="7200900" y="2443163"/>
          <p14:tracePt t="18984" x="7300913" y="2447925"/>
          <p14:tracePt t="19017" x="7377113" y="2447925"/>
          <p14:tracePt t="19034" x="7405688" y="2447925"/>
          <p14:tracePt t="19050" x="7424738" y="2447925"/>
          <p14:tracePt t="19067" x="7458075" y="2443163"/>
          <p14:tracePt t="19084" x="7481888" y="2438400"/>
          <p14:tracePt t="19100" x="7500938" y="2428875"/>
          <p14:tracePt t="19117" x="7534275" y="2419350"/>
          <p14:tracePt t="19134" x="7553325" y="2414588"/>
          <p14:tracePt t="19151" x="7572375" y="2414588"/>
          <p14:tracePt t="19167" x="7596188" y="2414588"/>
          <p14:tracePt t="19184" x="7615238" y="2414588"/>
          <p14:tracePt t="19200" x="7629525" y="2414588"/>
          <p14:tracePt t="19217" x="7643813" y="2414588"/>
          <p14:tracePt t="19234" x="7653338" y="2414588"/>
          <p14:tracePt t="19251" x="7662863" y="2414588"/>
          <p14:tracePt t="19267" x="7667625" y="2414588"/>
          <p14:tracePt t="19284" x="7672388" y="2414588"/>
          <p14:tracePt t="19367" x="7667625" y="2414588"/>
          <p14:tracePt t="19375" x="7658100" y="2414588"/>
          <p14:tracePt t="19384" x="7639050" y="2414588"/>
          <p14:tracePt t="19400" x="7586663" y="2424113"/>
          <p14:tracePt t="19417" x="7505700" y="2428875"/>
          <p14:tracePt t="19434" x="7400925" y="2433638"/>
          <p14:tracePt t="19450" x="7348538" y="2428875"/>
          <p14:tracePt t="19467" x="7310438" y="2409825"/>
          <p14:tracePt t="19484" x="7286625" y="2400300"/>
          <p14:tracePt t="19500" x="7262813" y="2376488"/>
          <p14:tracePt t="19517" x="7248525" y="2352675"/>
          <p14:tracePt t="19534" x="7234238" y="2328863"/>
          <p14:tracePt t="19550" x="7210425" y="2252663"/>
          <p14:tracePt t="19567" x="7196138" y="2171700"/>
          <p14:tracePt t="19584" x="7196138" y="2124075"/>
          <p14:tracePt t="19601" x="7196138" y="2081213"/>
          <p14:tracePt t="19617" x="7205663" y="2038350"/>
          <p14:tracePt t="19634" x="7215188" y="2019300"/>
          <p14:tracePt t="19650" x="7224713" y="2005013"/>
          <p14:tracePt t="19667" x="7248525" y="1985963"/>
          <p14:tracePt t="19684" x="7305675" y="1966913"/>
          <p14:tracePt t="19700" x="7339013" y="1962150"/>
          <p14:tracePt t="19717" x="7377113" y="1962150"/>
          <p14:tracePt t="19734" x="7415213" y="1966913"/>
          <p14:tracePt t="19750" x="7439025" y="1985963"/>
          <p14:tracePt t="19767" x="7481888" y="2043113"/>
          <p14:tracePt t="19784" x="7505700" y="2119313"/>
          <p14:tracePt t="19800" x="7524750" y="2181225"/>
          <p14:tracePt t="19817" x="7529513" y="2209800"/>
          <p14:tracePt t="19834" x="7529513" y="2233613"/>
          <p14:tracePt t="19851" x="7529513" y="2252663"/>
          <p14:tracePt t="19867" x="7529513" y="2286000"/>
          <p14:tracePt t="19884" x="7519988" y="2309813"/>
          <p14:tracePt t="19901" x="7515225" y="2328863"/>
          <p14:tracePt t="19917" x="7510463" y="2343150"/>
          <p14:tracePt t="19934" x="7510463" y="2352675"/>
          <p14:tracePt t="19951" x="7510463" y="2362200"/>
          <p14:tracePt t="19967" x="7510463" y="2366963"/>
          <p14:tracePt t="20212" x="7539038" y="2366963"/>
          <p14:tracePt t="20219" x="7586663" y="2366963"/>
          <p14:tracePt t="20227" x="7624763" y="2357438"/>
          <p14:tracePt t="20234" x="7658100" y="2357438"/>
          <p14:tracePt t="20250" x="7724775" y="2357438"/>
          <p14:tracePt t="20267" x="7786688" y="2357438"/>
          <p14:tracePt t="20284" x="7815263" y="2357438"/>
          <p14:tracePt t="20300" x="7839075" y="2357438"/>
          <p14:tracePt t="20317" x="7848600" y="2357438"/>
          <p14:tracePt t="20334" x="7853363" y="2357438"/>
          <p14:tracePt t="20351" x="7858125" y="2357438"/>
          <p14:tracePt t="20395" x="7862888" y="2357438"/>
          <p14:tracePt t="20418" x="7867650" y="2357438"/>
          <p14:tracePt t="20454" x="7872413" y="2357438"/>
          <p14:tracePt t="20462" x="7877175" y="2357438"/>
          <p14:tracePt t="20469" x="7881938" y="2357438"/>
          <p14:tracePt t="20484" x="7896225" y="2357438"/>
          <p14:tracePt t="20500" x="7934325" y="2357438"/>
          <p14:tracePt t="20517" x="7991475" y="2357438"/>
          <p14:tracePt t="20534" x="8072438" y="2357438"/>
          <p14:tracePt t="20550" x="8186738" y="2366963"/>
          <p14:tracePt t="20567" x="8258175" y="2366963"/>
          <p14:tracePt t="20584" x="8310563" y="2381250"/>
          <p14:tracePt t="20600" x="8367713" y="2390775"/>
          <p14:tracePt t="20617" x="8443913" y="2395538"/>
          <p14:tracePt t="20634" x="8486775" y="2400300"/>
          <p14:tracePt t="20650" x="8529638" y="2400300"/>
          <p14:tracePt t="20667" x="8591550" y="2400300"/>
          <p14:tracePt t="20684" x="8620125" y="2400300"/>
          <p14:tracePt t="20700" x="8653463" y="2400300"/>
          <p14:tracePt t="20717" x="8677275" y="2400300"/>
          <p14:tracePt t="20734" x="8701088" y="2400300"/>
          <p14:tracePt t="20750" x="8715375" y="2400300"/>
          <p14:tracePt t="20767" x="8724900" y="2400300"/>
          <p14:tracePt t="20784" x="8739188" y="2400300"/>
          <p14:tracePt t="20801" x="8758238" y="2400300"/>
          <p14:tracePt t="20817" x="8772525" y="2400300"/>
          <p14:tracePt t="20834" x="8777288" y="2400300"/>
          <p14:tracePt t="20851" x="8786813" y="2400300"/>
          <p14:tracePt t="20867" x="8791575" y="2400300"/>
          <p14:tracePt t="20884" x="8796338" y="2400300"/>
          <p14:tracePt t="20900" x="8801100" y="2400300"/>
          <p14:tracePt t="21167" x="8763000" y="2405063"/>
          <p14:tracePt t="21174" x="8715375" y="2409825"/>
          <p14:tracePt t="21184" x="8672513" y="2409825"/>
          <p14:tracePt t="21200" x="8601075" y="2409825"/>
          <p14:tracePt t="21218" x="8539163" y="2400300"/>
          <p14:tracePt t="21234" x="8443913" y="2390775"/>
          <p14:tracePt t="21251" x="8382000" y="2371725"/>
          <p14:tracePt t="21267" x="8329613" y="2362200"/>
          <p14:tracePt t="21284" x="8267700" y="2352675"/>
          <p14:tracePt t="21301" x="8224838" y="2347913"/>
          <p14:tracePt t="21317" x="8181975" y="2347913"/>
          <p14:tracePt t="21334" x="8134350" y="2347913"/>
          <p14:tracePt t="21351" x="8029575" y="2357438"/>
          <p14:tracePt t="21367" x="7943850" y="2371725"/>
          <p14:tracePt t="21384" x="7872413" y="2381250"/>
          <p14:tracePt t="21400" x="7805738" y="2386013"/>
          <p14:tracePt t="21417" x="7710488" y="2395538"/>
          <p14:tracePt t="21434" x="7639050" y="2400300"/>
          <p14:tracePt t="21450" x="7558088" y="2400300"/>
          <p14:tracePt t="21467" x="7510463" y="2400300"/>
          <p14:tracePt t="21484" x="7439025" y="2405063"/>
          <p14:tracePt t="21500" x="7410450" y="2414588"/>
          <p14:tracePt t="21517" x="7381875" y="2414588"/>
          <p14:tracePt t="21534" x="7358063" y="2414588"/>
          <p14:tracePt t="21550" x="7348538" y="2414588"/>
          <p14:tracePt t="21567" x="7339013" y="2414588"/>
          <p14:tracePt t="21622" x="7343775" y="2414588"/>
          <p14:tracePt t="21629" x="7367588" y="2414588"/>
          <p14:tracePt t="21637" x="7410450" y="2409825"/>
          <p14:tracePt t="21650" x="7458075" y="2409825"/>
          <p14:tracePt t="21667" x="7624763" y="2400300"/>
          <p14:tracePt t="21684" x="7748588" y="2400300"/>
          <p14:tracePt t="21700" x="7896225" y="2395538"/>
          <p14:tracePt t="21717" x="8096250" y="2386013"/>
          <p14:tracePt t="21733" x="8167688" y="2386013"/>
          <p14:tracePt t="21750" x="8234363" y="2386013"/>
          <p14:tracePt t="21767" x="8286750" y="2376488"/>
          <p14:tracePt t="21784" x="8339138" y="2371725"/>
          <p14:tracePt t="21800" x="8367713" y="2371725"/>
          <p14:tracePt t="21817" x="8382000" y="2366963"/>
          <p14:tracePt t="21833" x="8396288" y="2366963"/>
          <p14:tracePt t="21850" x="8415338" y="2366963"/>
          <p14:tracePt t="21867" x="8424863" y="2362200"/>
          <p14:tracePt t="21884" x="8443913" y="2362200"/>
          <p14:tracePt t="21900" x="8448675" y="2362200"/>
          <p14:tracePt t="21917" x="8458200" y="2362200"/>
          <p14:tracePt t="21934" x="8462963" y="2362200"/>
          <p14:tracePt t="23473" x="8424863" y="2362200"/>
          <p14:tracePt t="23480" x="8367713" y="2362200"/>
          <p14:tracePt t="23487" x="8310563" y="2352675"/>
          <p14:tracePt t="23500" x="8243888" y="2347913"/>
          <p14:tracePt t="23517" x="8077200" y="2347913"/>
          <p14:tracePt t="23533" x="7996238" y="2347913"/>
          <p14:tracePt t="23567" x="7924800" y="2347913"/>
          <p14:tracePt t="23600" x="7896225" y="2347913"/>
          <p14:tracePt t="23617" x="7891463" y="2347913"/>
          <p14:tracePt t="23633" x="7881938" y="2347913"/>
          <p14:tracePt t="23667" x="7877175" y="2347913"/>
          <p14:tracePt t="23684" x="7872413" y="2347913"/>
          <p14:tracePt t="23701" x="7867650" y="2347913"/>
          <p14:tracePt t="23717" x="7862888" y="2347913"/>
          <p14:tracePt t="23733" x="7853363" y="2347913"/>
          <p14:tracePt t="23750" x="7843838" y="2347913"/>
          <p14:tracePt t="23751" x="7829550" y="2347913"/>
          <p14:tracePt t="23767" x="7791450" y="2357438"/>
          <p14:tracePt t="23783" x="7729538" y="2386013"/>
          <p14:tracePt t="23800" x="7634288" y="2419350"/>
          <p14:tracePt t="23817" x="7548563" y="2452688"/>
          <p14:tracePt t="23833" x="7448550" y="2481263"/>
          <p14:tracePt t="23850" x="7386638" y="2486025"/>
          <p14:tracePt t="23867" x="7334250" y="2486025"/>
          <p14:tracePt t="23884" x="7262813" y="2486025"/>
          <p14:tracePt t="23900" x="7215188" y="2481263"/>
          <p14:tracePt t="23917" x="7186613" y="2466975"/>
          <p14:tracePt t="23933" x="7158038" y="2462213"/>
          <p14:tracePt t="23950" x="7138988" y="2462213"/>
          <p14:tracePt t="23967" x="7134225" y="2462213"/>
          <p14:tracePt t="25030" x="7110413" y="2462213"/>
          <p14:tracePt t="25037" x="7077075" y="2462213"/>
          <p14:tracePt t="25044" x="7043738" y="2471738"/>
          <p14:tracePt t="25052" x="7015163" y="2471738"/>
          <p14:tracePt t="25067" x="6967538" y="2486025"/>
          <p14:tracePt t="25083" x="6929438" y="2486025"/>
          <p14:tracePt t="25117" x="6838950" y="2486025"/>
          <p14:tracePt t="25150" x="6686550" y="2486025"/>
          <p14:tracePt t="25167" x="6605588" y="2500313"/>
          <p14:tracePt t="25183" x="6434138" y="2505075"/>
          <p14:tracePt t="25200" x="6281738" y="2505075"/>
          <p14:tracePt t="25217" x="6124575" y="2505075"/>
          <p14:tracePt t="25233" x="5986463" y="2486025"/>
          <p14:tracePt t="25250" x="5748338" y="2452688"/>
          <p14:tracePt t="25267" x="5624513" y="2433638"/>
          <p14:tracePt t="25283" x="5519738" y="2409825"/>
          <p14:tracePt t="25300" x="5443538" y="2386013"/>
          <p14:tracePt t="25317" x="5357813" y="2376488"/>
          <p14:tracePt t="25333" x="5324475" y="2366963"/>
          <p14:tracePt t="25350" x="5305425" y="2366963"/>
          <p14:tracePt t="25367" x="5291138" y="2366963"/>
          <p14:tracePt t="25383" x="5286375" y="2366963"/>
          <p14:tracePt t="25400" x="5276850" y="2366963"/>
          <p14:tracePt t="25433" x="5272088" y="2366963"/>
          <p14:tracePt t="25507" x="5267325" y="2366963"/>
          <p14:tracePt t="25529" x="5257800" y="2366963"/>
          <p14:tracePt t="25537" x="5253038" y="2366963"/>
          <p14:tracePt t="25544" x="5238750" y="2366963"/>
          <p14:tracePt t="25551" x="5229225" y="2366963"/>
          <p14:tracePt t="25567" x="5176838" y="2366963"/>
          <p14:tracePt t="25583" x="5119688" y="2371725"/>
          <p14:tracePt t="25600" x="5033963" y="2386013"/>
          <p14:tracePt t="25617" x="4933950" y="2386013"/>
          <p14:tracePt t="25633" x="4891088" y="2386013"/>
          <p14:tracePt t="25650" x="4862513" y="2386013"/>
          <p14:tracePt t="25667" x="4843463" y="2386013"/>
          <p14:tracePt t="25683" x="4829175" y="2386013"/>
          <p14:tracePt t="25700" x="4824413" y="2386013"/>
          <p14:tracePt t="25717" x="4814888" y="2386013"/>
          <p14:tracePt t="25830" x="4814888" y="2381250"/>
          <p14:tracePt t="25838" x="4819650" y="2381250"/>
          <p14:tracePt t="25845" x="4819650" y="2376488"/>
          <p14:tracePt t="25852" x="4824413" y="2371725"/>
          <p14:tracePt t="25867" x="4829175" y="2371725"/>
          <p14:tracePt t="25883" x="4838700" y="2371725"/>
          <p14:tracePt t="25900" x="4843463" y="2371725"/>
          <p14:tracePt t="25917" x="4848225" y="2371725"/>
          <p14:tracePt t="25933" x="4852988" y="2371725"/>
          <p14:tracePt t="25966" x="4838700" y="2371725"/>
          <p14:tracePt t="25983" x="4810125" y="2371725"/>
          <p14:tracePt t="26000" x="4757738" y="2376488"/>
          <p14:tracePt t="26017" x="4729163" y="2376488"/>
          <p14:tracePt t="26033" x="4705350" y="2376488"/>
          <p14:tracePt t="26050" x="4676775" y="2376488"/>
          <p14:tracePt t="26066" x="4657725" y="2376488"/>
          <p14:tracePt t="26083" x="4638675" y="2376488"/>
          <p14:tracePt t="26100" x="4614863" y="2376488"/>
          <p14:tracePt t="26117" x="4595813" y="2376488"/>
          <p14:tracePt t="26133" x="4581525" y="2376488"/>
          <p14:tracePt t="26150" x="4572000" y="2376488"/>
          <p14:tracePt t="26166" x="4562475" y="2376488"/>
          <p14:tracePt t="26183" x="4552950" y="2376488"/>
          <p14:tracePt t="26200" x="4548188" y="2376488"/>
          <p14:tracePt t="26433" x="4543425" y="2376488"/>
          <p14:tracePt t="26440" x="4538663" y="2376488"/>
          <p14:tracePt t="26455" x="4533900" y="2376488"/>
          <p14:tracePt t="26466" x="4529138" y="2376488"/>
          <p14:tracePt t="26483" x="4524375" y="2376488"/>
          <p14:tracePt t="26601" x="4529138" y="2371725"/>
          <p14:tracePt t="26609" x="4538663" y="2371725"/>
          <p14:tracePt t="26617" x="4557713" y="2366963"/>
          <p14:tracePt t="26633" x="4595813" y="2362200"/>
          <p14:tracePt t="26650" x="4638675" y="2347913"/>
          <p14:tracePt t="26666" x="4681538" y="2333625"/>
          <p14:tracePt t="26683" x="4743450" y="2324100"/>
          <p14:tracePt t="26700" x="4772025" y="2324100"/>
          <p14:tracePt t="26716" x="4810125" y="2324100"/>
          <p14:tracePt t="26733" x="4852988" y="2324100"/>
          <p14:tracePt t="26750" x="4876800" y="2324100"/>
          <p14:tracePt t="26767" x="4891088" y="2324100"/>
          <p14:tracePt t="26783" x="4900613" y="2324100"/>
          <p14:tracePt t="26800" x="4919663" y="2324100"/>
          <p14:tracePt t="26816" x="4929188" y="2324100"/>
          <p14:tracePt t="26833" x="4943475" y="2324100"/>
          <p14:tracePt t="26850" x="4957763" y="2324100"/>
          <p14:tracePt t="26866" x="4976813" y="2324100"/>
          <p14:tracePt t="26883" x="4991100" y="2324100"/>
          <p14:tracePt t="26900" x="5000625" y="2324100"/>
          <p14:tracePt t="26917" x="5033963" y="2314575"/>
          <p14:tracePt t="26933" x="5053013" y="2305050"/>
          <p14:tracePt t="26950" x="5076825" y="2300288"/>
          <p14:tracePt t="26967" x="5100638" y="2295525"/>
          <p14:tracePt t="26983" x="5133975" y="2286000"/>
          <p14:tracePt t="27000" x="5162550" y="2276475"/>
          <p14:tracePt t="27016" x="5191125" y="2276475"/>
          <p14:tracePt t="27033" x="5210175" y="2276475"/>
          <p14:tracePt t="27050" x="5243513" y="2276475"/>
          <p14:tracePt t="27066" x="5262563" y="2276475"/>
          <p14:tracePt t="27083" x="5286375" y="2276475"/>
          <p14:tracePt t="27100" x="5305425" y="2276475"/>
          <p14:tracePt t="27117" x="5334000" y="2276475"/>
          <p14:tracePt t="27133" x="5348288" y="2276475"/>
          <p14:tracePt t="27150" x="5357813" y="2276475"/>
          <p14:tracePt t="27167" x="5381625" y="2276475"/>
          <p14:tracePt t="27183" x="5400675" y="2281238"/>
          <p14:tracePt t="27200" x="5414963" y="2281238"/>
          <p14:tracePt t="27216" x="5429250" y="2281238"/>
          <p14:tracePt t="27233" x="5448300" y="2295525"/>
          <p14:tracePt t="27250" x="5457825" y="2300288"/>
          <p14:tracePt t="27266" x="5472113" y="2305050"/>
          <p14:tracePt t="27283" x="5486400" y="2309813"/>
          <p14:tracePt t="27300" x="5505450" y="2314575"/>
          <p14:tracePt t="27316" x="5510213" y="2314575"/>
          <p14:tracePt t="27333" x="5514975" y="2314575"/>
          <p14:tracePt t="27350" x="5524500" y="2314575"/>
          <p14:tracePt t="27395" x="5529263" y="2314575"/>
          <p14:tracePt t="27939" x="5543550" y="2314575"/>
          <p14:tracePt t="27946" x="5553075" y="2314575"/>
          <p14:tracePt t="27954" x="5557838" y="2314575"/>
          <p14:tracePt t="27967" x="5562600" y="2319338"/>
          <p14:tracePt t="27983" x="5581650" y="2319338"/>
          <p14:tracePt t="28000" x="5595938" y="2319338"/>
          <p14:tracePt t="28016" x="5605463" y="2319338"/>
          <p14:tracePt t="28050" x="5619750" y="2319338"/>
          <p14:tracePt t="28083" x="5629275" y="2319338"/>
          <p14:tracePt t="28116" x="5638800" y="2319338"/>
          <p14:tracePt t="28133" x="5643563" y="2319338"/>
          <p14:tracePt t="28150" x="5648325" y="2319338"/>
          <p14:tracePt t="28166" x="5657850" y="2319338"/>
          <p14:tracePt t="29085" x="5710238" y="2319338"/>
          <p14:tracePt t="29092" x="5776913" y="2328863"/>
          <p14:tracePt t="29100" x="5867400" y="2333625"/>
          <p14:tracePt t="29116" x="6067425" y="2343150"/>
          <p14:tracePt t="29133" x="6243638" y="2352675"/>
          <p14:tracePt t="29150" x="6553200" y="2362200"/>
          <p14:tracePt t="29166" x="6734175" y="2362200"/>
          <p14:tracePt t="29200" x="7043738" y="2362200"/>
          <p14:tracePt t="29234" x="7300913" y="2362200"/>
          <p14:tracePt t="29250" x="7353300" y="2366963"/>
          <p14:tracePt t="29266" x="7400925" y="2366963"/>
          <p14:tracePt t="29283" x="7462838" y="2366963"/>
          <p14:tracePt t="29300" x="7481888" y="2366963"/>
          <p14:tracePt t="29316" x="7500938" y="2366963"/>
          <p14:tracePt t="29333" x="7510463" y="2366963"/>
          <p14:tracePt t="29350" x="7515225" y="2366963"/>
          <p14:tracePt t="29366" x="7524750" y="2366963"/>
          <p14:tracePt t="29737" x="7562850" y="2362200"/>
          <p14:tracePt t="29745" x="7610475" y="2338388"/>
          <p14:tracePt t="29752" x="7677150" y="2319338"/>
          <p14:tracePt t="29767" x="7796213" y="2305050"/>
          <p14:tracePt t="29783" x="7886700" y="2295525"/>
          <p14:tracePt t="29800" x="7977188" y="2295525"/>
          <p14:tracePt t="29833" x="8205788" y="2305050"/>
          <p14:tracePt t="29866" x="8348663" y="2314575"/>
          <p14:tracePt t="29883" x="8391525" y="2319338"/>
          <p14:tracePt t="29900" x="8448675" y="2319338"/>
          <p14:tracePt t="29916" x="8486775" y="2319338"/>
          <p14:tracePt t="29933" x="8520113" y="2319338"/>
          <p14:tracePt t="29950" x="8567738" y="2319338"/>
          <p14:tracePt t="29966" x="8596313" y="2314575"/>
          <p14:tracePt t="29983" x="8624888" y="2314575"/>
          <p14:tracePt t="30000" x="8662988" y="2314575"/>
          <p14:tracePt t="30016" x="8701088" y="2314575"/>
          <p14:tracePt t="30033" x="8729663" y="2314575"/>
          <p14:tracePt t="30050" x="8748713" y="2314575"/>
          <p14:tracePt t="30066" x="8772525" y="2314575"/>
          <p14:tracePt t="30083" x="8791575" y="2314575"/>
          <p14:tracePt t="30100" x="8796338" y="2314575"/>
          <p14:tracePt t="30116" x="8801100" y="2314575"/>
          <p14:tracePt t="30133" x="8810625" y="2314575"/>
          <p14:tracePt t="30150" x="8815388" y="2314575"/>
          <p14:tracePt t="31311" x="8691563" y="2352675"/>
          <p14:tracePt t="31318" x="8348663" y="2457450"/>
          <p14:tracePt t="31325" x="8039100" y="2533650"/>
          <p14:tracePt t="31333" x="7739063" y="2638425"/>
          <p14:tracePt t="31350" x="7119938" y="2847975"/>
          <p14:tracePt t="31367" x="6591300" y="3048000"/>
          <p14:tracePt t="31383" x="5962650" y="3205163"/>
          <p14:tracePt t="31417" x="5476875" y="3248025"/>
          <p14:tracePt t="31450" x="5214938" y="3186113"/>
          <p14:tracePt t="31466" x="5186363" y="3167063"/>
          <p14:tracePt t="31483" x="5181600" y="3162300"/>
          <p14:tracePt t="31714" x="5133975" y="3157538"/>
          <p14:tracePt t="31721" x="5076825" y="3143250"/>
          <p14:tracePt t="31733" x="5005388" y="3124200"/>
          <p14:tracePt t="31750" x="4824413" y="3028950"/>
          <p14:tracePt t="31766" x="4738688" y="2981325"/>
          <p14:tracePt t="31783" x="4667250" y="2928938"/>
          <p14:tracePt t="31799" x="4629150" y="2895600"/>
          <p14:tracePt t="31816" x="4586288" y="2852738"/>
          <p14:tracePt t="31833" x="4576763" y="2828925"/>
          <p14:tracePt t="31850" x="4562475" y="2809875"/>
          <p14:tracePt t="31866" x="4552950" y="2786063"/>
          <p14:tracePt t="31883" x="4552950" y="2767013"/>
          <p14:tracePt t="31899" x="4552950" y="2752725"/>
          <p14:tracePt t="31916" x="4557713" y="2733675"/>
          <p14:tracePt t="31933" x="4567238" y="2724150"/>
          <p14:tracePt t="31950" x="4572000" y="2714625"/>
          <p14:tracePt t="31966" x="4576763" y="2705100"/>
          <p14:tracePt t="31983" x="4581525" y="2700338"/>
          <p14:tracePt t="32030" x="4576763" y="2705100"/>
          <p14:tracePt t="32036" x="4567238" y="2709863"/>
          <p14:tracePt t="32049" x="4538663" y="2733675"/>
          <p14:tracePt t="32066" x="4391025" y="2824163"/>
          <p14:tracePt t="32083" x="4281488" y="2890838"/>
          <p14:tracePt t="32100" x="4191000" y="2938463"/>
          <p14:tracePt t="32116" x="4105275" y="2981325"/>
          <p14:tracePt t="32133" x="3976688" y="2986088"/>
          <p14:tracePt t="32149" x="3919538" y="2967038"/>
          <p14:tracePt t="32166" x="3886200" y="2938463"/>
          <p14:tracePt t="32183" x="3848100" y="2905125"/>
          <p14:tracePt t="32199" x="3829050" y="2843213"/>
          <p14:tracePt t="32216" x="3829050" y="2752725"/>
          <p14:tracePt t="32233" x="3829050" y="2671763"/>
          <p14:tracePt t="32249" x="3871913" y="2566988"/>
          <p14:tracePt t="32266" x="3905250" y="2524125"/>
          <p14:tracePt t="32283" x="3948113" y="2486025"/>
          <p14:tracePt t="32300" x="3990975" y="2462213"/>
          <p14:tracePt t="32316" x="4071938" y="2428875"/>
          <p14:tracePt t="32333" x="4133850" y="2419350"/>
          <p14:tracePt t="32350" x="4200525" y="2419350"/>
          <p14:tracePt t="32367" x="4276725" y="2428875"/>
          <p14:tracePt t="32383" x="4314825" y="2433638"/>
          <p14:tracePt t="32399" x="4333875" y="2447925"/>
          <p14:tracePt t="32416" x="4357688" y="2462213"/>
          <p14:tracePt t="32433" x="4381500" y="2524125"/>
          <p14:tracePt t="32449" x="4405313" y="2571750"/>
          <p14:tracePt t="32466" x="4410075" y="2614613"/>
          <p14:tracePt t="32483" x="4419600" y="2643188"/>
          <p14:tracePt t="32499" x="4419600" y="2676525"/>
          <p14:tracePt t="32516" x="4419600" y="2700338"/>
          <p14:tracePt t="32533" x="4419600" y="2719388"/>
          <p14:tracePt t="32550" x="4414838" y="2743200"/>
          <p14:tracePt t="32566" x="4386263" y="2790825"/>
          <p14:tracePt t="32583" x="4357688" y="2819400"/>
          <p14:tracePt t="32599" x="4329113" y="2852738"/>
          <p14:tracePt t="32616" x="4262438" y="2895600"/>
          <p14:tracePt t="32633" x="4229100" y="2914650"/>
          <p14:tracePt t="32650" x="4186238" y="2924175"/>
          <p14:tracePt t="32666" x="4143375" y="2924175"/>
          <p14:tracePt t="32683" x="4090988" y="2890838"/>
          <p14:tracePt t="32700" x="4062413" y="2857500"/>
          <p14:tracePt t="32716" x="4033838" y="2824163"/>
          <p14:tracePt t="32733" x="4005263" y="2738438"/>
          <p14:tracePt t="32749" x="4000500" y="2566988"/>
          <p14:tracePt t="32766" x="4024313" y="2481263"/>
          <p14:tracePt t="32786" x="4048125" y="2433638"/>
          <p14:tracePt t="32800" x="4057650" y="2419350"/>
          <p14:tracePt t="32816" x="4086225" y="2400300"/>
          <p14:tracePt t="32833" x="4124325" y="2390775"/>
          <p14:tracePt t="32850" x="4162425" y="2390775"/>
          <p14:tracePt t="32866" x="4205288" y="2395538"/>
          <p14:tracePt t="32883" x="4238625" y="2419350"/>
          <p14:tracePt t="32899" x="4281488" y="2481263"/>
          <p14:tracePt t="32916" x="4310063" y="2552700"/>
          <p14:tracePt t="32933" x="4329113" y="2619375"/>
          <p14:tracePt t="32949" x="4338638" y="2652713"/>
          <p14:tracePt t="32966" x="4338638" y="2681288"/>
          <p14:tracePt t="32983" x="4338638" y="2709863"/>
          <p14:tracePt t="32999" x="4329113" y="2757488"/>
          <p14:tracePt t="33016" x="4314825" y="2795588"/>
          <p14:tracePt t="33033" x="4305300" y="2833688"/>
          <p14:tracePt t="33050" x="4267200" y="2881313"/>
          <p14:tracePt t="33066" x="4243388" y="2905125"/>
          <p14:tracePt t="33083" x="4214813" y="2928938"/>
          <p14:tracePt t="33100" x="4171950" y="2943225"/>
          <p14:tracePt t="33116" x="4100513" y="2947988"/>
          <p14:tracePt t="33133" x="4043363" y="2938463"/>
          <p14:tracePt t="33149" x="3995738" y="2919413"/>
          <p14:tracePt t="33166" x="3967163" y="2890838"/>
          <p14:tracePt t="33183" x="3929063" y="2833688"/>
          <p14:tracePt t="33199" x="3929063" y="2795588"/>
          <p14:tracePt t="33216" x="3938588" y="2747963"/>
          <p14:tracePt t="33233" x="3990975" y="2619375"/>
          <p14:tracePt t="33249" x="4038600" y="2552700"/>
          <p14:tracePt t="33266" x="4067175" y="2514600"/>
          <p14:tracePt t="33283" x="4090988" y="2490788"/>
          <p14:tracePt t="33299" x="4124325" y="2481263"/>
          <p14:tracePt t="33316" x="4162425" y="2481263"/>
          <p14:tracePt t="33333" x="4186238" y="2500313"/>
          <p14:tracePt t="33349" x="4210050" y="2524125"/>
          <p14:tracePt t="33366" x="4243388" y="2571750"/>
          <p14:tracePt t="33383" x="4271963" y="2600325"/>
          <p14:tracePt t="33399" x="4281488" y="2647950"/>
          <p14:tracePt t="33416" x="4305300" y="2709863"/>
          <p14:tracePt t="33433" x="4310063" y="2847975"/>
          <p14:tracePt t="33449" x="4305300" y="2900363"/>
          <p14:tracePt t="33466" x="4295775" y="2933700"/>
          <p14:tracePt t="33483" x="4276725" y="2962275"/>
          <p14:tracePt t="33499" x="4252913" y="2981325"/>
          <p14:tracePt t="33516" x="4224338" y="2990850"/>
          <p14:tracePt t="33533" x="4186238" y="2995613"/>
          <p14:tracePt t="33549" x="4148138" y="2990850"/>
          <p14:tracePt t="33566" x="4114800" y="2943225"/>
          <p14:tracePt t="33583" x="4062413" y="2843213"/>
          <p14:tracePt t="33600" x="4048125" y="2752725"/>
          <p14:tracePt t="33616" x="4062413" y="2614613"/>
          <p14:tracePt t="33633" x="4076700" y="2519363"/>
          <p14:tracePt t="33649" x="4095750" y="2466975"/>
          <p14:tracePt t="33666" x="4124325" y="2433638"/>
          <p14:tracePt t="33683" x="4157663" y="2419350"/>
          <p14:tracePt t="33699" x="4200525" y="2414588"/>
          <p14:tracePt t="33716" x="4233863" y="2419350"/>
          <p14:tracePt t="33733" x="4300538" y="2466975"/>
          <p14:tracePt t="33749" x="4324350" y="2490788"/>
          <p14:tracePt t="33766" x="4348163" y="2528888"/>
          <p14:tracePt t="33783" x="4367213" y="2562225"/>
          <p14:tracePt t="33799" x="4381500" y="2638425"/>
          <p14:tracePt t="33816" x="4381500" y="2681288"/>
          <p14:tracePt t="33833" x="4381500" y="2709863"/>
          <p14:tracePt t="33849" x="4381500" y="2728913"/>
          <p14:tracePt t="33866" x="4381500" y="2747963"/>
          <p14:tracePt t="33883" x="4376738" y="2762250"/>
          <p14:tracePt t="33899" x="4367213" y="2786063"/>
          <p14:tracePt t="33916" x="4357688" y="2805113"/>
          <p14:tracePt t="33933" x="4357688" y="2809875"/>
          <p14:tracePt t="33949" x="4357688" y="2814638"/>
          <p14:tracePt t="33966" x="4357688" y="2819400"/>
          <p14:tracePt t="33983" x="4357688" y="2824163"/>
          <p14:tracePt t="33999" x="4357688" y="2828925"/>
          <p14:tracePt t="34467" x="4405313" y="2828925"/>
          <p14:tracePt t="34474" x="4495800" y="2828925"/>
          <p14:tracePt t="34483" x="4572000" y="2828925"/>
          <p14:tracePt t="34499" x="4705350" y="2828925"/>
          <p14:tracePt t="34516" x="4852988" y="2828925"/>
          <p14:tracePt t="34533" x="5105400" y="2833688"/>
          <p14:tracePt t="34549" x="5253038" y="2843213"/>
          <p14:tracePt t="34583" x="5534025" y="2852738"/>
          <p14:tracePt t="34616" x="5762625" y="2867025"/>
          <p14:tracePt t="34633" x="5824538" y="2876550"/>
          <p14:tracePt t="34649" x="5891213" y="2876550"/>
          <p14:tracePt t="34666" x="5957888" y="2876550"/>
          <p14:tracePt t="34683" x="6010275" y="2876550"/>
          <p14:tracePt t="34699" x="6053138" y="2876550"/>
          <p14:tracePt t="34716" x="6086475" y="2876550"/>
          <p14:tracePt t="34733" x="6134100" y="2867025"/>
          <p14:tracePt t="34749" x="6162675" y="2867025"/>
          <p14:tracePt t="34766" x="6186488" y="2862263"/>
          <p14:tracePt t="34783" x="6215063" y="2857500"/>
          <p14:tracePt t="34799" x="6238875" y="2852738"/>
          <p14:tracePt t="34816" x="6262688" y="2843213"/>
          <p14:tracePt t="34833" x="6281738" y="2843213"/>
          <p14:tracePt t="34849" x="6300788" y="2843213"/>
          <p14:tracePt t="34866" x="6310313" y="2843213"/>
          <p14:tracePt t="34882" x="6319838" y="2843213"/>
          <p14:tracePt t="34899" x="6324600" y="2843213"/>
          <p14:tracePt t="34916" x="6329363" y="2843213"/>
          <p14:tracePt t="35011" x="6324600" y="2838450"/>
          <p14:tracePt t="35018" x="6319838" y="2833688"/>
          <p14:tracePt t="35025" x="6310313" y="2833688"/>
          <p14:tracePt t="35033" x="6291263" y="2828925"/>
          <p14:tracePt t="35049" x="6257925" y="2828925"/>
          <p14:tracePt t="35066" x="6219825" y="2828925"/>
          <p14:tracePt t="35082" x="6186488" y="2828925"/>
          <p14:tracePt t="35099" x="6153150" y="2828925"/>
          <p14:tracePt t="35116" x="6143625" y="2828925"/>
          <p14:tracePt t="35133" x="6134100" y="2828925"/>
          <p14:tracePt t="35149" x="6129338" y="2828925"/>
          <p14:tracePt t="35166" x="6119813" y="2828925"/>
          <p14:tracePt t="35199" x="6115050" y="2828925"/>
          <p14:tracePt t="35216" x="6110288" y="2828925"/>
          <p14:tracePt t="35232" x="6096000" y="2824163"/>
          <p14:tracePt t="35249" x="6057900" y="2824163"/>
          <p14:tracePt t="35266" x="6010275" y="2809875"/>
          <p14:tracePt t="35283" x="5915025" y="2809875"/>
          <p14:tracePt t="35299" x="5838825" y="2809875"/>
          <p14:tracePt t="35316" x="5748338" y="2809875"/>
          <p14:tracePt t="35333" x="5672138" y="2795588"/>
          <p14:tracePt t="35349" x="5610225" y="2771775"/>
          <p14:tracePt t="35366" x="5581650" y="2762250"/>
          <p14:tracePt t="35382" x="5562600" y="2738438"/>
          <p14:tracePt t="35400" x="5534025" y="2676525"/>
          <p14:tracePt t="35416" x="5524500" y="2638425"/>
          <p14:tracePt t="35433" x="5524500" y="2609850"/>
          <p14:tracePt t="35449" x="5534025" y="2586038"/>
          <p14:tracePt t="35466" x="5567363" y="2552700"/>
          <p14:tracePt t="35482" x="5614988" y="2524125"/>
          <p14:tracePt t="35499" x="5672138" y="2519363"/>
          <p14:tracePt t="35516" x="5724525" y="2519363"/>
          <p14:tracePt t="35532" x="5776913" y="2533650"/>
          <p14:tracePt t="35549" x="5810250" y="2552700"/>
          <p14:tracePt t="35566" x="5819775" y="2566988"/>
          <p14:tracePt t="35582" x="5834063" y="2590800"/>
          <p14:tracePt t="35599" x="5853113" y="2638425"/>
          <p14:tracePt t="35616" x="5853113" y="2671763"/>
          <p14:tracePt t="35632" x="5853113" y="2695575"/>
          <p14:tracePt t="35649" x="5834063" y="2728913"/>
          <p14:tracePt t="35666" x="5824538" y="2752725"/>
          <p14:tracePt t="35682" x="5805488" y="2767013"/>
          <p14:tracePt t="35699" x="5791200" y="2776538"/>
          <p14:tracePt t="35716" x="5757863" y="2800350"/>
          <p14:tracePt t="35732" x="5734050" y="2814638"/>
          <p14:tracePt t="35749" x="5710238" y="2819400"/>
          <p14:tracePt t="35766" x="5676900" y="2824163"/>
          <p14:tracePt t="35782" x="5614988" y="2824163"/>
          <p14:tracePt t="35799" x="5562600" y="2833688"/>
          <p14:tracePt t="35816" x="5514975" y="2833688"/>
          <p14:tracePt t="35832" x="5457825" y="2833688"/>
          <p14:tracePt t="35849" x="5329238" y="2828925"/>
          <p14:tracePt t="35866" x="5253038" y="2828925"/>
          <p14:tracePt t="35883" x="5191125" y="2828925"/>
          <p14:tracePt t="35899" x="5124450" y="2828925"/>
          <p14:tracePt t="35916" x="5095875" y="2828925"/>
          <p14:tracePt t="35932" x="5057775" y="2828925"/>
          <p14:tracePt t="35949" x="5038725" y="2828925"/>
          <p14:tracePt t="35966" x="5019675" y="2828925"/>
          <p14:tracePt t="35982" x="5010150" y="2828925"/>
          <p14:tracePt t="35999" x="5005388" y="2828925"/>
          <p14:tracePt t="36061" x="5005388" y="2824163"/>
          <p14:tracePt t="36068" x="5010150" y="2819400"/>
          <p14:tracePt t="36076" x="5019675" y="2819400"/>
          <p14:tracePt t="36083" x="5038725" y="2819400"/>
          <p14:tracePt t="36099" x="5095875" y="2814638"/>
          <p14:tracePt t="36116" x="5195888" y="2814638"/>
          <p14:tracePt t="36132" x="5286375" y="2814638"/>
          <p14:tracePt t="36149" x="5400675" y="2814638"/>
          <p14:tracePt t="36166" x="5481638" y="2814638"/>
          <p14:tracePt t="36182" x="5562600" y="2814638"/>
          <p14:tracePt t="36199" x="5653088" y="2814638"/>
          <p14:tracePt t="36216" x="5767388" y="2814638"/>
          <p14:tracePt t="36232" x="5824538" y="2814638"/>
          <p14:tracePt t="36249" x="5886450" y="2824163"/>
          <p14:tracePt t="36266" x="5957888" y="2824163"/>
          <p14:tracePt t="36282" x="6000750" y="2824163"/>
          <p14:tracePt t="36299" x="6053138" y="2824163"/>
          <p14:tracePt t="36316" x="6086475" y="2824163"/>
          <p14:tracePt t="36332" x="6134100" y="2824163"/>
          <p14:tracePt t="36349" x="6162675" y="2824163"/>
          <p14:tracePt t="36366" x="6181725" y="2824163"/>
          <p14:tracePt t="36382" x="6200775" y="2824163"/>
          <p14:tracePt t="36399" x="6219825" y="2824163"/>
          <p14:tracePt t="36416" x="6229350" y="2824163"/>
          <p14:tracePt t="36433" x="6238875" y="2824163"/>
          <p14:tracePt t="36449" x="6243638" y="2824163"/>
          <p14:tracePt t="36466" x="6253163" y="2824163"/>
          <p14:tracePt t="36482" x="6257925" y="2824163"/>
          <p14:tracePt t="36538" x="6262688" y="2824163"/>
          <p14:tracePt t="38661" x="6248400" y="2828925"/>
          <p14:tracePt t="38668" x="6229350" y="2843213"/>
          <p14:tracePt t="38675" x="6205538" y="2852738"/>
          <p14:tracePt t="38684" x="6176963" y="2867025"/>
          <p14:tracePt t="38699" x="6119813" y="2895600"/>
          <p14:tracePt t="38716" x="6043613" y="2924175"/>
          <p14:tracePt t="38749" x="5924550" y="2971800"/>
          <p14:tracePt t="38782" x="5848350" y="3000375"/>
          <p14:tracePt t="38799" x="5819775" y="3014663"/>
          <p14:tracePt t="38816" x="5757863" y="3033713"/>
          <p14:tracePt t="38832" x="5705475" y="3052763"/>
          <p14:tracePt t="38849" x="5653088" y="3067050"/>
          <p14:tracePt t="38866" x="5572125" y="3090863"/>
          <p14:tracePt t="38882" x="5519738" y="3105150"/>
          <p14:tracePt t="38899" x="5486400" y="3119438"/>
          <p14:tracePt t="38916" x="5448300" y="3128963"/>
          <p14:tracePt t="38932" x="5400675" y="3143250"/>
          <p14:tracePt t="38949" x="5372100" y="3152775"/>
          <p14:tracePt t="38965" x="5348288" y="3157538"/>
          <p14:tracePt t="38982" x="5319713" y="3167063"/>
          <p14:tracePt t="38999" x="5286375" y="3176588"/>
          <p14:tracePt t="39016" x="5248275" y="3190875"/>
          <p14:tracePt t="39032" x="5219700" y="3200400"/>
          <p14:tracePt t="39049" x="5191125" y="3214688"/>
          <p14:tracePt t="39066" x="5143500" y="3224213"/>
          <p14:tracePt t="39082" x="5114925" y="3238500"/>
          <p14:tracePt t="39099" x="5091113" y="3243263"/>
          <p14:tracePt t="39116" x="5072063" y="3252788"/>
          <p14:tracePt t="39132" x="5048250" y="3257550"/>
          <p14:tracePt t="39149" x="5033963" y="3267075"/>
          <p14:tracePt t="39166" x="5019675" y="3271838"/>
          <p14:tracePt t="39182" x="5000625" y="3281363"/>
          <p14:tracePt t="39199" x="4976813" y="3286125"/>
          <p14:tracePt t="39216" x="4957763" y="3295650"/>
          <p14:tracePt t="39232" x="4943475" y="3305175"/>
          <p14:tracePt t="39249" x="4914900" y="3314700"/>
          <p14:tracePt t="39266" x="4891088" y="3319463"/>
          <p14:tracePt t="39282" x="4872038" y="3319463"/>
          <p14:tracePt t="39299" x="4843463" y="3319463"/>
          <p14:tracePt t="39315" x="4805363" y="3319463"/>
          <p14:tracePt t="39332" x="4767263" y="3319463"/>
          <p14:tracePt t="39349" x="4733925" y="3319463"/>
          <p14:tracePt t="39366" x="4672013" y="3319463"/>
          <p14:tracePt t="39382" x="4638675" y="3319463"/>
          <p14:tracePt t="39399" x="4600575" y="3319463"/>
          <p14:tracePt t="39416" x="4567238" y="3319463"/>
          <p14:tracePt t="39432" x="4533900" y="3314700"/>
          <p14:tracePt t="39449" x="4510088" y="3314700"/>
          <p14:tracePt t="39466" x="4500563" y="3309938"/>
          <p14:tracePt t="39482" x="4486275" y="3309938"/>
          <p14:tracePt t="39499" x="4471988" y="3300413"/>
          <p14:tracePt t="39516" x="4467225" y="3300413"/>
          <p14:tracePt t="39532" x="4462463" y="3295650"/>
          <p14:tracePt t="39549" x="4452938" y="3290888"/>
          <p14:tracePt t="39565" x="4443413" y="3290888"/>
          <p14:tracePt t="40211" x="4448175" y="3286125"/>
          <p14:tracePt t="40218" x="4462463" y="3286125"/>
          <p14:tracePt t="40225" x="4471988" y="3286125"/>
          <p14:tracePt t="40233" x="4481513" y="3286125"/>
          <p14:tracePt t="40249" x="4505325" y="3286125"/>
          <p14:tracePt t="40265" x="4514850" y="3286125"/>
          <p14:tracePt t="40299" x="4562475" y="3286125"/>
          <p14:tracePt t="40332" x="4595813" y="3295650"/>
          <p14:tracePt t="40349" x="4614863" y="3300413"/>
          <p14:tracePt t="40366" x="4633913" y="3309938"/>
          <p14:tracePt t="40382" x="4638675" y="3314700"/>
          <p14:tracePt t="40399" x="4648200" y="3314700"/>
          <p14:tracePt t="40416" x="4652963" y="3314700"/>
          <p14:tracePt t="40449" x="4652963" y="3319463"/>
          <p14:tracePt t="40465" x="4652963" y="3324225"/>
          <p14:tracePt t="40482" x="4652963" y="3333750"/>
          <p14:tracePt t="40499" x="4643438" y="3338513"/>
          <p14:tracePt t="40515" x="4614863" y="3352800"/>
          <p14:tracePt t="40532" x="4586288" y="3357563"/>
          <p14:tracePt t="40549" x="4529138" y="3357563"/>
          <p14:tracePt t="40565" x="4500563" y="3357563"/>
          <p14:tracePt t="40582" x="4471988" y="3338513"/>
          <p14:tracePt t="40599" x="4438650" y="3309938"/>
          <p14:tracePt t="40615" x="4419600" y="3276600"/>
          <p14:tracePt t="40632" x="4391025" y="3224213"/>
          <p14:tracePt t="40649" x="4376738" y="3186113"/>
          <p14:tracePt t="40665" x="4371975" y="3138488"/>
          <p14:tracePt t="40682" x="4371975" y="3119438"/>
          <p14:tracePt t="40699" x="4371975" y="3095625"/>
          <p14:tracePt t="40715" x="4391025" y="3071813"/>
          <p14:tracePt t="40732" x="4414838" y="3033713"/>
          <p14:tracePt t="40750" x="4438650" y="3009900"/>
          <p14:tracePt t="40766" x="4462463" y="2990850"/>
          <p14:tracePt t="40782" x="4491038" y="2981325"/>
          <p14:tracePt t="40799" x="4538663" y="2981325"/>
          <p14:tracePt t="40816" x="4562475" y="2986088"/>
          <p14:tracePt t="40832" x="4576763" y="2990850"/>
          <p14:tracePt t="40849" x="4591050" y="2995613"/>
          <p14:tracePt t="40866" x="4610100" y="3005138"/>
          <p14:tracePt t="40882" x="4619625" y="3019425"/>
          <p14:tracePt t="40899" x="4624388" y="3033713"/>
          <p14:tracePt t="40916" x="4638675" y="3071813"/>
          <p14:tracePt t="40932" x="4643438" y="3105150"/>
          <p14:tracePt t="40949" x="4657725" y="3143250"/>
          <p14:tracePt t="40966" x="4657725" y="3186113"/>
          <p14:tracePt t="40982" x="4657725" y="3233738"/>
          <p14:tracePt t="40999" x="4657725" y="3252788"/>
          <p14:tracePt t="41016" x="4648200" y="3267075"/>
          <p14:tracePt t="41033" x="4638675" y="3290888"/>
          <p14:tracePt t="41049" x="4633913" y="3300413"/>
          <p14:tracePt t="41066" x="4624388" y="3305175"/>
          <p14:tracePt t="41082" x="4605338" y="3314700"/>
          <p14:tracePt t="41099" x="4562475" y="3324225"/>
          <p14:tracePt t="41116" x="4529138" y="3324225"/>
          <p14:tracePt t="41132" x="4500563" y="3324225"/>
          <p14:tracePt t="41149" x="4476750" y="3305175"/>
          <p14:tracePt t="41165" x="4438650" y="3262313"/>
          <p14:tracePt t="41182" x="4414838" y="3200400"/>
          <p14:tracePt t="41199" x="4400550" y="3157538"/>
          <p14:tracePt t="41216" x="4395788" y="3128963"/>
          <p14:tracePt t="41232" x="4400550" y="3095625"/>
          <p14:tracePt t="41249" x="4405313" y="3081338"/>
          <p14:tracePt t="41266" x="4419600" y="3071813"/>
          <p14:tracePt t="41282" x="4471988" y="3048000"/>
          <p14:tracePt t="41299" x="4505325" y="3033713"/>
          <p14:tracePt t="41315" x="4548188" y="3028950"/>
          <p14:tracePt t="41332" x="4591050" y="3028950"/>
          <p14:tracePt t="41349" x="4638675" y="3033713"/>
          <p14:tracePt t="41365" x="4662488" y="3038475"/>
          <p14:tracePt t="41382" x="4676775" y="3057525"/>
          <p14:tracePt t="41399" x="4695825" y="3086100"/>
          <p14:tracePt t="41415" x="4710113" y="3162300"/>
          <p14:tracePt t="41432" x="4710113" y="3214688"/>
          <p14:tracePt t="41449" x="4710113" y="3257550"/>
          <p14:tracePt t="41465" x="4700588" y="3286125"/>
          <p14:tracePt t="41482" x="4691063" y="3319463"/>
          <p14:tracePt t="41499" x="4672013" y="3338513"/>
          <p14:tracePt t="41515" x="4648200" y="3362325"/>
          <p14:tracePt t="41532" x="4595813" y="3386138"/>
          <p14:tracePt t="41549" x="4557713" y="3386138"/>
          <p14:tracePt t="41566" x="4524375" y="3386138"/>
          <p14:tracePt t="41582" x="4491038" y="3376613"/>
          <p14:tracePt t="41599" x="4448175" y="3328988"/>
          <p14:tracePt t="41616" x="4410075" y="3238500"/>
          <p14:tracePt t="41632" x="4386263" y="3148013"/>
          <p14:tracePt t="41649" x="4371975" y="3095625"/>
          <p14:tracePt t="41665" x="4371975" y="3033713"/>
          <p14:tracePt t="41682" x="4381500" y="2995613"/>
          <p14:tracePt t="41699" x="4395788" y="2971800"/>
          <p14:tracePt t="41716" x="4424363" y="2952750"/>
          <p14:tracePt t="41732" x="4448175" y="2938463"/>
          <p14:tracePt t="41749" x="4471988" y="2933700"/>
          <p14:tracePt t="41766" x="4491038" y="2933700"/>
          <p14:tracePt t="41782" x="4524375" y="2952750"/>
          <p14:tracePt t="41799" x="4543425" y="2967038"/>
          <p14:tracePt t="41815" x="4562475" y="3005138"/>
          <p14:tracePt t="41832" x="4581525" y="3057525"/>
          <p14:tracePt t="41849" x="4591050" y="3167063"/>
          <p14:tracePt t="41865" x="4586288" y="3209925"/>
          <p14:tracePt t="41882" x="4581525" y="3238500"/>
          <p14:tracePt t="41899" x="4562475" y="3262313"/>
          <p14:tracePt t="41915" x="4533900" y="3295650"/>
          <p14:tracePt t="41932" x="4510088" y="3309938"/>
          <p14:tracePt t="41949" x="4476750" y="3324225"/>
          <p14:tracePt t="41966" x="4414838" y="3333750"/>
          <p14:tracePt t="41982" x="4376738" y="3333750"/>
          <p14:tracePt t="41999" x="4348163" y="3324225"/>
          <p14:tracePt t="42016" x="4324350" y="3300413"/>
          <p14:tracePt t="42032" x="4291013" y="3190875"/>
          <p14:tracePt t="42049" x="4291013" y="3119438"/>
          <p14:tracePt t="42067" x="4291013" y="3076575"/>
          <p14:tracePt t="42082" x="4310063" y="3048000"/>
          <p14:tracePt t="42099" x="4329113" y="3014663"/>
          <p14:tracePt t="42116" x="4348163" y="2995613"/>
          <p14:tracePt t="42132" x="4376738" y="2986088"/>
          <p14:tracePt t="42149" x="4448175" y="2976563"/>
          <p14:tracePt t="42165" x="4495800" y="2986088"/>
          <p14:tracePt t="42182" x="4543425" y="3000375"/>
          <p14:tracePt t="42199" x="4576763" y="3009900"/>
          <p14:tracePt t="42215" x="4619625" y="3048000"/>
          <p14:tracePt t="42232" x="4643438" y="3071813"/>
          <p14:tracePt t="42249" x="4662488" y="3105150"/>
          <p14:tracePt t="42265" x="4681538" y="3143250"/>
          <p14:tracePt t="42282" x="4691063" y="3190875"/>
          <p14:tracePt t="42299" x="4691063" y="3219450"/>
          <p14:tracePt t="42315" x="4691063" y="3233738"/>
          <p14:tracePt t="42332" x="4691063" y="3252788"/>
          <p14:tracePt t="42349" x="4681538" y="3267075"/>
          <p14:tracePt t="42365" x="4676775" y="3271838"/>
          <p14:tracePt t="42382" x="4672013" y="3281363"/>
          <p14:tracePt t="42399" x="4672013" y="3286125"/>
          <p14:tracePt t="42415" x="4672013" y="3290888"/>
          <p14:tracePt t="42432" x="4667250" y="3295650"/>
          <p14:tracePt t="42449" x="4657725" y="3300413"/>
          <p14:tracePt t="42465" x="4619625" y="3309938"/>
          <p14:tracePt t="42482" x="4576763" y="3324225"/>
          <p14:tracePt t="42499" x="4524375" y="3328988"/>
          <p14:tracePt t="42515" x="4481513" y="3328988"/>
          <p14:tracePt t="42532" x="4438650" y="3328988"/>
          <p14:tracePt t="42549" x="4405313" y="3314700"/>
          <p14:tracePt t="42565" x="4391025" y="3300413"/>
          <p14:tracePt t="42582" x="4352925" y="3228975"/>
          <p14:tracePt t="42599" x="4338638" y="3167063"/>
          <p14:tracePt t="42615" x="4338638" y="3114675"/>
          <p14:tracePt t="42632" x="4348163" y="3081338"/>
          <p14:tracePt t="42649" x="4367213" y="3043238"/>
          <p14:tracePt t="42665" x="4386263" y="3024188"/>
          <p14:tracePt t="42682" x="4414838" y="3009900"/>
          <p14:tracePt t="42699" x="4452938" y="2990850"/>
          <p14:tracePt t="42715" x="4505325" y="2986088"/>
          <p14:tracePt t="42732" x="4533900" y="2986088"/>
          <p14:tracePt t="42749" x="4557713" y="2990850"/>
          <p14:tracePt t="42765" x="4581525" y="3009900"/>
          <p14:tracePt t="42782" x="4610100" y="3052763"/>
          <p14:tracePt t="42799" x="4629150" y="3095625"/>
          <p14:tracePt t="42815" x="4638675" y="3124200"/>
          <p14:tracePt t="42833" x="4643438" y="3171825"/>
          <p14:tracePt t="42850" x="4643438" y="3190875"/>
          <p14:tracePt t="42865" x="4643438" y="3209925"/>
          <p14:tracePt t="42882" x="4633913" y="3224213"/>
          <p14:tracePt t="42899" x="4633913" y="3238500"/>
          <p14:tracePt t="42915" x="4633913" y="3248025"/>
          <p14:tracePt t="42932" x="4633913" y="3252788"/>
          <p14:tracePt t="42949" x="4633913" y="3257550"/>
          <p14:tracePt t="43179" x="4614863" y="3262313"/>
          <p14:tracePt t="43186" x="4595813" y="3262313"/>
          <p14:tracePt t="43193" x="4581525" y="3262313"/>
          <p14:tracePt t="43203" x="4562475" y="3262313"/>
          <p14:tracePt t="43216" x="4524375" y="3262313"/>
          <p14:tracePt t="43232" x="4495800" y="3252788"/>
          <p14:tracePt t="43249" x="4467225" y="3233738"/>
          <p14:tracePt t="43266" x="4438650" y="3195638"/>
          <p14:tracePt t="43282" x="4410075" y="3157538"/>
          <p14:tracePt t="43299" x="4400550" y="3114675"/>
          <p14:tracePt t="43315" x="4386263" y="3062288"/>
          <p14:tracePt t="43332" x="4386263" y="3019425"/>
          <p14:tracePt t="43349" x="4391025" y="2986088"/>
          <p14:tracePt t="43366" x="4410075" y="2967038"/>
          <p14:tracePt t="43382" x="4443413" y="2933700"/>
          <p14:tracePt t="43399" x="4500563" y="2895600"/>
          <p14:tracePt t="43415" x="4552950" y="2876550"/>
          <p14:tracePt t="43432" x="4595813" y="2871788"/>
          <p14:tracePt t="43449" x="4638675" y="2871788"/>
          <p14:tracePt t="43465" x="4700588" y="2871788"/>
          <p14:tracePt t="43482" x="4729163" y="2876550"/>
          <p14:tracePt t="43499" x="4757738" y="2890838"/>
          <p14:tracePt t="43515" x="4786313" y="2909888"/>
          <p14:tracePt t="43532" x="4800600" y="2928938"/>
          <p14:tracePt t="43549" x="4819650" y="2947988"/>
          <p14:tracePt t="43565" x="4829175" y="2981325"/>
          <p14:tracePt t="43582" x="4843463" y="3028950"/>
          <p14:tracePt t="43598" x="4843463" y="3052763"/>
          <p14:tracePt t="43616" x="4843463" y="3076575"/>
          <p14:tracePt t="43632" x="4843463" y="3090863"/>
          <p14:tracePt t="43649" x="4833938" y="3109913"/>
          <p14:tracePt t="43665" x="4824413" y="3119438"/>
          <p14:tracePt t="43682" x="4819650" y="3124200"/>
          <p14:tracePt t="43699" x="4810125" y="3133725"/>
          <p14:tracePt t="43715" x="4805363" y="3143250"/>
          <p14:tracePt t="43787" x="4805363" y="3148013"/>
          <p14:tracePt t="43817" x="4805363" y="3152775"/>
          <p14:tracePt t="43824" x="4800600" y="3152775"/>
          <p14:tracePt t="43832" x="4795838" y="3157538"/>
          <p14:tracePt t="43849" x="4791075" y="3162300"/>
          <p14:tracePt t="43865" x="4786313" y="3171825"/>
          <p14:tracePt t="43882" x="4781550" y="3176588"/>
          <p14:tracePt t="43899" x="4772025" y="3186113"/>
          <p14:tracePt t="43915" x="4762500" y="3190875"/>
          <p14:tracePt t="43932" x="4743450" y="3200400"/>
          <p14:tracePt t="43949" x="4724400" y="3209925"/>
          <p14:tracePt t="43965" x="4710113" y="3219450"/>
          <p14:tracePt t="43982" x="4700588" y="3219450"/>
          <p14:tracePt t="43998" x="4681538" y="3224213"/>
          <p14:tracePt t="44015" x="4657725" y="3224213"/>
          <p14:tracePt t="44032" x="4643438" y="3228975"/>
          <p14:tracePt t="44049" x="4629150" y="3228975"/>
          <p14:tracePt t="44065" x="4619625" y="3228975"/>
          <p14:tracePt t="44082" x="4610100" y="3228975"/>
          <p14:tracePt t="44099" x="4600575" y="3228975"/>
          <p14:tracePt t="44206" x="4595813" y="3228975"/>
          <p14:tracePt t="44433" x="4591050" y="3233738"/>
          <p14:tracePt t="44441" x="4581525" y="3243263"/>
          <p14:tracePt t="44449" x="4576763" y="3248025"/>
          <p14:tracePt t="44465" x="4562475" y="3257550"/>
          <p14:tracePt t="44482" x="4548188" y="3262313"/>
          <p14:tracePt t="44499" x="4538663" y="3271838"/>
          <p14:tracePt t="44515" x="4529138" y="3281363"/>
          <p14:tracePt t="44532" x="4519613" y="3286125"/>
          <p14:tracePt t="44552" x="4510088" y="3286125"/>
          <p14:tracePt t="44566" x="4505325" y="3286125"/>
          <p14:tracePt t="44582" x="4500563" y="3286125"/>
          <p14:tracePt t="44598" x="4491038" y="3286125"/>
          <p14:tracePt t="44615" x="4486275" y="3286125"/>
          <p14:tracePt t="44632" x="4481513" y="3286125"/>
          <p14:tracePt t="44962" x="4476750" y="3290888"/>
          <p14:tracePt t="44970" x="4471988" y="3290888"/>
          <p14:tracePt t="44978" x="4467225" y="3290888"/>
          <p14:tracePt t="44992" x="4462463" y="3290888"/>
          <p14:tracePt t="45000" x="4457700" y="3290888"/>
          <p14:tracePt t="45015" x="4452938" y="3290888"/>
          <p14:tracePt t="45049" x="4443413" y="3290888"/>
          <p14:tracePt t="45082" x="4438650" y="3290888"/>
          <p14:tracePt t="45125" x="4433888" y="3290888"/>
          <p14:tracePt t="45132" x="4429125" y="3290888"/>
          <p14:tracePt t="45148" x="4424363" y="3290888"/>
          <p14:tracePt t="45165" x="4410075" y="3295650"/>
          <p14:tracePt t="45182" x="4405313" y="3295650"/>
          <p14:tracePt t="45198" x="4391025" y="3300413"/>
          <p14:tracePt t="45215" x="4386263" y="3300413"/>
          <p14:tracePt t="45232" x="4381500" y="3300413"/>
          <p14:tracePt t="45248" x="4371975" y="3300413"/>
          <p14:tracePt t="45265" x="4367213" y="3300413"/>
          <p14:tracePt t="45293" x="4362450" y="3300413"/>
          <p14:tracePt t="45851" x="4376738" y="3300413"/>
          <p14:tracePt t="45858" x="4405313" y="3305175"/>
          <p14:tracePt t="45867" x="4429125" y="3305175"/>
          <p14:tracePt t="45882" x="4476750" y="3305175"/>
          <p14:tracePt t="45898" x="4529138" y="3314700"/>
          <p14:tracePt t="45915" x="4581525" y="3319463"/>
          <p14:tracePt t="45948" x="4667250" y="3324225"/>
          <p14:tracePt t="45982" x="4748213" y="3314700"/>
          <p14:tracePt t="45998" x="4810125" y="3300413"/>
          <p14:tracePt t="46015" x="4862513" y="3300413"/>
          <p14:tracePt t="46032" x="4910138" y="3300413"/>
          <p14:tracePt t="46049" x="4976813" y="3300413"/>
          <p14:tracePt t="46065" x="5014913" y="3300413"/>
          <p14:tracePt t="46082" x="5043488" y="3286125"/>
          <p14:tracePt t="46099" x="5076825" y="3281363"/>
          <p14:tracePt t="46115" x="5124450" y="3276600"/>
          <p14:tracePt t="46132" x="5153025" y="3276600"/>
          <p14:tracePt t="46148" x="5176838" y="3276600"/>
          <p14:tracePt t="46165" x="5195888" y="3276600"/>
          <p14:tracePt t="46182" x="5229225" y="3271838"/>
          <p14:tracePt t="46198" x="5253038" y="3271838"/>
          <p14:tracePt t="46215" x="5262563" y="3267075"/>
          <p14:tracePt t="46232" x="5276850" y="3267075"/>
          <p14:tracePt t="46248" x="5291138" y="3262313"/>
          <p14:tracePt t="46265" x="5300663" y="3262313"/>
          <p14:tracePt t="46282" x="5305425" y="3262313"/>
          <p14:tracePt t="46298" x="5310188" y="3262313"/>
          <p14:tracePt t="46358" x="5305425" y="3262313"/>
          <p14:tracePt t="46365" x="5300663" y="3262313"/>
          <p14:tracePt t="46372" x="5291138" y="3262313"/>
          <p14:tracePt t="46382" x="5272088" y="3267075"/>
          <p14:tracePt t="46398" x="5219700" y="3271838"/>
          <p14:tracePt t="46415" x="5153025" y="3271838"/>
          <p14:tracePt t="46432" x="5005388" y="3271838"/>
          <p14:tracePt t="46448" x="4900613" y="3252788"/>
          <p14:tracePt t="46465" x="4819650" y="3248025"/>
          <p14:tracePt t="46482" x="4733925" y="3224213"/>
          <p14:tracePt t="46498" x="4681538" y="3219450"/>
          <p14:tracePt t="46515" x="4629150" y="3219450"/>
          <p14:tracePt t="46532" x="4572000" y="3219450"/>
          <p14:tracePt t="46548" x="4500563" y="3219450"/>
          <p14:tracePt t="46565" x="4448175" y="3219450"/>
          <p14:tracePt t="46582" x="4414838" y="3219450"/>
          <p14:tracePt t="46598" x="4371975" y="3219450"/>
          <p14:tracePt t="46615" x="4324350" y="3219450"/>
          <p14:tracePt t="46632" x="4300538" y="3219450"/>
          <p14:tracePt t="46648" x="4286250" y="3219450"/>
          <p14:tracePt t="46665" x="4276725" y="3219450"/>
          <p14:tracePt t="46682" x="4267200" y="3219450"/>
          <p14:tracePt t="46975" x="4271963" y="3219450"/>
          <p14:tracePt t="46982" x="4291013" y="3219450"/>
          <p14:tracePt t="46989" x="4310063" y="3219450"/>
          <p14:tracePt t="46998" x="4329113" y="3219450"/>
          <p14:tracePt t="47032" x="4405313" y="3219450"/>
          <p14:tracePt t="47065" x="4476750" y="3219450"/>
          <p14:tracePt t="47082" x="4510088" y="3219450"/>
          <p14:tracePt t="47098" x="4529138" y="3219450"/>
          <p14:tracePt t="47115" x="4576763" y="3219450"/>
          <p14:tracePt t="47132" x="4614863" y="3219450"/>
          <p14:tracePt t="47148" x="4657725" y="3214688"/>
          <p14:tracePt t="47165" x="4719638" y="3200400"/>
          <p14:tracePt t="47182" x="4752975" y="3195638"/>
          <p14:tracePt t="47198" x="4781550" y="3195638"/>
          <p14:tracePt t="47215" x="4819650" y="3195638"/>
          <p14:tracePt t="47232" x="4867275" y="3181350"/>
          <p14:tracePt t="47248" x="4886325" y="3181350"/>
          <p14:tracePt t="47265" x="4910138" y="3181350"/>
          <p14:tracePt t="47281" x="4929188" y="3181350"/>
          <p14:tracePt t="47298" x="4962525" y="3181350"/>
          <p14:tracePt t="47315" x="4981575" y="3181350"/>
          <p14:tracePt t="47332" x="5005388" y="3181350"/>
          <p14:tracePt t="47348" x="5024438" y="3181350"/>
          <p14:tracePt t="47365" x="5057775" y="3181350"/>
          <p14:tracePt t="47382" x="5081588" y="3186113"/>
          <p14:tracePt t="47398" x="5095875" y="3186113"/>
          <p14:tracePt t="47415" x="5114925" y="3186113"/>
          <p14:tracePt t="47432" x="5119688" y="3186113"/>
          <p14:tracePt t="47448" x="5124450" y="3190875"/>
          <p14:tracePt t="47465" x="5138738" y="3195638"/>
          <p14:tracePt t="47481" x="5153025" y="3200400"/>
          <p14:tracePt t="47498" x="5162550" y="3205163"/>
          <p14:tracePt t="47515" x="5176838" y="3205163"/>
          <p14:tracePt t="47531" x="5186363" y="3205163"/>
          <p14:tracePt t="47548" x="5200650" y="3205163"/>
          <p14:tracePt t="47565" x="5210175" y="3205163"/>
          <p14:tracePt t="47581" x="5224463" y="3205163"/>
          <p14:tracePt t="47598" x="5243513" y="3205163"/>
          <p14:tracePt t="47615" x="5257800" y="3205163"/>
          <p14:tracePt t="47632" x="5272088" y="3205163"/>
          <p14:tracePt t="47648" x="5291138" y="3205163"/>
          <p14:tracePt t="47665" x="5305425" y="3200400"/>
          <p14:tracePt t="47681" x="5310188" y="3195638"/>
          <p14:tracePt t="47698" x="5319713" y="3186113"/>
          <p14:tracePt t="47715" x="5324475" y="3181350"/>
          <p14:tracePt t="47732" x="5329238" y="3152775"/>
          <p14:tracePt t="47748" x="5319713" y="3133725"/>
          <p14:tracePt t="47766" x="5300663" y="3095625"/>
          <p14:tracePt t="47782" x="5267325" y="3038475"/>
          <p14:tracePt t="47798" x="5195888" y="2962275"/>
          <p14:tracePt t="47815" x="5138738" y="2909888"/>
          <p14:tracePt t="47832" x="5043488" y="2876550"/>
          <p14:tracePt t="47848" x="4881563" y="2852738"/>
          <p14:tracePt t="47865" x="4800600" y="2852738"/>
          <p14:tracePt t="47882" x="4719638" y="2862263"/>
          <p14:tracePt t="47898" x="4624388" y="2876550"/>
          <p14:tracePt t="47915" x="4500563" y="2924175"/>
          <p14:tracePt t="47931" x="4433888" y="2952750"/>
          <p14:tracePt t="47948" x="4391025" y="2971800"/>
          <p14:tracePt t="47965" x="4362450" y="2995613"/>
          <p14:tracePt t="47982" x="4338638" y="3019425"/>
          <p14:tracePt t="47998" x="4329113" y="3028950"/>
          <p14:tracePt t="48015" x="4319588" y="3038475"/>
          <p14:tracePt t="48032" x="4319588" y="3048000"/>
          <p14:tracePt t="48048" x="4319588" y="3052763"/>
          <p14:tracePt t="48065" x="4324350" y="3057525"/>
          <p14:tracePt t="48082" x="4333875" y="3067050"/>
          <p14:tracePt t="48098" x="4343400" y="3067050"/>
          <p14:tracePt t="48115" x="4348163" y="3067050"/>
          <p14:tracePt t="48148" x="4352925" y="3067050"/>
          <p14:tracePt t="48231" x="4357688" y="3067050"/>
          <p14:tracePt t="48451" x="4410075" y="3081338"/>
          <p14:tracePt t="48458" x="4491038" y="3114675"/>
          <p14:tracePt t="48466" x="4581525" y="3143250"/>
          <p14:tracePt t="48482" x="4776788" y="3224213"/>
          <p14:tracePt t="48498" x="4953000" y="3309938"/>
          <p14:tracePt t="48515" x="5205413" y="3400425"/>
          <p14:tracePt t="48532" x="5534025" y="3505200"/>
          <p14:tracePt t="48548" x="5795963" y="3557588"/>
          <p14:tracePt t="48565" x="5986463" y="3581400"/>
          <p14:tracePt t="48581" x="6119813" y="3600450"/>
          <p14:tracePt t="48598" x="6257925" y="3614738"/>
          <p14:tracePt t="48615" x="6300788" y="3614738"/>
          <p14:tracePt t="48632" x="6315075" y="3614738"/>
          <p14:tracePt t="48648" x="6329363" y="3614738"/>
          <p14:tracePt t="48840" x="6372225" y="3609975"/>
          <p14:tracePt t="48847" x="6429375" y="3600450"/>
          <p14:tracePt t="48855" x="6486525" y="3590925"/>
          <p14:tracePt t="48865" x="6553200" y="3581400"/>
          <p14:tracePt t="48881" x="6677025" y="3576638"/>
          <p14:tracePt t="48898" x="6838950" y="3557588"/>
          <p14:tracePt t="48915" x="6910388" y="3543300"/>
          <p14:tracePt t="48931" x="6958013" y="3543300"/>
          <p14:tracePt t="48948" x="6996113" y="3538538"/>
          <p14:tracePt t="48965" x="7043738" y="3533775"/>
          <p14:tracePt t="48981" x="7062788" y="3519488"/>
          <p14:tracePt t="48998" x="7086600" y="3514725"/>
          <p14:tracePt t="49015" x="7100888" y="3509963"/>
          <p14:tracePt t="49031" x="7129463" y="3500438"/>
          <p14:tracePt t="49048" x="7143750" y="3490913"/>
          <p14:tracePt t="49065" x="7158038" y="3486150"/>
          <p14:tracePt t="49081" x="7167563" y="3486150"/>
          <p14:tracePt t="49098" x="7181850" y="3486150"/>
          <p14:tracePt t="49115" x="7186613" y="3486150"/>
          <p14:tracePt t="49132" x="7196138" y="3486150"/>
          <p14:tracePt t="49148" x="7205663" y="3495675"/>
          <p14:tracePt t="49165" x="7205663" y="3505200"/>
          <p14:tracePt t="49181" x="7205663" y="3519488"/>
          <p14:tracePt t="49198" x="7200900" y="3543300"/>
          <p14:tracePt t="49215" x="7177088" y="3571875"/>
          <p14:tracePt t="49231" x="7138988" y="3595688"/>
          <p14:tracePt t="49248" x="7086600" y="3609975"/>
          <p14:tracePt t="49265" x="7034213" y="3609975"/>
          <p14:tracePt t="49281" x="6986588" y="3581400"/>
          <p14:tracePt t="49298" x="6962775" y="3557588"/>
          <p14:tracePt t="49315" x="6948488" y="3529013"/>
          <p14:tracePt t="49332" x="6948488" y="3467100"/>
          <p14:tracePt t="49348" x="6962775" y="3429000"/>
          <p14:tracePt t="49365" x="6981825" y="3409950"/>
          <p14:tracePt t="49381" x="7019925" y="3390900"/>
          <p14:tracePt t="49398" x="7105650" y="3386138"/>
          <p14:tracePt t="49415" x="7148513" y="3390900"/>
          <p14:tracePt t="49431" x="7177088" y="3409950"/>
          <p14:tracePt t="49448" x="7200900" y="3424238"/>
          <p14:tracePt t="49465" x="7229475" y="3476625"/>
          <p14:tracePt t="49481" x="7239000" y="3548063"/>
          <p14:tracePt t="49498" x="7234238" y="3595688"/>
          <p14:tracePt t="49515" x="7219950" y="3643313"/>
          <p14:tracePt t="49531" x="7200900" y="3662363"/>
          <p14:tracePt t="49721" x="7248525" y="3662363"/>
          <p14:tracePt t="49729" x="7296150" y="3681413"/>
          <p14:tracePt t="49736" x="7353300" y="3686175"/>
          <p14:tracePt t="49748" x="7400925" y="3695700"/>
          <p14:tracePt t="49765" x="7496175" y="3709988"/>
          <p14:tracePt t="49781" x="7529513" y="3709988"/>
          <p14:tracePt t="49798" x="7558088" y="3709988"/>
          <p14:tracePt t="49815" x="7577138" y="3709988"/>
          <p14:tracePt t="49831" x="7591425" y="3709988"/>
          <p14:tracePt t="49848" x="7596188" y="3709988"/>
          <p14:tracePt t="49865" x="7600950" y="3709988"/>
          <p14:tracePt t="49881" x="7605713" y="3709988"/>
          <p14:tracePt t="49898" x="7615238" y="3705225"/>
          <p14:tracePt t="49915" x="7620000" y="3700463"/>
          <p14:tracePt t="49932" x="7629525" y="3695700"/>
          <p14:tracePt t="49948" x="7634288" y="3686175"/>
          <p14:tracePt t="49965" x="7643813" y="3686175"/>
          <p14:tracePt t="50022" x="7639050" y="3686175"/>
          <p14:tracePt t="50030" x="7624763" y="3686175"/>
          <p14:tracePt t="50037" x="7600950" y="3695700"/>
          <p14:tracePt t="50048" x="7567613" y="3695700"/>
          <p14:tracePt t="50065" x="7491413" y="3709988"/>
          <p14:tracePt t="50081" x="7424738" y="3709988"/>
          <p14:tracePt t="50098" x="7410450" y="3709988"/>
          <p14:tracePt t="50115" x="7396163" y="3709988"/>
          <p14:tracePt t="50148" x="7396163" y="3705225"/>
          <p14:tracePt t="50165" x="7424738" y="3695700"/>
          <p14:tracePt t="50181" x="7481888" y="3667125"/>
          <p14:tracePt t="50198" x="7600950" y="3638550"/>
          <p14:tracePt t="50215" x="7715250" y="3638550"/>
          <p14:tracePt t="50231" x="7815263" y="3638550"/>
          <p14:tracePt t="50248" x="7905750" y="3638550"/>
          <p14:tracePt t="50265" x="8010525" y="3638550"/>
          <p14:tracePt t="50281" x="8067675" y="3638550"/>
          <p14:tracePt t="50298" x="8134350" y="3638550"/>
          <p14:tracePt t="50315" x="8196263" y="3638550"/>
          <p14:tracePt t="50331" x="8267700" y="3624263"/>
          <p14:tracePt t="50348" x="8310563" y="3619500"/>
          <p14:tracePt t="50365" x="8343900" y="3609975"/>
          <p14:tracePt t="50381" x="8372475" y="3600450"/>
          <p14:tracePt t="50398" x="8415338" y="3595688"/>
          <p14:tracePt t="50415" x="8429625" y="3586163"/>
          <p14:tracePt t="50431" x="8443913" y="3571875"/>
          <p14:tracePt t="50448" x="8467725" y="3552825"/>
          <p14:tracePt t="50465" x="8477250" y="3543300"/>
          <p14:tracePt t="50481" x="8491538" y="3533775"/>
          <p14:tracePt t="50498" x="8505825" y="3519488"/>
          <p14:tracePt t="50515" x="8515350" y="3509963"/>
          <p14:tracePt t="50531" x="8520113" y="3505200"/>
          <p14:tracePt t="50548" x="8520113" y="3486150"/>
          <p14:tracePt t="50565" x="8520113" y="3471863"/>
          <p14:tracePt t="50581" x="8510588" y="3452813"/>
          <p14:tracePt t="50598" x="8482013" y="3429000"/>
          <p14:tracePt t="50615" x="8434388" y="3395663"/>
          <p14:tracePt t="50631" x="8353425" y="3362325"/>
          <p14:tracePt t="50648" x="8277225" y="3333750"/>
          <p14:tracePt t="50665" x="8220075" y="3324225"/>
          <p14:tracePt t="50681" x="8167688" y="3324225"/>
          <p14:tracePt t="50698" x="8096250" y="3324225"/>
          <p14:tracePt t="50715" x="8043863" y="3333750"/>
          <p14:tracePt t="50731" x="8001000" y="3338513"/>
          <p14:tracePt t="50748" x="7962900" y="3343275"/>
          <p14:tracePt t="50749" x="7943850" y="3352800"/>
          <p14:tracePt t="50765" x="7915275" y="3352800"/>
          <p14:tracePt t="50781" x="7896225" y="3362325"/>
          <p14:tracePt t="50798" x="7862888" y="3376613"/>
          <p14:tracePt t="50815" x="7834313" y="3386138"/>
          <p14:tracePt t="50831" x="7786688" y="3409950"/>
          <p14:tracePt t="50848" x="7762875" y="3433763"/>
          <p14:tracePt t="50865" x="7739063" y="3448050"/>
          <p14:tracePt t="50881" x="7705725" y="3471863"/>
          <p14:tracePt t="50898" x="7696200" y="3486150"/>
          <p14:tracePt t="50915" x="7686675" y="3500438"/>
          <p14:tracePt t="50931" x="7677150" y="3509963"/>
          <p14:tracePt t="50948" x="7677150" y="3533775"/>
          <p14:tracePt t="50965" x="7677150" y="3538538"/>
          <p14:tracePt t="50981" x="7681913" y="3543300"/>
          <p14:tracePt t="50998" x="7691438" y="3557588"/>
          <p14:tracePt t="51015" x="7753350" y="3581400"/>
          <p14:tracePt t="51031" x="7815263" y="3595688"/>
          <p14:tracePt t="51048" x="7910513" y="3609975"/>
          <p14:tracePt t="51065" x="8034338" y="3609975"/>
          <p14:tracePt t="51081" x="8124825" y="3600450"/>
          <p14:tracePt t="51098" x="8220075" y="3576638"/>
          <p14:tracePt t="51115" x="8305800" y="3562350"/>
          <p14:tracePt t="51131" x="8391525" y="3533775"/>
          <p14:tracePt t="51148" x="8429625" y="3514725"/>
          <p14:tracePt t="51165" x="8453438" y="3495675"/>
          <p14:tracePt t="51181" x="8477250" y="3486150"/>
          <p14:tracePt t="51198" x="8496300" y="3476625"/>
          <p14:tracePt t="51215" x="8501063" y="3462338"/>
          <p14:tracePt t="51231" x="8505825" y="3452813"/>
          <p14:tracePt t="51248" x="8505825" y="3433763"/>
          <p14:tracePt t="51249" x="8505825" y="3424238"/>
          <p14:tracePt t="51265" x="8482013" y="3386138"/>
          <p14:tracePt t="51281" x="8420100" y="3324225"/>
          <p14:tracePt t="51298" x="8320088" y="3267075"/>
          <p14:tracePt t="51315" x="8148638" y="3243263"/>
          <p14:tracePt t="51331" x="8010525" y="3271838"/>
          <p14:tracePt t="51348" x="7867650" y="3343275"/>
          <p14:tracePt t="51365" x="7758113" y="3390900"/>
          <p14:tracePt t="51381" x="7653338" y="3452813"/>
          <p14:tracePt t="51398" x="7605713" y="3471863"/>
          <p14:tracePt t="51415" x="7586663" y="3486150"/>
          <p14:tracePt t="51431" x="7567613" y="3490913"/>
          <p14:tracePt t="51448" x="7558088" y="3490913"/>
          <p14:tracePt t="51465" x="7553325" y="3490913"/>
          <p14:tracePt t="51506" x="7553325" y="3495675"/>
          <p14:tracePt t="51515" x="7553325" y="3500438"/>
          <p14:tracePt t="51888" x="7477125" y="3514725"/>
          <p14:tracePt t="51895" x="7367588" y="3533775"/>
          <p14:tracePt t="51903" x="7267575" y="3538538"/>
          <p14:tracePt t="51915" x="7124700" y="3562350"/>
          <p14:tracePt t="51932" x="6743700" y="3600450"/>
          <p14:tracePt t="51948" x="6543675" y="3609975"/>
          <p14:tracePt t="51965" x="6334125" y="3609975"/>
          <p14:tracePt t="51998" x="6072188" y="3600450"/>
          <p14:tracePt t="52031" x="5924550" y="3552825"/>
          <p14:tracePt t="52048" x="5853113" y="3538538"/>
          <p14:tracePt t="52066" x="5753100" y="3509963"/>
          <p14:tracePt t="52081" x="5691188" y="3500438"/>
          <p14:tracePt t="52098" x="5629275" y="3490913"/>
          <p14:tracePt t="52115" x="5548313" y="3486150"/>
          <p14:tracePt t="52131" x="5424488" y="3486150"/>
          <p14:tracePt t="52148" x="5353050" y="3486150"/>
          <p14:tracePt t="52165" x="5281613" y="3495675"/>
          <p14:tracePt t="52182" x="5186363" y="3514725"/>
          <p14:tracePt t="52198" x="5114925" y="3519488"/>
          <p14:tracePt t="52215" x="5053013" y="3529013"/>
          <p14:tracePt t="52232" x="5005388" y="3529013"/>
          <p14:tracePt t="52248" x="4948238" y="3524250"/>
          <p14:tracePt t="52265" x="4929188" y="3524250"/>
          <p14:tracePt t="52282" x="4914900" y="3524250"/>
          <p14:tracePt t="52298" x="4910138" y="3524250"/>
          <p14:tracePt t="52315" x="4900613" y="3524250"/>
          <p14:tracePt t="52331" x="4891088" y="3524250"/>
          <p14:tracePt t="52381" x="4895850" y="3519488"/>
          <p14:tracePt t="52388" x="4905375" y="3519488"/>
          <p14:tracePt t="52398" x="4919663" y="3519488"/>
          <p14:tracePt t="52415" x="4981575" y="3519488"/>
          <p14:tracePt t="52431" x="5124450" y="3519488"/>
          <p14:tracePt t="52448" x="5272088" y="3524250"/>
          <p14:tracePt t="52464" x="5448300" y="3524250"/>
          <p14:tracePt t="52481" x="5605463" y="3543300"/>
          <p14:tracePt t="52498" x="5915025" y="3552825"/>
          <p14:tracePt t="52515" x="6072188" y="3548063"/>
          <p14:tracePt t="52531" x="6229350" y="3538538"/>
          <p14:tracePt t="52548" x="6396038" y="3529013"/>
          <p14:tracePt t="52564" x="6586538" y="3533775"/>
          <p14:tracePt t="52581" x="6691313" y="3543300"/>
          <p14:tracePt t="52598" x="6805613" y="3557588"/>
          <p14:tracePt t="52615" x="6962775" y="3557588"/>
          <p14:tracePt t="52631" x="7043738" y="3548063"/>
          <p14:tracePt t="52648" x="7124700" y="3538538"/>
          <p14:tracePt t="52664" x="7196138" y="3533775"/>
          <p14:tracePt t="52681" x="7305675" y="3519488"/>
          <p14:tracePt t="52698" x="7353300" y="3514725"/>
          <p14:tracePt t="52714" x="7405688" y="3514725"/>
          <p14:tracePt t="52731" x="7448550" y="3514725"/>
          <p14:tracePt t="52748" x="7491413" y="3514725"/>
          <p14:tracePt t="52764" x="7519988" y="3514725"/>
          <p14:tracePt t="52781" x="7543800" y="3514725"/>
          <p14:tracePt t="52798" x="7567613" y="3514725"/>
          <p14:tracePt t="52815" x="7577138" y="3514725"/>
          <p14:tracePt t="52831" x="7591425" y="3514725"/>
          <p14:tracePt t="52848" x="7605713" y="3514725"/>
          <p14:tracePt t="52865" x="7615238" y="3514725"/>
          <p14:tracePt t="52881" x="7620000" y="3514725"/>
          <p14:tracePt t="52898" x="7624763" y="3514725"/>
          <p14:tracePt t="52914" x="7629525" y="3514725"/>
          <p14:tracePt t="53666" x="7691438" y="3500438"/>
          <p14:tracePt t="53673" x="7781925" y="3490913"/>
          <p14:tracePt t="53681" x="7881938" y="3471863"/>
          <p14:tracePt t="53698" x="8058150" y="3471863"/>
          <p14:tracePt t="53714" x="8196263" y="3462338"/>
          <p14:tracePt t="53731" x="8353425" y="3467100"/>
          <p14:tracePt t="53748" x="8424863" y="3481388"/>
          <p14:tracePt t="53781" x="8491538" y="3481388"/>
          <p14:tracePt t="53815" x="8505825" y="3481388"/>
          <p14:tracePt t="53997" x="8572500" y="3481388"/>
          <p14:tracePt t="54004" x="8653463" y="3467100"/>
          <p14:tracePt t="54014" x="8710613" y="3467100"/>
          <p14:tracePt t="54033" x="8872538" y="3443288"/>
          <p14:tracePt t="54050" x="8953500" y="3433763"/>
          <p14:tracePt t="54065" x="9001125" y="3433763"/>
          <p14:tracePt t="54081" x="9039225" y="3433763"/>
          <p14:tracePt t="54098" x="9096375" y="3438525"/>
          <p14:tracePt t="54114" x="9129713" y="3443288"/>
          <p14:tracePt t="54131" x="9158288" y="3448050"/>
          <p14:tracePt t="54148" x="9191625" y="3448050"/>
          <p14:tracePt t="54165" x="9224963" y="3448050"/>
          <p14:tracePt t="54181" x="9234488" y="3448050"/>
          <p14:tracePt t="54198" x="9244013" y="3448050"/>
          <p14:tracePt t="54215" x="9248775" y="3448050"/>
          <p14:tracePt t="54231" x="9248775" y="3452813"/>
          <p14:tracePt t="54248" x="9248775" y="3462338"/>
          <p14:tracePt t="54265" x="9229725" y="3486150"/>
          <p14:tracePt t="54281" x="9177338" y="3543300"/>
          <p14:tracePt t="54298" x="9015413" y="3657600"/>
          <p14:tracePt t="54314" x="8896350" y="3714750"/>
          <p14:tracePt t="54331" x="8801100" y="3748088"/>
          <p14:tracePt t="54348" x="8715375" y="3762375"/>
          <p14:tracePt t="54364" x="8691563" y="3762375"/>
          <p14:tracePt t="54381" x="8672513" y="3748088"/>
          <p14:tracePt t="54398" x="8658225" y="3695700"/>
          <p14:tracePt t="54414" x="8648700" y="3571875"/>
          <p14:tracePt t="54431" x="8658225" y="3509963"/>
          <p14:tracePt t="54448" x="8677275" y="3462338"/>
          <p14:tracePt t="54464" x="8701088" y="3424238"/>
          <p14:tracePt t="54481" x="8734425" y="3390900"/>
          <p14:tracePt t="54498" x="8763000" y="3376613"/>
          <p14:tracePt t="54514" x="8791575" y="3376613"/>
          <p14:tracePt t="54531" x="8839200" y="3386138"/>
          <p14:tracePt t="54548" x="8863013" y="3405188"/>
          <p14:tracePt t="54565" x="8877300" y="3429000"/>
          <p14:tracePt t="54581" x="8896350" y="3448050"/>
          <p14:tracePt t="54598" x="8901113" y="3495675"/>
          <p14:tracePt t="54614" x="8896350" y="3543300"/>
          <p14:tracePt t="54631" x="8877300" y="3571875"/>
          <p14:tracePt t="54648" x="8843963" y="3600450"/>
          <p14:tracePt t="54664" x="8701088" y="3662363"/>
          <p14:tracePt t="54681" x="8472488" y="3700463"/>
          <p14:tracePt t="54698" x="8224838" y="3719513"/>
          <p14:tracePt t="54714" x="7810500" y="3733800"/>
          <p14:tracePt t="54731" x="7272338" y="3714750"/>
          <p14:tracePt t="54748" x="6996113" y="3671888"/>
          <p14:tracePt t="54764" x="6781800" y="3629025"/>
          <p14:tracePt t="54781" x="6529388" y="3538538"/>
          <p14:tracePt t="54798" x="6429375" y="3481388"/>
          <p14:tracePt t="54814" x="6381750" y="3443288"/>
          <p14:tracePt t="54831" x="6353175" y="3429000"/>
          <p14:tracePt t="54848" x="6324600" y="3405188"/>
          <p14:tracePt t="54864" x="6315075" y="3395663"/>
          <p14:tracePt t="54881" x="6310313" y="3390900"/>
          <p14:tracePt t="54898" x="6300788" y="3381375"/>
          <p14:tracePt t="54914" x="6296025" y="3371850"/>
          <p14:tracePt t="54931" x="6291263" y="3367088"/>
          <p14:tracePt t="54948" x="6286500" y="3357563"/>
          <p14:tracePt t="54965" x="6281738" y="3319463"/>
          <p14:tracePt t="54981" x="6281738" y="3281363"/>
          <p14:tracePt t="54998" x="6281738" y="3262313"/>
          <p14:tracePt t="55014" x="6281738" y="3238500"/>
          <p14:tracePt t="55031" x="6272213" y="3219450"/>
          <p14:tracePt t="55048" x="6267450" y="3209925"/>
          <p14:tracePt t="55064" x="6262688" y="3195638"/>
          <p14:tracePt t="55081" x="6253163" y="3186113"/>
          <p14:tracePt t="55098" x="6238875" y="3176588"/>
          <p14:tracePt t="55114" x="6210300" y="3171825"/>
          <p14:tracePt t="55131" x="6172200" y="3171825"/>
          <p14:tracePt t="55148" x="6138863" y="3171825"/>
          <p14:tracePt t="55164" x="6091238" y="3171825"/>
          <p14:tracePt t="55181" x="6053138" y="3176588"/>
          <p14:tracePt t="55198" x="6010275" y="3186113"/>
          <p14:tracePt t="55214" x="5948363" y="3195638"/>
          <p14:tracePt t="55231" x="5900738" y="3195638"/>
          <p14:tracePt t="55248" x="5857875" y="3195638"/>
          <p14:tracePt t="55264" x="5815013" y="3190875"/>
          <p14:tracePt t="55281" x="5757863" y="3171825"/>
          <p14:tracePt t="55298" x="5743575" y="3152775"/>
          <p14:tracePt t="55315" x="5724525" y="3138488"/>
          <p14:tracePt t="55331" x="5715000" y="3109913"/>
          <p14:tracePt t="55348" x="5715000" y="3024188"/>
          <p14:tracePt t="55364" x="5729288" y="2962275"/>
          <p14:tracePt t="55381" x="5748338" y="2938463"/>
          <p14:tracePt t="55398" x="5786438" y="2914650"/>
          <p14:tracePt t="55414" x="5815013" y="2924175"/>
          <p14:tracePt t="55431" x="5838825" y="2947988"/>
          <p14:tracePt t="55448" x="5853113" y="2971800"/>
          <p14:tracePt t="55464" x="5867400" y="3048000"/>
          <p14:tracePt t="55481" x="5867400" y="3119438"/>
          <p14:tracePt t="55498" x="5843588" y="3214688"/>
          <p14:tracePt t="55514" x="5815013" y="3276600"/>
          <p14:tracePt t="55531" x="5791200" y="3324225"/>
          <p14:tracePt t="55548" x="5786438" y="3333750"/>
          <p14:tracePt t="55766" x="5691188" y="3390900"/>
          <p14:tracePt t="55773" x="5562600" y="3452813"/>
          <p14:tracePt t="55781" x="5457825" y="3500438"/>
          <p14:tracePt t="55798" x="5186363" y="3595688"/>
          <p14:tracePt t="55814" x="4981575" y="3662363"/>
          <p14:tracePt t="55832" x="4729163" y="3733800"/>
          <p14:tracePt t="55848" x="4605338" y="3757613"/>
          <p14:tracePt t="55864" x="4514850" y="3767138"/>
          <p14:tracePt t="55881" x="4452938" y="3757613"/>
          <p14:tracePt t="55898" x="4405313" y="3743325"/>
          <p14:tracePt t="55914" x="4381500" y="3738563"/>
          <p14:tracePt t="55931" x="4371975" y="3733800"/>
          <p14:tracePt t="55948" x="4367213" y="3733800"/>
          <p14:tracePt t="55964" x="4357688" y="3733800"/>
          <p14:tracePt t="55981" x="4352925" y="3733800"/>
          <p14:tracePt t="55998" x="4348163" y="3733800"/>
          <p14:tracePt t="56014" x="4343400" y="3733800"/>
          <p14:tracePt t="56031" x="4319588" y="3733800"/>
          <p14:tracePt t="56048" x="4281488" y="3752850"/>
          <p14:tracePt t="56064" x="4214813" y="3800475"/>
          <p14:tracePt t="56081" x="4110038" y="3857625"/>
          <p14:tracePt t="56098" x="4062413" y="3890963"/>
          <p14:tracePt t="56114" x="4024313" y="3905250"/>
          <p14:tracePt t="56131" x="4000500" y="3910013"/>
          <p14:tracePt t="56148" x="3981450" y="3905250"/>
          <p14:tracePt t="56164" x="3962400" y="3867150"/>
          <p14:tracePt t="56181" x="3962400" y="3810000"/>
          <p14:tracePt t="56198" x="3962400" y="3757613"/>
          <p14:tracePt t="56214" x="4010025" y="3676650"/>
          <p14:tracePt t="56231" x="4048125" y="3643313"/>
          <p14:tracePt t="56248" x="4100513" y="3619500"/>
          <p14:tracePt t="56264" x="4143375" y="3619500"/>
          <p14:tracePt t="56281" x="4191000" y="3624263"/>
          <p14:tracePt t="56298" x="4214813" y="3643313"/>
          <p14:tracePt t="56314" x="4224338" y="3671888"/>
          <p14:tracePt t="56331" x="4238625" y="3724275"/>
          <p14:tracePt t="56348" x="4238625" y="3752850"/>
          <p14:tracePt t="56364" x="4238625" y="3776663"/>
          <p14:tracePt t="56381" x="4238625" y="3781425"/>
          <p14:tracePt t="56398" x="4238625" y="3786188"/>
          <p14:tracePt t="56464" x="4248150" y="3786188"/>
          <p14:tracePt t="56471" x="4257675" y="3786188"/>
          <p14:tracePt t="56481" x="4276725" y="3781425"/>
          <p14:tracePt t="56497" x="4381500" y="3748088"/>
          <p14:tracePt t="56514" x="4633913" y="3676650"/>
          <p14:tracePt t="56531" x="4791075" y="3633788"/>
          <p14:tracePt t="56548" x="4962525" y="3581400"/>
          <p14:tracePt t="56564" x="5124450" y="3543300"/>
          <p14:tracePt t="56581" x="5310188" y="3495675"/>
          <p14:tracePt t="56598" x="5429250" y="3452813"/>
          <p14:tracePt t="56614" x="5514975" y="3419475"/>
          <p14:tracePt t="56631" x="5576888" y="3400425"/>
          <p14:tracePt t="56648" x="5643563" y="3371850"/>
          <p14:tracePt t="56664" x="5672138" y="3362325"/>
          <p14:tracePt t="56681" x="5700713" y="3343275"/>
          <p14:tracePt t="56698" x="5724525" y="3324225"/>
          <p14:tracePt t="56714" x="5772150" y="3300413"/>
          <p14:tracePt t="56731" x="5810250" y="3290888"/>
          <p14:tracePt t="56748" x="5848350" y="3271838"/>
          <p14:tracePt t="56764" x="5891213" y="3248025"/>
          <p14:tracePt t="56781" x="5905500" y="3238500"/>
          <p14:tracePt t="56798" x="5915025" y="3233738"/>
          <p14:tracePt t="56814" x="5919788" y="3228975"/>
          <p14:tracePt t="56854" x="5915025" y="3228975"/>
          <p14:tracePt t="56864" x="5900738" y="3228975"/>
          <p14:tracePt t="56881" x="5776913" y="3238500"/>
          <p14:tracePt t="56898" x="5353050" y="3395663"/>
          <p14:tracePt t="56914" x="5072063" y="3538538"/>
          <p14:tracePt t="56931" x="4800600" y="3648075"/>
          <p14:tracePt t="56948" x="4581525" y="3738563"/>
          <p14:tracePt t="56964" x="4462463" y="3771900"/>
          <p14:tracePt t="56981" x="4386263" y="3800475"/>
          <p14:tracePt t="56998" x="4352925" y="3814763"/>
          <p14:tracePt t="57014" x="4324350" y="3819525"/>
          <p14:tracePt t="57031" x="4314825" y="3819525"/>
          <p14:tracePt t="57048" x="4310063" y="3819525"/>
          <p14:tracePt t="57064" x="4300538" y="3819525"/>
          <p14:tracePt t="57124" x="4305300" y="3819525"/>
          <p14:tracePt t="57132" x="4314825" y="3814763"/>
          <p14:tracePt t="57139" x="4333875" y="3810000"/>
          <p14:tracePt t="57147" x="4352925" y="3795713"/>
          <p14:tracePt t="57164" x="4405313" y="3781425"/>
          <p14:tracePt t="57181" x="4457700" y="3762375"/>
          <p14:tracePt t="57197" x="4576763" y="3733800"/>
          <p14:tracePt t="57214" x="4638675" y="3724275"/>
          <p14:tracePt t="57231" x="4681538" y="3714750"/>
          <p14:tracePt t="57247" x="4710113" y="3714750"/>
          <p14:tracePt t="57248" x="4724400" y="3714750"/>
          <p14:tracePt t="57264" x="4738688" y="3714750"/>
          <p14:tracePt t="57281" x="4743450" y="3714750"/>
          <p14:tracePt t="57299" x="4748213" y="3714750"/>
          <p14:tracePt t="57316" x="4757738" y="3714750"/>
          <p14:tracePt t="58968" x="4762500" y="3719513"/>
          <p14:tracePt t="58975" x="4767263" y="3729038"/>
          <p14:tracePt t="58983" x="4776788" y="3743325"/>
          <p14:tracePt t="58998" x="4791075" y="3767138"/>
          <p14:tracePt t="59014" x="4805363" y="3781425"/>
          <p14:tracePt t="59031" x="4829175" y="3795713"/>
          <p14:tracePt t="59048" x="4852988" y="3819525"/>
          <p14:tracePt t="59081" x="4919663" y="3867150"/>
          <p14:tracePt t="59114" x="4976813" y="3905250"/>
          <p14:tracePt t="59131" x="5000625" y="3919538"/>
          <p14:tracePt t="59147" x="5019675" y="3938588"/>
          <p14:tracePt t="59164" x="5038725" y="3957638"/>
          <p14:tracePt t="59181" x="5057775" y="3981450"/>
          <p14:tracePt t="59197" x="5072063" y="4005263"/>
          <p14:tracePt t="59214" x="5081588" y="4029075"/>
          <p14:tracePt t="59231" x="5095875" y="4043363"/>
          <p14:tracePt t="59247" x="5105400" y="4057650"/>
          <p14:tracePt t="59264" x="5110163" y="4067175"/>
          <p14:tracePt t="59281" x="5114925" y="4076700"/>
          <p14:tracePt t="59298" x="5124450" y="4090988"/>
          <p14:tracePt t="59314" x="5133975" y="4105275"/>
          <p14:tracePt t="59331" x="5138738" y="4110038"/>
          <p14:tracePt t="59347" x="5143500" y="4119563"/>
          <p14:tracePt t="59364" x="5153025" y="4133850"/>
          <p14:tracePt t="59381" x="5157788" y="4143375"/>
          <p14:tracePt t="59397" x="5162550" y="4152900"/>
          <p14:tracePt t="59414" x="5162550" y="4162425"/>
          <p14:tracePt t="59431" x="5162550" y="4171950"/>
          <p14:tracePt t="59447" x="5162550" y="4181475"/>
          <p14:tracePt t="59464" x="5162550" y="4186238"/>
          <p14:tracePt t="59481" x="5162550" y="4191000"/>
          <p14:tracePt t="59497" x="5162550" y="4195763"/>
          <p14:tracePt t="59570" x="5162550" y="4200525"/>
          <p14:tracePt t="59584" x="5162550" y="4205288"/>
          <p14:tracePt t="59592" x="5162550" y="4210050"/>
          <p14:tracePt t="59606" x="5162550" y="4214813"/>
          <p14:tracePt t="59614" x="5162550" y="4219575"/>
          <p14:tracePt t="59631" x="5162550" y="4224338"/>
          <p14:tracePt t="59647" x="5157788" y="4229100"/>
          <p14:tracePt t="59664" x="5148263" y="4238625"/>
          <p14:tracePt t="59681" x="5138738" y="4238625"/>
          <p14:tracePt t="59697" x="5133975" y="4238625"/>
          <p14:tracePt t="59714" x="5129213" y="4238625"/>
          <p14:tracePt t="59731" x="5119688" y="4243388"/>
          <p14:tracePt t="59747" x="5110163" y="4248150"/>
          <p14:tracePt t="59764" x="5095875" y="4252913"/>
          <p14:tracePt t="59781" x="5072063" y="4257675"/>
          <p14:tracePt t="59797" x="5029200" y="4267200"/>
          <p14:tracePt t="59814" x="4995863" y="4281488"/>
          <p14:tracePt t="59831" x="4953000" y="4281488"/>
          <p14:tracePt t="59847" x="4914900" y="4281488"/>
          <p14:tracePt t="59864" x="4838700" y="4257675"/>
          <p14:tracePt t="59881" x="4800600" y="4248150"/>
          <p14:tracePt t="59897" x="4757738" y="4224338"/>
          <p14:tracePt t="59914" x="4733925" y="4210050"/>
          <p14:tracePt t="59931" x="4705350" y="4191000"/>
          <p14:tracePt t="59947" x="4700588" y="4176713"/>
          <p14:tracePt t="59964" x="4695825" y="4162425"/>
          <p14:tracePt t="59981" x="4695825" y="4114800"/>
          <p14:tracePt t="59997" x="4700588" y="4071938"/>
          <p14:tracePt t="60014" x="4714875" y="4038600"/>
          <p14:tracePt t="60031" x="4743450" y="4010025"/>
          <p14:tracePt t="60047" x="4786313" y="3971925"/>
          <p14:tracePt t="60064" x="4838700" y="3952875"/>
          <p14:tracePt t="60081" x="4881563" y="3948113"/>
          <p14:tracePt t="60097" x="4914900" y="3957638"/>
          <p14:tracePt t="60114" x="4948238" y="3971925"/>
          <p14:tracePt t="60131" x="4967288" y="3986213"/>
          <p14:tracePt t="60147" x="4981575" y="4010025"/>
          <p14:tracePt t="60164" x="5000625" y="4033838"/>
          <p14:tracePt t="60181" x="5024438" y="4062413"/>
          <p14:tracePt t="60197" x="5029200" y="4081463"/>
          <p14:tracePt t="60214" x="5038725" y="4095750"/>
          <p14:tracePt t="60231" x="5043488" y="4114800"/>
          <p14:tracePt t="60247" x="5043488" y="4124325"/>
          <p14:tracePt t="60264" x="5043488" y="4138613"/>
          <p14:tracePt t="60280" x="5043488" y="4152900"/>
          <p14:tracePt t="60297" x="5038725" y="4171950"/>
          <p14:tracePt t="60314" x="5033963" y="4200525"/>
          <p14:tracePt t="60331" x="5019675" y="4233863"/>
          <p14:tracePt t="60347" x="5010150" y="4267200"/>
          <p14:tracePt t="60364" x="4986338" y="4305300"/>
          <p14:tracePt t="60381" x="4967288" y="4324350"/>
          <p14:tracePt t="60397" x="4957763" y="4333875"/>
          <p14:tracePt t="60414" x="4943475" y="4352925"/>
          <p14:tracePt t="60431" x="4938713" y="4357688"/>
          <p14:tracePt t="60447" x="4933950" y="4367213"/>
          <p14:tracePt t="60464" x="4924425" y="4371975"/>
          <p14:tracePt t="60481" x="4905375" y="4381500"/>
          <p14:tracePt t="60497" x="4891088" y="4386263"/>
          <p14:tracePt t="60514" x="4867275" y="4395788"/>
          <p14:tracePt t="60531" x="4848225" y="4395788"/>
          <p14:tracePt t="60547" x="4814888" y="4395788"/>
          <p14:tracePt t="60564" x="4791075" y="4391025"/>
          <p14:tracePt t="60581" x="4776788" y="4367213"/>
          <p14:tracePt t="60597" x="4748213" y="4329113"/>
          <p14:tracePt t="60614" x="4700588" y="4252913"/>
          <p14:tracePt t="60631" x="4681538" y="4210050"/>
          <p14:tracePt t="60647" x="4672013" y="4181475"/>
          <p14:tracePt t="60664" x="4667250" y="4148138"/>
          <p14:tracePt t="60681" x="4667250" y="4119563"/>
          <p14:tracePt t="60697" x="4681538" y="4081463"/>
          <p14:tracePt t="60714" x="4691063" y="4043363"/>
          <p14:tracePt t="60730" x="4729163" y="4010025"/>
          <p14:tracePt t="60747" x="4752975" y="3995738"/>
          <p14:tracePt t="60764" x="4772025" y="3990975"/>
          <p14:tracePt t="60781" x="4810125" y="3986213"/>
          <p14:tracePt t="60797" x="4862513" y="3990975"/>
          <p14:tracePt t="60814" x="4900613" y="4000500"/>
          <p14:tracePt t="60830" x="4929188" y="4005263"/>
          <p14:tracePt t="60847" x="4957763" y="4014788"/>
          <p14:tracePt t="60864" x="4972050" y="4024313"/>
          <p14:tracePt t="60881" x="4981575" y="4033838"/>
          <p14:tracePt t="60897" x="4991100" y="4048125"/>
          <p14:tracePt t="60914" x="5000625" y="4067175"/>
          <p14:tracePt t="60930" x="5010150" y="4076700"/>
          <p14:tracePt t="60947" x="5014913" y="4086225"/>
          <p14:tracePt t="60964" x="5019675" y="4100513"/>
          <p14:tracePt t="60981" x="5019675" y="4119563"/>
          <p14:tracePt t="60997" x="5019675" y="4133850"/>
          <p14:tracePt t="61014" x="5019675" y="4162425"/>
          <p14:tracePt t="61031" x="5014913" y="4191000"/>
          <p14:tracePt t="61047" x="4995863" y="4238625"/>
          <p14:tracePt t="61064" x="4991100" y="4262438"/>
          <p14:tracePt t="61080" x="4976813" y="4286250"/>
          <p14:tracePt t="61097" x="4967288" y="4300538"/>
          <p14:tracePt t="61114" x="4962525" y="4305300"/>
          <p14:tracePt t="61130" x="4957763" y="4314825"/>
          <p14:tracePt t="61147" x="4948238" y="4319588"/>
          <p14:tracePt t="61164" x="4929188" y="4329113"/>
          <p14:tracePt t="61180" x="4910138" y="4333875"/>
          <p14:tracePt t="61197" x="4886325" y="4333875"/>
          <p14:tracePt t="61214" x="4857750" y="4333875"/>
          <p14:tracePt t="61231" x="4819650" y="4319588"/>
          <p14:tracePt t="61247" x="4795838" y="4305300"/>
          <p14:tracePt t="61264" x="4772025" y="4291013"/>
          <p14:tracePt t="61281" x="4733925" y="4243388"/>
          <p14:tracePt t="61297" x="4724400" y="4219575"/>
          <p14:tracePt t="61314" x="4705350" y="4181475"/>
          <p14:tracePt t="61330" x="4700588" y="4162425"/>
          <p14:tracePt t="61347" x="4691063" y="4138613"/>
          <p14:tracePt t="61364" x="4691063" y="4119563"/>
          <p14:tracePt t="61380" x="4695825" y="4095750"/>
          <p14:tracePt t="61397" x="4714875" y="4071938"/>
          <p14:tracePt t="61414" x="4743450" y="4048125"/>
          <p14:tracePt t="61430" x="4762500" y="4029075"/>
          <p14:tracePt t="61447" x="4795838" y="4010025"/>
          <p14:tracePt t="61464" x="4848225" y="4005263"/>
          <p14:tracePt t="61480" x="4876800" y="4005263"/>
          <p14:tracePt t="61497" x="4905375" y="4010025"/>
          <p14:tracePt t="61514" x="4929188" y="4014788"/>
          <p14:tracePt t="61531" x="4957763" y="4029075"/>
          <p14:tracePt t="61547" x="4972050" y="4033838"/>
          <p14:tracePt t="61564" x="4981575" y="4048125"/>
          <p14:tracePt t="61580" x="4991100" y="4062413"/>
          <p14:tracePt t="61597" x="5000625" y="4081463"/>
          <p14:tracePt t="61614" x="5005388" y="4090988"/>
          <p14:tracePt t="61630" x="5010150" y="4114800"/>
          <p14:tracePt t="61647" x="5010150" y="4133850"/>
          <p14:tracePt t="61664" x="5010150" y="4181475"/>
          <p14:tracePt t="61680" x="5005388" y="4205288"/>
          <p14:tracePt t="61697" x="4991100" y="4229100"/>
          <p14:tracePt t="61714" x="4976813" y="4252913"/>
          <p14:tracePt t="61730" x="4962525" y="4271963"/>
          <p14:tracePt t="61747" x="4953000" y="4281488"/>
          <p14:tracePt t="61764" x="4929188" y="4291013"/>
          <p14:tracePt t="61781" x="4895850" y="4300538"/>
          <p14:tracePt t="61797" x="4872038" y="4300538"/>
          <p14:tracePt t="61814" x="4843463" y="4300538"/>
          <p14:tracePt t="61830" x="4814888" y="4295775"/>
          <p14:tracePt t="61847" x="4781550" y="4267200"/>
          <p14:tracePt t="61864" x="4762500" y="4233863"/>
          <p14:tracePt t="61880" x="4738688" y="4205288"/>
          <p14:tracePt t="61897" x="4719638" y="4181475"/>
          <p14:tracePt t="61914" x="4710113" y="4148138"/>
          <p14:tracePt t="61930" x="4695825" y="4119563"/>
          <p14:tracePt t="61947" x="4695825" y="4081463"/>
          <p14:tracePt t="61964" x="4719638" y="4005263"/>
          <p14:tracePt t="61980" x="4738688" y="3967163"/>
          <p14:tracePt t="61997" x="4757738" y="3938588"/>
          <p14:tracePt t="62014" x="4776788" y="3924300"/>
          <p14:tracePt t="62030" x="4814888" y="3905250"/>
          <p14:tracePt t="62047" x="4843463" y="3905250"/>
          <p14:tracePt t="62064" x="4872038" y="3914775"/>
          <p14:tracePt t="62080" x="4900613" y="3929063"/>
          <p14:tracePt t="62097" x="4938713" y="3948113"/>
          <p14:tracePt t="62114" x="4953000" y="3971925"/>
          <p14:tracePt t="62130" x="4967288" y="3995738"/>
          <p14:tracePt t="62147" x="4981575" y="4043363"/>
          <p14:tracePt t="62164" x="4991100" y="4067175"/>
          <p14:tracePt t="62180" x="4995863" y="4100513"/>
          <p14:tracePt t="62197" x="4995863" y="4129088"/>
          <p14:tracePt t="62214" x="4995863" y="4162425"/>
          <p14:tracePt t="62230" x="4981575" y="4186238"/>
          <p14:tracePt t="62247" x="4976813" y="4200525"/>
          <p14:tracePt t="62264" x="4967288" y="4214813"/>
          <p14:tracePt t="62280" x="4948238" y="4233863"/>
          <p14:tracePt t="62297" x="4933950" y="4243388"/>
          <p14:tracePt t="62314" x="4924425" y="4248150"/>
          <p14:tracePt t="62330" x="4910138" y="4252913"/>
          <p14:tracePt t="62347" x="4886325" y="4257675"/>
          <p14:tracePt t="62364" x="4867275" y="4257675"/>
          <p14:tracePt t="62381" x="4848225" y="4257675"/>
          <p14:tracePt t="62397" x="4819650" y="4252913"/>
          <p14:tracePt t="62414" x="4805363" y="4248150"/>
          <p14:tracePt t="62430" x="4795838" y="4229100"/>
          <p14:tracePt t="62447" x="4776788" y="4200525"/>
          <p14:tracePt t="62464" x="4767263" y="4152900"/>
          <p14:tracePt t="62480" x="4757738" y="4124325"/>
          <p14:tracePt t="62497" x="4762500" y="4100513"/>
          <p14:tracePt t="62514" x="4772025" y="4081463"/>
          <p14:tracePt t="62530" x="4795838" y="4043363"/>
          <p14:tracePt t="62547" x="4810125" y="4029075"/>
          <p14:tracePt t="62564" x="4843463" y="4010025"/>
          <p14:tracePt t="62581" x="4905375" y="3990975"/>
          <p14:tracePt t="62597" x="4933950" y="3990975"/>
          <p14:tracePt t="62614" x="4957763" y="4000500"/>
          <p14:tracePt t="62630" x="4972050" y="4005263"/>
          <p14:tracePt t="62647" x="4991100" y="4029075"/>
          <p14:tracePt t="62664" x="5005388" y="4052888"/>
          <p14:tracePt t="62680" x="5019675" y="4114800"/>
          <p14:tracePt t="62697" x="5019675" y="4167188"/>
          <p14:tracePt t="62714" x="5010150" y="4219575"/>
          <p14:tracePt t="62730" x="5000625" y="4243388"/>
          <p14:tracePt t="62747" x="4986338" y="4267200"/>
          <p14:tracePt t="62764" x="4962525" y="4286250"/>
          <p14:tracePt t="62780" x="4929188" y="4300538"/>
          <p14:tracePt t="62797" x="4895850" y="4310063"/>
          <p14:tracePt t="62814" x="4872038" y="4310063"/>
          <p14:tracePt t="62830" x="4838700" y="4305300"/>
          <p14:tracePt t="62847" x="4824413" y="4286250"/>
          <p14:tracePt t="62864" x="4805363" y="4271963"/>
          <p14:tracePt t="62880" x="4795838" y="4229100"/>
          <p14:tracePt t="62897" x="4786313" y="4167188"/>
          <p14:tracePt t="62914" x="4791075" y="4138613"/>
          <p14:tracePt t="62930" x="4795838" y="4114800"/>
          <p14:tracePt t="62947" x="4800600" y="4095750"/>
          <p14:tracePt t="62964" x="4819650" y="4071938"/>
          <p14:tracePt t="62980" x="4833938" y="4067175"/>
          <p14:tracePt t="62997" x="4857750" y="4062413"/>
          <p14:tracePt t="63014" x="4891088" y="4062413"/>
          <p14:tracePt t="63030" x="4914900" y="4071938"/>
          <p14:tracePt t="63047" x="4929188" y="4100513"/>
          <p14:tracePt t="63064" x="4957763" y="4162425"/>
          <p14:tracePt t="63080" x="4981575" y="4229100"/>
          <p14:tracePt t="63097" x="4986338" y="4257675"/>
          <p14:tracePt t="63114" x="4986338" y="4271963"/>
          <p14:tracePt t="63130" x="4986338" y="4281488"/>
          <p14:tracePt t="63147" x="4986338" y="4291013"/>
          <p14:tracePt t="63164" x="4986338" y="4295775"/>
          <p14:tracePt t="63389" x="5053013" y="4295775"/>
          <p14:tracePt t="63396" x="5143500" y="4295775"/>
          <p14:tracePt t="63404" x="5229225" y="4295775"/>
          <p14:tracePt t="63414" x="5295900" y="4295775"/>
          <p14:tracePt t="63430" x="5476875" y="4295775"/>
          <p14:tracePt t="63447" x="5743575" y="4314825"/>
          <p14:tracePt t="63464" x="5867400" y="4329113"/>
          <p14:tracePt t="63480" x="5981700" y="4357688"/>
          <p14:tracePt t="63497" x="6057900" y="4376738"/>
          <p14:tracePt t="63514" x="6119813" y="4391025"/>
          <p14:tracePt t="63530" x="6138863" y="4391025"/>
          <p14:tracePt t="63547" x="6148388" y="4391025"/>
          <p14:tracePt t="63564" x="6153150" y="4391025"/>
          <p14:tracePt t="63580" x="6162675" y="4391025"/>
          <p14:tracePt t="63597" x="6167438" y="4400550"/>
          <p14:tracePt t="63614" x="6176963" y="4405313"/>
          <p14:tracePt t="63630" x="6186488" y="4410075"/>
          <p14:tracePt t="63647" x="6196013" y="4410075"/>
          <p14:tracePt t="63664" x="6200775" y="4410075"/>
          <p14:tracePt t="63681" x="6205538" y="4410075"/>
          <p14:tracePt t="63697" x="6210300" y="4410075"/>
          <p14:tracePt t="63918" x="6267450" y="4400550"/>
          <p14:tracePt t="63925" x="6334125" y="4391025"/>
          <p14:tracePt t="63933" x="6391275" y="4381500"/>
          <p14:tracePt t="63947" x="6496050" y="4376738"/>
          <p14:tracePt t="63964" x="6596063" y="4376738"/>
          <p14:tracePt t="63980" x="6686550" y="4376738"/>
          <p14:tracePt t="64014" x="6810375" y="4376738"/>
          <p14:tracePt t="64047" x="6862763" y="4376738"/>
          <p14:tracePt t="64064" x="6881813" y="4376738"/>
          <p14:tracePt t="64080" x="6896100" y="4376738"/>
          <p14:tracePt t="64097" x="6905625" y="4376738"/>
          <p14:tracePt t="64114" x="6915150" y="4376738"/>
          <p14:tracePt t="64130" x="6924675" y="4376738"/>
          <p14:tracePt t="64147" x="6929438" y="4376738"/>
          <p14:tracePt t="64164" x="6934200" y="4376738"/>
          <p14:tracePt t="64873" x="6877050" y="4405313"/>
          <p14:tracePt t="64880" x="6762750" y="4443413"/>
          <p14:tracePt t="64887" x="6624638" y="4486275"/>
          <p14:tracePt t="64897" x="6519863" y="4524375"/>
          <p14:tracePt t="64914" x="6229350" y="4610100"/>
          <p14:tracePt t="64930" x="5943600" y="4719638"/>
          <p14:tracePt t="64964" x="5495925" y="4895850"/>
          <p14:tracePt t="64997" x="5233988" y="4929188"/>
          <p14:tracePt t="65014" x="5172075" y="4919663"/>
          <p14:tracePt t="65030" x="5105400" y="4891088"/>
          <p14:tracePt t="65047" x="5057775" y="4857750"/>
          <p14:tracePt t="65064" x="4991100" y="4819650"/>
          <p14:tracePt t="65080" x="4957763" y="4800600"/>
          <p14:tracePt t="65097" x="4924425" y="4781550"/>
          <p14:tracePt t="65114" x="4895850" y="4776788"/>
          <p14:tracePt t="65130" x="4872038" y="4767263"/>
          <p14:tracePt t="65147" x="4852988" y="4757738"/>
          <p14:tracePt t="65163" x="4838700" y="4752975"/>
          <p14:tracePt t="65181" x="4814888" y="4752975"/>
          <p14:tracePt t="65197" x="4791075" y="4752975"/>
          <p14:tracePt t="65214" x="4772025" y="4757738"/>
          <p14:tracePt t="65230" x="4748213" y="4767263"/>
          <p14:tracePt t="65247" x="4714875" y="4772025"/>
          <p14:tracePt t="65264" x="4695825" y="4772025"/>
          <p14:tracePt t="65281" x="4672013" y="4776788"/>
          <p14:tracePt t="65297" x="4633913" y="4791075"/>
          <p14:tracePt t="65314" x="4567238" y="4814888"/>
          <p14:tracePt t="65331" x="4510088" y="4843463"/>
          <p14:tracePt t="65347" x="4457700" y="4857750"/>
          <p14:tracePt t="65364" x="4400550" y="4857750"/>
          <p14:tracePt t="65380" x="4329113" y="4848225"/>
          <p14:tracePt t="65397" x="4295775" y="4829175"/>
          <p14:tracePt t="65414" x="4267200" y="4800600"/>
          <p14:tracePt t="65430" x="4238625" y="4743450"/>
          <p14:tracePt t="65447" x="4224338" y="4700588"/>
          <p14:tracePt t="65463" x="4219575" y="4629150"/>
          <p14:tracePt t="65480" x="4229100" y="4567238"/>
          <p14:tracePt t="65498" x="4257675" y="4505325"/>
          <p14:tracePt t="65514" x="4300538" y="4471988"/>
          <p14:tracePt t="65530" x="4333875" y="4452938"/>
          <p14:tracePt t="65547" x="4386263" y="4448175"/>
          <p14:tracePt t="65564" x="4457700" y="4481513"/>
          <p14:tracePt t="65580" x="4495800" y="4514850"/>
          <p14:tracePt t="65597" x="4529138" y="4543425"/>
          <p14:tracePt t="65614" x="4557713" y="4595813"/>
          <p14:tracePt t="65630" x="4567238" y="4638675"/>
          <p14:tracePt t="65647" x="4567238" y="4672013"/>
          <p14:tracePt t="65663" x="4562475" y="4700588"/>
          <p14:tracePt t="65680" x="4552950" y="4724400"/>
          <p14:tracePt t="65697" x="4552950" y="4733925"/>
          <p14:tracePt t="65713" x="4552950" y="4738688"/>
          <p14:tracePt t="65730" x="4552950" y="4743450"/>
          <p14:tracePt t="65747" x="4586288" y="4762500"/>
          <p14:tracePt t="65763" x="4676775" y="4776788"/>
          <p14:tracePt t="65780" x="4776788" y="4776788"/>
          <p14:tracePt t="65797" x="4991100" y="4767263"/>
          <p14:tracePt t="65813" x="5129213" y="4733925"/>
          <p14:tracePt t="65830" x="5243513" y="4714875"/>
          <p14:tracePt t="65847" x="5338763" y="4700588"/>
          <p14:tracePt t="65864" x="5486400" y="4681538"/>
          <p14:tracePt t="65880" x="5576888" y="4681538"/>
          <p14:tracePt t="65897" x="5638800" y="4681538"/>
          <p14:tracePt t="65914" x="5676900" y="4681538"/>
          <p14:tracePt t="65931" x="5724525" y="4676775"/>
          <p14:tracePt t="65948" x="5743575" y="4676775"/>
          <p14:tracePt t="65964" x="5757863" y="4676775"/>
          <p14:tracePt t="65982" x="5776913" y="4676775"/>
          <p14:tracePt t="65997" x="5781675" y="4676775"/>
          <p14:tracePt t="66014" x="5786438" y="4686300"/>
          <p14:tracePt t="66031" x="5795963" y="4695825"/>
          <p14:tracePt t="66048" x="5795963" y="4724400"/>
          <p14:tracePt t="66064" x="5781675" y="4748213"/>
          <p14:tracePt t="66080" x="5767388" y="4772025"/>
          <p14:tracePt t="66097" x="5700713" y="4805363"/>
          <p14:tracePt t="66114" x="5548313" y="4829175"/>
          <p14:tracePt t="66130" x="5467350" y="4833938"/>
          <p14:tracePt t="66147" x="5414963" y="4814888"/>
          <p14:tracePt t="66164" x="5381625" y="4776788"/>
          <p14:tracePt t="66180" x="5338763" y="4681538"/>
          <p14:tracePt t="66197" x="5334000" y="4624388"/>
          <p14:tracePt t="66214" x="5338763" y="4562475"/>
          <p14:tracePt t="66230" x="5372100" y="4514850"/>
          <p14:tracePt t="66247" x="5438775" y="4481513"/>
          <p14:tracePt t="66264" x="5491163" y="4476750"/>
          <p14:tracePt t="66280" x="5524500" y="4481513"/>
          <p14:tracePt t="66297" x="5562600" y="4505325"/>
          <p14:tracePt t="66314" x="5572125" y="4514850"/>
          <p14:tracePt t="66330" x="5572125" y="4543425"/>
          <p14:tracePt t="66347" x="5567363" y="4572000"/>
          <p14:tracePt t="66364" x="5557838" y="4614863"/>
          <p14:tracePt t="66380" x="5553075" y="4629150"/>
          <p14:tracePt t="66397" x="5543550" y="4633913"/>
          <p14:tracePt t="66413" x="5543550" y="4638675"/>
          <p14:tracePt t="66430" x="5543550" y="4648200"/>
          <p14:tracePt t="66548" x="5538788" y="4652963"/>
          <p14:tracePt t="66557" x="5529263" y="4657725"/>
          <p14:tracePt t="66564" x="5510213" y="4657725"/>
          <p14:tracePt t="66580" x="5457825" y="4672013"/>
          <p14:tracePt t="66597" x="5357813" y="4672013"/>
          <p14:tracePt t="66613" x="5143500" y="4686300"/>
          <p14:tracePt t="66631" x="5010150" y="4695825"/>
          <p14:tracePt t="66647" x="4905375" y="4705350"/>
          <p14:tracePt t="66664" x="4833938" y="4710113"/>
          <p14:tracePt t="66680" x="4757738" y="4724400"/>
          <p14:tracePt t="66697" x="4719638" y="4724400"/>
          <p14:tracePt t="66714" x="4700588" y="4724400"/>
          <p14:tracePt t="66730" x="4676775" y="4724400"/>
          <p14:tracePt t="66747" x="4667250" y="4724400"/>
          <p14:tracePt t="66763" x="4662488" y="4724400"/>
          <p14:tracePt t="66780" x="4652963" y="4724400"/>
          <p14:tracePt t="66797" x="4629150" y="4724400"/>
          <p14:tracePt t="66814" x="4610100" y="4724400"/>
          <p14:tracePt t="66830" x="4586288" y="4724400"/>
          <p14:tracePt t="66847" x="4567238" y="4724400"/>
          <p14:tracePt t="66863" x="4533900" y="4724400"/>
          <p14:tracePt t="66880" x="4524375" y="4724400"/>
          <p14:tracePt t="66897" x="4519613" y="4724400"/>
          <p14:tracePt t="66914" x="4514850" y="4724400"/>
          <p14:tracePt t="66947" x="4519613" y="4724400"/>
          <p14:tracePt t="66963" x="4562475" y="4710113"/>
          <p14:tracePt t="66980" x="4714875" y="4681538"/>
          <p14:tracePt t="66997" x="4805363" y="4667250"/>
          <p14:tracePt t="67014" x="4943475" y="4657725"/>
          <p14:tracePt t="67030" x="5076825" y="4657725"/>
          <p14:tracePt t="67047" x="5253038" y="4657725"/>
          <p14:tracePt t="67064" x="5343525" y="4657725"/>
          <p14:tracePt t="67080" x="5395913" y="4657725"/>
          <p14:tracePt t="67097" x="5438775" y="4657725"/>
          <p14:tracePt t="67114" x="5462588" y="4657725"/>
          <p14:tracePt t="67130" x="5467350" y="4657725"/>
          <p14:tracePt t="67147" x="5476875" y="4657725"/>
          <p14:tracePt t="67164" x="5481638" y="4657725"/>
          <p14:tracePt t="67215" x="5476875" y="4657725"/>
          <p14:tracePt t="67223" x="5462588" y="4662488"/>
          <p14:tracePt t="67231" x="5434013" y="4667250"/>
          <p14:tracePt t="67247" x="5310188" y="4700588"/>
          <p14:tracePt t="67264" x="5157788" y="4738688"/>
          <p14:tracePt t="67280" x="5019675" y="4772025"/>
          <p14:tracePt t="67297" x="4872038" y="4795838"/>
          <p14:tracePt t="67314" x="4800600" y="4795838"/>
          <p14:tracePt t="67330" x="4772025" y="4795838"/>
          <p14:tracePt t="67347" x="4757738" y="4795838"/>
          <p14:tracePt t="67364" x="4748213" y="4795838"/>
          <p14:tracePt t="67406" x="4748213" y="4791075"/>
          <p14:tracePt t="67414" x="4752975" y="4786313"/>
          <p14:tracePt t="67430" x="4781550" y="4776788"/>
          <p14:tracePt t="67447" x="4843463" y="4752975"/>
          <p14:tracePt t="67463" x="4938713" y="4738688"/>
          <p14:tracePt t="67480" x="5110163" y="4714875"/>
          <p14:tracePt t="67497" x="5200650" y="4705350"/>
          <p14:tracePt t="67513" x="5262563" y="4710113"/>
          <p14:tracePt t="67530" x="5324475" y="4719638"/>
          <p14:tracePt t="67547" x="5353050" y="4724400"/>
          <p14:tracePt t="67563" x="5367338" y="4733925"/>
          <p14:tracePt t="67580" x="5376863" y="4743450"/>
          <p14:tracePt t="67597" x="5386388" y="4743450"/>
          <p14:tracePt t="67613" x="5391150" y="4743450"/>
          <p14:tracePt t="67630" x="5400675" y="4743450"/>
          <p14:tracePt t="67833" x="5472113" y="4738688"/>
          <p14:tracePt t="67840" x="5562600" y="4729163"/>
          <p14:tracePt t="67848" x="5653088" y="4714875"/>
          <p14:tracePt t="67863" x="5853113" y="4695825"/>
          <p14:tracePt t="67880" x="6038850" y="4695825"/>
          <p14:tracePt t="67897" x="6215063" y="4695825"/>
          <p14:tracePt t="67913" x="6491288" y="4695825"/>
          <p14:tracePt t="67930" x="6629400" y="4705350"/>
          <p14:tracePt t="67947" x="6719888" y="4705350"/>
          <p14:tracePt t="67963" x="6786563" y="4705350"/>
          <p14:tracePt t="67980" x="6872288" y="4705350"/>
          <p14:tracePt t="67997" x="6910388" y="4705350"/>
          <p14:tracePt t="68013" x="6929438" y="4705350"/>
          <p14:tracePt t="68030" x="6953250" y="4705350"/>
          <p14:tracePt t="68047" x="6977063" y="4705350"/>
          <p14:tracePt t="68065" x="6991350" y="4705350"/>
          <p14:tracePt t="68080" x="7005638" y="4700588"/>
          <p14:tracePt t="68098" x="7034213" y="4691063"/>
          <p14:tracePt t="68114" x="7053263" y="4686300"/>
          <p14:tracePt t="68130" x="7077075" y="4681538"/>
          <p14:tracePt t="68147" x="7100888" y="4672013"/>
          <p14:tracePt t="68163" x="7119938" y="4667250"/>
          <p14:tracePt t="68180" x="7129463" y="4667250"/>
          <p14:tracePt t="68197" x="7138988" y="4667250"/>
          <p14:tracePt t="68236" x="7138988" y="4672013"/>
          <p14:tracePt t="68247" x="7134225" y="4672013"/>
          <p14:tracePt t="68264" x="7110413" y="4695825"/>
          <p14:tracePt t="68280" x="6991350" y="4738688"/>
          <p14:tracePt t="68297" x="6881813" y="4772025"/>
          <p14:tracePt t="68313" x="6800850" y="4786313"/>
          <p14:tracePt t="68330" x="6738938" y="4795838"/>
          <p14:tracePt t="68347" x="6643688" y="4791075"/>
          <p14:tracePt t="68363" x="6581775" y="4772025"/>
          <p14:tracePt t="68380" x="6538913" y="4752975"/>
          <p14:tracePt t="68397" x="6486525" y="4729163"/>
          <p14:tracePt t="68413" x="6472238" y="4705350"/>
          <p14:tracePt t="68430" x="6457950" y="4633913"/>
          <p14:tracePt t="68447" x="6457950" y="4543425"/>
          <p14:tracePt t="68463" x="6496050" y="4443413"/>
          <p14:tracePt t="68480" x="6529388" y="4405313"/>
          <p14:tracePt t="68497" x="6567488" y="4371975"/>
          <p14:tracePt t="68513" x="6629400" y="4338638"/>
          <p14:tracePt t="68530" x="6738938" y="4310063"/>
          <p14:tracePt t="68547" x="6824663" y="4310063"/>
          <p14:tracePt t="68563" x="6896100" y="4324350"/>
          <p14:tracePt t="68580" x="6938963" y="4352925"/>
          <p14:tracePt t="68597" x="7019925" y="4429125"/>
          <p14:tracePt t="68613" x="7062788" y="4500563"/>
          <p14:tracePt t="68630" x="7081838" y="4543425"/>
          <p14:tracePt t="68647" x="7100888" y="4600575"/>
          <p14:tracePt t="68663" x="7100888" y="4629150"/>
          <p14:tracePt t="68680" x="7091363" y="4662488"/>
          <p14:tracePt t="68697" x="7058025" y="4695825"/>
          <p14:tracePt t="68713" x="6919913" y="4767263"/>
          <p14:tracePt t="68730" x="6824663" y="4800600"/>
          <p14:tracePt t="68747" x="6729413" y="4814888"/>
          <p14:tracePt t="68763" x="6648450" y="4810125"/>
          <p14:tracePt t="68780" x="6553200" y="4791075"/>
          <p14:tracePt t="68797" x="6496050" y="4762500"/>
          <p14:tracePt t="68813" x="6472238" y="4738688"/>
          <p14:tracePt t="68831" x="6453188" y="4619625"/>
          <p14:tracePt t="68847" x="6472238" y="4505325"/>
          <p14:tracePt t="68863" x="6510338" y="4429125"/>
          <p14:tracePt t="68880" x="6557963" y="4376738"/>
          <p14:tracePt t="68897" x="6648450" y="4314825"/>
          <p14:tracePt t="68913" x="6743700" y="4291013"/>
          <p14:tracePt t="68930" x="6805613" y="4276725"/>
          <p14:tracePt t="68947" x="6886575" y="4286250"/>
          <p14:tracePt t="68964" x="6953250" y="4324350"/>
          <p14:tracePt t="68980" x="6981825" y="4362450"/>
          <p14:tracePt t="68997" x="7010400" y="4410075"/>
          <p14:tracePt t="69013" x="7019925" y="4452938"/>
          <p14:tracePt t="69030" x="7029450" y="4505325"/>
          <p14:tracePt t="69047" x="7019925" y="4533900"/>
          <p14:tracePt t="69063" x="7010400" y="4567238"/>
          <p14:tracePt t="69080" x="6986588" y="4600575"/>
          <p14:tracePt t="69097" x="6972300" y="4610100"/>
          <p14:tracePt t="69113" x="6967538" y="4619625"/>
          <p14:tracePt t="69130" x="6958013" y="4624388"/>
          <p14:tracePt t="69346" x="6867525" y="4662488"/>
          <p14:tracePt t="69353" x="6743700" y="4714875"/>
          <p14:tracePt t="69363" x="6653213" y="4752975"/>
          <p14:tracePt t="69380" x="6457950" y="4824413"/>
          <p14:tracePt t="69397" x="6205538" y="4895850"/>
          <p14:tracePt t="69413" x="6110288" y="4910138"/>
          <p14:tracePt t="69430" x="6029325" y="4929188"/>
          <p14:tracePt t="69446" x="5957888" y="4929188"/>
          <p14:tracePt t="69463" x="5867400" y="4929188"/>
          <p14:tracePt t="69480" x="5810250" y="4929188"/>
          <p14:tracePt t="69496" x="5757863" y="4933950"/>
          <p14:tracePt t="69513" x="5705475" y="4943475"/>
          <p14:tracePt t="69530" x="5667375" y="4953000"/>
          <p14:tracePt t="69546" x="5624513" y="4962525"/>
          <p14:tracePt t="69563" x="5586413" y="4972050"/>
          <p14:tracePt t="69580" x="5538788" y="4981575"/>
          <p14:tracePt t="69596" x="5519738" y="4981575"/>
          <p14:tracePt t="69613" x="5495925" y="4981575"/>
          <p14:tracePt t="69630" x="5481638" y="4981575"/>
          <p14:tracePt t="69647" x="5453063" y="4986338"/>
          <p14:tracePt t="69663" x="5434013" y="4995863"/>
          <p14:tracePt t="69680" x="5410200" y="5010150"/>
          <p14:tracePt t="69697" x="5381625" y="5024438"/>
          <p14:tracePt t="69713" x="5329238" y="5067300"/>
          <p14:tracePt t="69730" x="5300663" y="5095875"/>
          <p14:tracePt t="69747" x="5253038" y="5143500"/>
          <p14:tracePt t="69764" x="5153025" y="5210175"/>
          <p14:tracePt t="69780" x="5086350" y="5257800"/>
          <p14:tracePt t="69797" x="5000625" y="5286375"/>
          <p14:tracePt t="69813" x="4938713" y="5310188"/>
          <p14:tracePt t="69830" x="4848225" y="5329238"/>
          <p14:tracePt t="69847" x="4800600" y="5329238"/>
          <p14:tracePt t="69863" x="4733925" y="5329238"/>
          <p14:tracePt t="69880" x="4662488" y="5319713"/>
          <p14:tracePt t="69897" x="4572000" y="5291138"/>
          <p14:tracePt t="69913" x="4524375" y="5267325"/>
          <p14:tracePt t="69930" x="4481513" y="5238750"/>
          <p14:tracePt t="69947" x="4433888" y="5195888"/>
          <p14:tracePt t="69963" x="4410075" y="5167313"/>
          <p14:tracePt t="69980" x="4386263" y="5129213"/>
          <p14:tracePt t="69997" x="4376738" y="5091113"/>
          <p14:tracePt t="70013" x="4362450" y="5043488"/>
          <p14:tracePt t="70030" x="4367213" y="5024438"/>
          <p14:tracePt t="70047" x="4386263" y="4986338"/>
          <p14:tracePt t="70063" x="4414838" y="4948238"/>
          <p14:tracePt t="70080" x="4462463" y="4919663"/>
          <p14:tracePt t="70096" x="4505325" y="4905375"/>
          <p14:tracePt t="70113" x="4543425" y="4905375"/>
          <p14:tracePt t="70130" x="4572000" y="4905375"/>
          <p14:tracePt t="70146" x="4605338" y="4924425"/>
          <p14:tracePt t="70163" x="4619625" y="4938713"/>
          <p14:tracePt t="70180" x="4629150" y="4948238"/>
          <p14:tracePt t="70198" x="4652963" y="4995863"/>
          <p14:tracePt t="70213" x="4662488" y="5014913"/>
          <p14:tracePt t="70231" x="4667250" y="5038725"/>
          <p14:tracePt t="70247" x="4676775" y="5062538"/>
          <p14:tracePt t="70248" x="4681538" y="5072063"/>
          <p14:tracePt t="70263" x="4681538" y="5095875"/>
          <p14:tracePt t="70280" x="4681538" y="5110163"/>
          <p14:tracePt t="70296" x="4681538" y="5124450"/>
          <p14:tracePt t="70313" x="4681538" y="5133975"/>
          <p14:tracePt t="70330" x="4681538" y="5143500"/>
          <p14:tracePt t="70346" x="4681538" y="5153025"/>
          <p14:tracePt t="70363" x="4681538" y="5157788"/>
          <p14:tracePt t="70696" x="4733925" y="5153025"/>
          <p14:tracePt t="70704" x="4800600" y="5148263"/>
          <p14:tracePt t="70713" x="4872038" y="5129213"/>
          <p14:tracePt t="70730" x="5029200" y="5110163"/>
          <p14:tracePt t="70746" x="5186363" y="5105400"/>
          <p14:tracePt t="70749" x="5253038" y="5095875"/>
          <p14:tracePt t="70763" x="5367338" y="5086350"/>
          <p14:tracePt t="70780" x="5476875" y="5086350"/>
          <p14:tracePt t="70813" x="5667375" y="5110163"/>
          <p14:tracePt t="70846" x="5719763" y="5124450"/>
          <p14:tracePt t="70863" x="5729288" y="5124450"/>
          <p14:tracePt t="70880" x="5738813" y="5124450"/>
          <p14:tracePt t="70896" x="5743575" y="5124450"/>
          <p14:tracePt t="70931" x="5738813" y="5129213"/>
          <p14:tracePt t="70946" x="5705475" y="5133975"/>
          <p14:tracePt t="70963" x="5600700" y="5143500"/>
          <p14:tracePt t="70980" x="5467350" y="5153025"/>
          <p14:tracePt t="70996" x="5319713" y="5162550"/>
          <p14:tracePt t="71013" x="5172075" y="5157788"/>
          <p14:tracePt t="71030" x="5129213" y="5157788"/>
          <p14:tracePt t="71046" x="5100638" y="5157788"/>
          <p14:tracePt t="71063" x="5086350" y="5157788"/>
          <p14:tracePt t="71080" x="5076825" y="5157788"/>
          <p14:tracePt t="71096" x="5067300" y="5157788"/>
          <p14:tracePt t="71113" x="5043488" y="5162550"/>
          <p14:tracePt t="71130" x="4962525" y="5200650"/>
          <p14:tracePt t="71146" x="4876800" y="5248275"/>
          <p14:tracePt t="71163" x="4786313" y="5295900"/>
          <p14:tracePt t="71180" x="4710113" y="5324475"/>
          <p14:tracePt t="71196" x="4614863" y="5338763"/>
          <p14:tracePt t="71213" x="4572000" y="5338763"/>
          <p14:tracePt t="71230" x="4543425" y="5329238"/>
          <p14:tracePt t="71247" x="4491038" y="5281613"/>
          <p14:tracePt t="71263" x="4471988" y="5243513"/>
          <p14:tracePt t="71280" x="4462463" y="5214938"/>
          <p14:tracePt t="71296" x="4452938" y="5181600"/>
          <p14:tracePt t="71313" x="4457700" y="5157788"/>
          <p14:tracePt t="71330" x="4462463" y="5143500"/>
          <p14:tracePt t="71346" x="4471988" y="5133975"/>
          <p14:tracePt t="71363" x="4481513" y="5124450"/>
          <p14:tracePt t="71380" x="4514850" y="5114925"/>
          <p14:tracePt t="71396" x="4533900" y="5114925"/>
          <p14:tracePt t="71413" x="4548188" y="5114925"/>
          <p14:tracePt t="71430" x="4557713" y="5114925"/>
          <p14:tracePt t="71446" x="4567238" y="5114925"/>
          <p14:tracePt t="71563" x="4572000" y="5114925"/>
          <p14:tracePt t="71629" x="4576763" y="5114925"/>
          <p14:tracePt t="71636" x="4581525" y="5114925"/>
          <p14:tracePt t="71646" x="4591050" y="5114925"/>
          <p14:tracePt t="71663" x="4619625" y="5114925"/>
          <p14:tracePt t="71680" x="4676775" y="5114925"/>
          <p14:tracePt t="71696" x="4710113" y="5114925"/>
          <p14:tracePt t="71713" x="4752975" y="5119688"/>
          <p14:tracePt t="71730" x="4781550" y="5119688"/>
          <p14:tracePt t="71746" x="4814888" y="5119688"/>
          <p14:tracePt t="71763" x="4833938" y="5119688"/>
          <p14:tracePt t="71780" x="4843463" y="5119688"/>
          <p14:tracePt t="71796" x="4857750" y="5119688"/>
          <p14:tracePt t="71813" x="4886325" y="5129213"/>
          <p14:tracePt t="71830" x="4910138" y="5138738"/>
          <p14:tracePt t="71846" x="4929188" y="5143500"/>
          <p14:tracePt t="71863" x="4991100" y="5148263"/>
          <p14:tracePt t="71880" x="5048250" y="5148263"/>
          <p14:tracePt t="71896" x="5110163" y="5148263"/>
          <p14:tracePt t="71913" x="5176838" y="5148263"/>
          <p14:tracePt t="71930" x="5314950" y="5143500"/>
          <p14:tracePt t="71946" x="5414963" y="5138738"/>
          <p14:tracePt t="71963" x="5519738" y="5138738"/>
          <p14:tracePt t="71980" x="5586413" y="5129213"/>
          <p14:tracePt t="71996" x="5681663" y="5129213"/>
          <p14:tracePt t="72013" x="5734050" y="5124450"/>
          <p14:tracePt t="72030" x="5791200" y="5124450"/>
          <p14:tracePt t="72046" x="5838825" y="5124450"/>
          <p14:tracePt t="72063" x="5910263" y="5124450"/>
          <p14:tracePt t="72080" x="5953125" y="5124450"/>
          <p14:tracePt t="72096" x="5986463" y="5124450"/>
          <p14:tracePt t="72113" x="6029325" y="5129213"/>
          <p14:tracePt t="72130" x="6048375" y="5138738"/>
          <p14:tracePt t="72146" x="6072188" y="5138738"/>
          <p14:tracePt t="72163" x="6100763" y="5138738"/>
          <p14:tracePt t="72180" x="6138863" y="5138738"/>
          <p14:tracePt t="72196" x="6167438" y="5138738"/>
          <p14:tracePt t="72213" x="6200775" y="5138738"/>
          <p14:tracePt t="72230" x="6229350" y="5138738"/>
          <p14:tracePt t="72246" x="6262688" y="5138738"/>
          <p14:tracePt t="72263" x="6281738" y="5138738"/>
          <p14:tracePt t="72280" x="6300788" y="5138738"/>
          <p14:tracePt t="72296" x="6315075" y="5138738"/>
          <p14:tracePt t="72313" x="6334125" y="5138738"/>
          <p14:tracePt t="72330" x="6338888" y="5138738"/>
          <p14:tracePt t="72346" x="6348413" y="5138738"/>
          <p14:tracePt t="72363" x="6357938" y="5138738"/>
          <p14:tracePt t="72459" x="6353175" y="5138738"/>
          <p14:tracePt t="72466" x="6343650" y="5138738"/>
          <p14:tracePt t="72474" x="6324600" y="5133975"/>
          <p14:tracePt t="72481" x="6305550" y="5129213"/>
          <p14:tracePt t="72496" x="6253163" y="5124450"/>
          <p14:tracePt t="72513" x="6210300" y="5114925"/>
          <p14:tracePt t="72530" x="6176963" y="5105400"/>
          <p14:tracePt t="72546" x="6143625" y="5095875"/>
          <p14:tracePt t="72563" x="6124575" y="5091113"/>
          <p14:tracePt t="72580" x="6119813" y="5086350"/>
          <p14:tracePt t="72596" x="6115050" y="5076825"/>
          <p14:tracePt t="72613" x="6105525" y="5043488"/>
          <p14:tracePt t="72630" x="6110288" y="5005388"/>
          <p14:tracePt t="72646" x="6115050" y="4991100"/>
          <p14:tracePt t="72663" x="6129338" y="4976813"/>
          <p14:tracePt t="72680" x="6167438" y="4957763"/>
          <p14:tracePt t="72696" x="6205538" y="4943475"/>
          <p14:tracePt t="72713" x="6224588" y="4943475"/>
          <p14:tracePt t="72730" x="6248400" y="4943475"/>
          <p14:tracePt t="72746" x="6262688" y="4948238"/>
          <p14:tracePt t="72763" x="6267450" y="4953000"/>
          <p14:tracePt t="72780" x="6276975" y="4962525"/>
          <p14:tracePt t="72796" x="6286500" y="4986338"/>
          <p14:tracePt t="72813" x="6286500" y="4995863"/>
          <p14:tracePt t="72830" x="6286500" y="5000625"/>
          <p14:tracePt t="72846" x="6286500" y="5005388"/>
          <p14:tracePt t="72863" x="6286500" y="5014913"/>
          <p14:tracePt t="72880" x="6286500" y="5024438"/>
          <p14:tracePt t="74082" x="6253163" y="5057775"/>
          <p14:tracePt t="74089" x="6181725" y="5100638"/>
          <p14:tracePt t="74098" x="6110288" y="5143500"/>
          <p14:tracePt t="74113" x="5967413" y="5224463"/>
          <p14:tracePt t="74130" x="5867400" y="5291138"/>
          <p14:tracePt t="74146" x="5786438" y="5357813"/>
          <p14:tracePt t="74179" x="5624513" y="5453063"/>
          <p14:tracePt t="74213" x="5524500" y="5486400"/>
          <p14:tracePt t="74229" x="5481638" y="5491163"/>
          <p14:tracePt t="74246" x="5448300" y="5481638"/>
          <p14:tracePt t="74263" x="5419725" y="5476875"/>
          <p14:tracePt t="74280" x="5357813" y="5467350"/>
          <p14:tracePt t="74296" x="5305425" y="5443538"/>
          <p14:tracePt t="74313" x="5253038" y="5424488"/>
          <p14:tracePt t="74330" x="5210175" y="5410200"/>
          <p14:tracePt t="74346" x="5153025" y="5395913"/>
          <p14:tracePt t="74363" x="5129213" y="5386388"/>
          <p14:tracePt t="74379" x="5114925" y="5386388"/>
          <p14:tracePt t="74396" x="5100638" y="5386388"/>
          <p14:tracePt t="74413" x="5081588" y="5386388"/>
          <p14:tracePt t="74429" x="5072063" y="5386388"/>
          <p14:tracePt t="74446" x="5057775" y="5386388"/>
          <p14:tracePt t="74463" x="5048250" y="5386388"/>
          <p14:tracePt t="74480" x="5043488" y="5386388"/>
          <p14:tracePt t="74574" x="5038725" y="5391150"/>
          <p14:tracePt t="74581" x="5033963" y="5395913"/>
          <p14:tracePt t="74589" x="5033963" y="5410200"/>
          <p14:tracePt t="74596" x="5029200" y="5410200"/>
          <p14:tracePt t="74613" x="5019675" y="5429250"/>
          <p14:tracePt t="74629" x="5005388" y="5443538"/>
          <p14:tracePt t="74646" x="4986338" y="5453063"/>
          <p14:tracePt t="74663" x="4948238" y="5472113"/>
          <p14:tracePt t="74679" x="4919663" y="5472113"/>
          <p14:tracePt t="74696" x="4891088" y="5472113"/>
          <p14:tracePt t="74713" x="4867275" y="5448300"/>
          <p14:tracePt t="74729" x="4857750" y="5410200"/>
          <p14:tracePt t="74746" x="4857750" y="5376863"/>
          <p14:tracePt t="74763" x="4862513" y="5338763"/>
          <p14:tracePt t="74780" x="4886325" y="5305425"/>
          <p14:tracePt t="74796" x="4895850" y="5295900"/>
          <p14:tracePt t="74813" x="4900613" y="5286375"/>
          <p14:tracePt t="74830" x="4905375" y="5281613"/>
          <p14:tracePt t="74846" x="4914900" y="5276850"/>
          <p14:tracePt t="74863" x="4924425" y="5276850"/>
          <p14:tracePt t="74880" x="4929188" y="5276850"/>
          <p14:tracePt t="74896" x="4933950" y="5276850"/>
          <p14:tracePt t="74913" x="4943475" y="5276850"/>
          <p14:tracePt t="74929" x="4953000" y="5276850"/>
          <p14:tracePt t="74946" x="4957763" y="5281613"/>
          <p14:tracePt t="74963" x="4967288" y="5291138"/>
          <p14:tracePt t="74979" x="4972050" y="5300663"/>
          <p14:tracePt t="74996" x="4981575" y="5305425"/>
          <p14:tracePt t="75013" x="4986338" y="5310188"/>
          <p14:tracePt t="75029" x="4995863" y="5329238"/>
          <p14:tracePt t="75046" x="5005388" y="5338763"/>
          <p14:tracePt t="75063" x="5024438" y="5353050"/>
          <p14:tracePt t="75079" x="5033963" y="5367338"/>
          <p14:tracePt t="75096" x="5072063" y="5391150"/>
          <p14:tracePt t="75113" x="5105400" y="5414963"/>
          <p14:tracePt t="75129" x="5143500" y="5434013"/>
          <p14:tracePt t="75146" x="5176838" y="5453063"/>
          <p14:tracePt t="75163" x="5186363" y="5457825"/>
          <p14:tracePt t="75179" x="5195888" y="5467350"/>
          <p14:tracePt t="75196" x="5200650" y="5467350"/>
          <p14:tracePt t="75213" x="5210175" y="5467350"/>
          <p14:tracePt t="75229" x="5214938" y="5467350"/>
          <p14:tracePt t="75426" x="5281613" y="5462588"/>
          <p14:tracePt t="75433" x="5391150" y="5453063"/>
          <p14:tracePt t="75441" x="5514975" y="5453063"/>
          <p14:tracePt t="75448" x="5634038" y="5448300"/>
          <p14:tracePt t="75463" x="5857875" y="5438775"/>
          <p14:tracePt t="75479" x="6153150" y="5438775"/>
          <p14:tracePt t="75496" x="6362700" y="5429250"/>
          <p14:tracePt t="75513" x="6572250" y="5419725"/>
          <p14:tracePt t="75529" x="6853238" y="5400675"/>
          <p14:tracePt t="75546" x="6972300" y="5400675"/>
          <p14:tracePt t="75563" x="7096125" y="5405438"/>
          <p14:tracePt t="75580" x="7215188" y="5410200"/>
          <p14:tracePt t="75596" x="7262813" y="5419725"/>
          <p14:tracePt t="75613" x="7291388" y="5419725"/>
          <p14:tracePt t="75629" x="7315200" y="5419725"/>
          <p14:tracePt t="75646" x="7334250" y="5419725"/>
          <p14:tracePt t="75663" x="7343775" y="5419725"/>
          <p14:tracePt t="75679" x="7353300" y="5419725"/>
          <p14:tracePt t="75696" x="7358063" y="5419725"/>
          <p14:tracePt t="75713" x="7362825" y="5419725"/>
          <p14:tracePt t="75746" x="7329488" y="5429250"/>
          <p14:tracePt t="75763" x="7200900" y="5453063"/>
          <p14:tracePt t="75779" x="6848475" y="5495925"/>
          <p14:tracePt t="75796" x="6562725" y="5514975"/>
          <p14:tracePt t="75813" x="6229350" y="5557838"/>
          <p14:tracePt t="75829" x="5824538" y="5557838"/>
          <p14:tracePt t="75846" x="5614988" y="5553075"/>
          <p14:tracePt t="75863" x="5434013" y="5529263"/>
          <p14:tracePt t="75879" x="5329238" y="5514975"/>
          <p14:tracePt t="75896" x="5224463" y="5495925"/>
          <p14:tracePt t="75913" x="5181600" y="5495925"/>
          <p14:tracePt t="75929" x="5153025" y="5495925"/>
          <p14:tracePt t="75946" x="5133975" y="5505450"/>
          <p14:tracePt t="75963" x="5119688" y="5510213"/>
          <p14:tracePt t="75996" x="5124450" y="5510213"/>
          <p14:tracePt t="76013" x="5205413" y="5510213"/>
          <p14:tracePt t="76029" x="5391150" y="5510213"/>
          <p14:tracePt t="76046" x="5581650" y="5510213"/>
          <p14:tracePt t="76063" x="5800725" y="5505450"/>
          <p14:tracePt t="76079" x="6143625" y="5486400"/>
          <p14:tracePt t="76096" x="6353175" y="5476875"/>
          <p14:tracePt t="76113" x="6543675" y="5467350"/>
          <p14:tracePt t="76129" x="6686550" y="5467350"/>
          <p14:tracePt t="76146" x="6815138" y="5467350"/>
          <p14:tracePt t="76163" x="6867525" y="5467350"/>
          <p14:tracePt t="76179" x="6900863" y="5467350"/>
          <p14:tracePt t="76196" x="6924675" y="5472113"/>
          <p14:tracePt t="76213" x="6938963" y="5472113"/>
          <p14:tracePt t="76229" x="6943725" y="5472113"/>
          <p14:tracePt t="76246" x="6953250" y="5472113"/>
          <p14:tracePt t="76263" x="6958013" y="5472113"/>
          <p14:tracePt t="76279" x="6962775" y="5472113"/>
          <p14:tracePt t="77131" x="6991350" y="5410200"/>
          <p14:tracePt t="77138" x="7034213" y="5329238"/>
          <p14:tracePt t="77146" x="7081838" y="5257800"/>
          <p14:tracePt t="77163" x="7186613" y="5129213"/>
          <p14:tracePt t="77180" x="7329488" y="5005388"/>
          <p14:tracePt t="77196" x="7591425" y="4800600"/>
          <p14:tracePt t="77229" x="7796213" y="4648200"/>
          <p14:tracePt t="77263" x="7920038" y="4557713"/>
          <p14:tracePt t="77279" x="7953375" y="4533900"/>
          <p14:tracePt t="77296" x="7977188" y="4510088"/>
          <p14:tracePt t="77313" x="8010525" y="4471988"/>
          <p14:tracePt t="77329" x="8029575" y="4448175"/>
          <p14:tracePt t="77346" x="8043863" y="4433888"/>
          <p14:tracePt t="77363" x="8053388" y="4424363"/>
          <p14:tracePt t="77379" x="8062913" y="4414838"/>
          <p14:tracePt t="77396" x="8067675" y="4400550"/>
          <p14:tracePt t="77413" x="8067675" y="4391025"/>
          <p14:tracePt t="79569" x="8015288" y="4281488"/>
          <p14:tracePt t="79576" x="7939088" y="4148138"/>
          <p14:tracePt t="79583" x="7829550" y="3990975"/>
          <p14:tracePt t="79596" x="7667625" y="3743325"/>
          <p14:tracePt t="79613" x="7310438" y="3248025"/>
          <p14:tracePt t="79630" x="7138988" y="3067050"/>
          <p14:tracePt t="79663" x="6738938" y="2714625"/>
          <p14:tracePt t="79696" x="6310313" y="2533650"/>
          <p14:tracePt t="79713" x="6181725" y="2490788"/>
          <p14:tracePt t="79730" x="6048375" y="2443163"/>
          <p14:tracePt t="79746" x="5962650" y="2405063"/>
          <p14:tracePt t="79762" x="5853113" y="2371725"/>
          <p14:tracePt t="79779" x="5772150" y="2347913"/>
          <p14:tracePt t="79796" x="5653088" y="2328863"/>
          <p14:tracePt t="79813" x="5572125" y="2319338"/>
          <p14:tracePt t="79829" x="5500688" y="2319338"/>
          <p14:tracePt t="79846" x="5410200" y="2319338"/>
          <p14:tracePt t="79863" x="5295900" y="2305050"/>
          <p14:tracePt t="79879" x="5233988" y="2290763"/>
          <p14:tracePt t="79896" x="5167313" y="2252663"/>
          <p14:tracePt t="79913" x="5072063" y="2214563"/>
          <p14:tracePt t="79929" x="5010150" y="2190750"/>
          <p14:tracePt t="79946" x="4938713" y="2190750"/>
          <p14:tracePt t="79963" x="4891088" y="2190750"/>
          <p14:tracePt t="79979" x="4819650" y="2209800"/>
          <p14:tracePt t="79996" x="4781550" y="2238375"/>
          <p14:tracePt t="80013" x="4743450" y="2276475"/>
          <p14:tracePt t="80029" x="4700588" y="2333625"/>
          <p14:tracePt t="80046" x="4638675" y="2447925"/>
          <p14:tracePt t="80063" x="4595813" y="2609850"/>
          <p14:tracePt t="80079" x="4548188" y="2781300"/>
          <p14:tracePt t="80096" x="4514850" y="2886075"/>
          <p14:tracePt t="80113" x="4467225" y="3071813"/>
          <p14:tracePt t="80129" x="4438650" y="3233738"/>
          <p14:tracePt t="80146" x="4414838" y="3348038"/>
          <p14:tracePt t="80163" x="4391025" y="3476625"/>
          <p14:tracePt t="80179" x="4367213" y="3605213"/>
          <p14:tracePt t="80196" x="4357688" y="3748088"/>
          <p14:tracePt t="80212" x="4343400" y="3843338"/>
          <p14:tracePt t="80229" x="4343400" y="3976688"/>
          <p14:tracePt t="80246" x="4343400" y="4100513"/>
          <p14:tracePt t="80263" x="4343400" y="4224338"/>
          <p14:tracePt t="80279" x="4343400" y="4295775"/>
          <p14:tracePt t="80296" x="4352925" y="4386263"/>
          <p14:tracePt t="80313" x="4367213" y="4500563"/>
          <p14:tracePt t="80330" x="4376738" y="4648200"/>
          <p14:tracePt t="80346" x="4386263" y="4752975"/>
          <p14:tracePt t="80363" x="4414838" y="4881563"/>
          <p14:tracePt t="80379" x="4438650" y="4976813"/>
          <p14:tracePt t="80396" x="4462463" y="5072063"/>
          <p14:tracePt t="80412" x="4486275" y="5143500"/>
          <p14:tracePt t="80429" x="4500563" y="5172075"/>
          <p14:tracePt t="80446" x="4505325" y="5186363"/>
          <p14:tracePt t="80462" x="4510088" y="5195888"/>
          <p14:tracePt t="80479" x="4514850" y="5200650"/>
          <p14:tracePt t="80633" x="4514850" y="5129213"/>
          <p14:tracePt t="80641" x="4533900" y="5019675"/>
          <p14:tracePt t="80648" x="4548188" y="4929188"/>
          <p14:tracePt t="80663" x="4586288" y="4748213"/>
          <p14:tracePt t="80679" x="4629150" y="4457700"/>
          <p14:tracePt t="80696" x="4643438" y="4300538"/>
          <p14:tracePt t="80712" x="4681538" y="4138613"/>
          <p14:tracePt t="80729" x="4714875" y="3881438"/>
          <p14:tracePt t="80746" x="4733925" y="3767138"/>
          <p14:tracePt t="80763" x="4748213" y="3609975"/>
          <p14:tracePt t="80780" x="4786313" y="3348038"/>
          <p14:tracePt t="80796" x="4800600" y="3248025"/>
          <p14:tracePt t="80813" x="4814888" y="3171825"/>
          <p14:tracePt t="80829" x="4829175" y="3128963"/>
          <p14:tracePt t="80846" x="4852988" y="3076575"/>
          <p14:tracePt t="80862" x="4872038" y="3052763"/>
          <p14:tracePt t="80879" x="4895850" y="3033713"/>
          <p14:tracePt t="80896" x="4924425" y="3014663"/>
          <p14:tracePt t="80912" x="4972050" y="2976563"/>
          <p14:tracePt t="80929" x="5005388" y="2952750"/>
          <p14:tracePt t="80946" x="5038725" y="2914650"/>
          <p14:tracePt t="80962" x="5062538" y="2876550"/>
          <p14:tracePt t="80979" x="5100638" y="2838450"/>
          <p14:tracePt t="81207" x="5138738" y="2795588"/>
          <p14:tracePt t="81214" x="5200650" y="2719388"/>
          <p14:tracePt t="81221" x="5253038" y="2657475"/>
          <p14:tracePt t="81229" x="5314950" y="2595563"/>
          <p14:tracePt t="81246" x="5410200" y="2500313"/>
          <p14:tracePt t="81262" x="5491163" y="2447925"/>
          <p14:tracePt t="81279" x="5548313" y="2405063"/>
          <p14:tracePt t="81296" x="5629275" y="2362200"/>
          <p14:tracePt t="81312" x="5686425" y="2333625"/>
          <p14:tracePt t="81329" x="5757863" y="2305050"/>
          <p14:tracePt t="81346" x="5843588" y="2262188"/>
          <p14:tracePt t="81362" x="5895975" y="2243138"/>
          <p14:tracePt t="81379" x="5938838" y="2238375"/>
          <p14:tracePt t="81396" x="5967413" y="2228850"/>
          <p14:tracePt t="81412" x="6015038" y="2219325"/>
          <p14:tracePt t="81429" x="6043613" y="2214563"/>
          <p14:tracePt t="81446" x="6067425" y="2205038"/>
          <p14:tracePt t="81462" x="6086475" y="2205038"/>
          <p14:tracePt t="81479" x="6096000" y="2209800"/>
          <p14:tracePt t="81496" x="6105525" y="2224088"/>
          <p14:tracePt t="81512" x="6105525" y="2238375"/>
          <p14:tracePt t="81529" x="6081713" y="2286000"/>
          <p14:tracePt t="81546" x="6000750" y="2352675"/>
          <p14:tracePt t="81562" x="5857875" y="2443163"/>
          <p14:tracePt t="81579" x="5705475" y="2514600"/>
          <p14:tracePt t="81596" x="5443538" y="2586038"/>
          <p14:tracePt t="81612" x="5276850" y="2600325"/>
          <p14:tracePt t="81629" x="5148263" y="2590800"/>
          <p14:tracePt t="81646" x="4981575" y="2505075"/>
          <p14:tracePt t="81662" x="4900613" y="2443163"/>
          <p14:tracePt t="81679" x="4857750" y="2386013"/>
          <p14:tracePt t="81696" x="4791075" y="2262188"/>
          <p14:tracePt t="81712" x="4752975" y="2057400"/>
          <p14:tracePt t="81729" x="4762500" y="1976438"/>
          <p14:tracePt t="81746" x="4800600" y="1909763"/>
          <p14:tracePt t="81762" x="4833938" y="1862138"/>
          <p14:tracePt t="81779" x="4929188" y="1795463"/>
          <p14:tracePt t="81796" x="5048250" y="1771650"/>
          <p14:tracePt t="81812" x="5172075" y="1762125"/>
          <p14:tracePt t="81829" x="5253038" y="1766888"/>
          <p14:tracePt t="81846" x="5343525" y="1800225"/>
          <p14:tracePt t="81862" x="5381625" y="1824038"/>
          <p14:tracePt t="81879" x="5419725" y="1862138"/>
          <p14:tracePt t="81896" x="5443538" y="1938338"/>
          <p14:tracePt t="81912" x="5448300" y="2043113"/>
          <p14:tracePt t="81929" x="5429250" y="2081213"/>
          <p14:tracePt t="81946" x="5405438" y="2119313"/>
          <p14:tracePt t="81963" x="5362575" y="2166938"/>
          <p14:tracePt t="81979" x="5329238" y="2190750"/>
          <p14:tracePt t="81996" x="5300663" y="2219325"/>
          <p14:tracePt t="82012" x="5281613" y="2233613"/>
          <p14:tracePt t="82029" x="5267325" y="2247900"/>
          <p14:tracePt t="82046" x="5262563" y="2252663"/>
          <p14:tracePt t="82062" x="5253038" y="2252663"/>
          <p14:tracePt t="82103" x="5253038" y="2257425"/>
          <p14:tracePt t="82132" x="5253038" y="2262188"/>
          <p14:tracePt t="83020" x="5248275" y="2262188"/>
          <p14:tracePt t="83049" x="5243513" y="2262188"/>
          <p14:tracePt t="84232" x="5219700" y="2276475"/>
          <p14:tracePt t="84239" x="5195888" y="2281238"/>
          <p14:tracePt t="84247" x="5167313" y="2286000"/>
          <p14:tracePt t="84262" x="5119688" y="2300288"/>
          <p14:tracePt t="84279" x="5043488" y="2324100"/>
          <p14:tracePt t="84295" x="4972050" y="2343150"/>
          <p14:tracePt t="84312" x="4848225" y="2376488"/>
          <p14:tracePt t="84345" x="4724400" y="2409825"/>
          <p14:tracePt t="84379" x="4576763" y="2443163"/>
          <p14:tracePt t="84395" x="4524375" y="2452688"/>
          <p14:tracePt t="84412" x="4486275" y="2457450"/>
          <p14:tracePt t="84429" x="4452938" y="2462213"/>
          <p14:tracePt t="84445" x="4414838" y="2462213"/>
          <p14:tracePt t="84462" x="4391025" y="2462213"/>
          <p14:tracePt t="84479" x="4376738" y="2462213"/>
          <p14:tracePt t="84496" x="4357688" y="2462213"/>
          <p14:tracePt t="84512" x="4348163" y="2462213"/>
          <p14:tracePt t="84529" x="4343400" y="2462213"/>
          <p14:tracePt t="84545" x="4338638" y="2462213"/>
          <p14:tracePt t="84562" x="4333875" y="2462213"/>
          <p14:tracePt t="86648" x="4343400" y="2462213"/>
          <p14:tracePt t="86655" x="4362450" y="2457450"/>
          <p14:tracePt t="86663" x="4391025" y="2443163"/>
          <p14:tracePt t="86679" x="4424363" y="2438400"/>
          <p14:tracePt t="86695" x="4476750" y="2428875"/>
          <p14:tracePt t="86712" x="4524375" y="2428875"/>
          <p14:tracePt t="86729" x="4610100" y="2424113"/>
          <p14:tracePt t="86762" x="4738688" y="2419350"/>
          <p14:tracePt t="86795" x="4872038" y="2419350"/>
          <p14:tracePt t="86812" x="4929188" y="2419350"/>
          <p14:tracePt t="86829" x="5000625" y="2428875"/>
          <p14:tracePt t="86845" x="5081588" y="2428875"/>
          <p14:tracePt t="86862" x="5210175" y="2443163"/>
          <p14:tracePt t="86878" x="5291138" y="2447925"/>
          <p14:tracePt t="86895" x="5353050" y="2457450"/>
          <p14:tracePt t="86912" x="5476875" y="2471738"/>
          <p14:tracePt t="86928" x="5553075" y="2495550"/>
          <p14:tracePt t="86945" x="5624513" y="2500313"/>
          <p14:tracePt t="86962" x="5691188" y="2500313"/>
          <p14:tracePt t="86979" x="5767388" y="2505075"/>
          <p14:tracePt t="86995" x="5805488" y="2519363"/>
          <p14:tracePt t="87012" x="5857875" y="2533650"/>
          <p14:tracePt t="87029" x="5891213" y="2543175"/>
          <p14:tracePt t="87045" x="5924550" y="2552700"/>
          <p14:tracePt t="87062" x="5934075" y="2557463"/>
          <p14:tracePt t="87078" x="5943600" y="2562225"/>
          <p14:tracePt t="87095" x="5943600" y="2571750"/>
          <p14:tracePt t="87112" x="5938838" y="2586038"/>
          <p14:tracePt t="87128" x="5910263" y="2609850"/>
          <p14:tracePt t="87145" x="5781675" y="2657475"/>
          <p14:tracePt t="87162" x="5481638" y="2724150"/>
          <p14:tracePt t="87178" x="5286375" y="2762250"/>
          <p14:tracePt t="87195" x="5076825" y="2786063"/>
          <p14:tracePt t="87212" x="4919663" y="2814638"/>
          <p14:tracePt t="87228" x="4733925" y="2857500"/>
          <p14:tracePt t="87245" x="4638675" y="2886075"/>
          <p14:tracePt t="87262" x="4586288" y="2900363"/>
          <p14:tracePt t="87278" x="4562475" y="2905125"/>
          <p14:tracePt t="87295" x="4548188" y="2905125"/>
          <p14:tracePt t="87331" x="4557713" y="2900363"/>
          <p14:tracePt t="87345" x="4595813" y="2881313"/>
          <p14:tracePt t="87362" x="4681538" y="2857500"/>
          <p14:tracePt t="87378" x="4829175" y="2833688"/>
          <p14:tracePt t="87395" x="5005388" y="2814638"/>
          <p14:tracePt t="87412" x="5219700" y="2814638"/>
          <p14:tracePt t="87428" x="5372100" y="2814638"/>
          <p14:tracePt t="87445" x="5529263" y="2819400"/>
          <p14:tracePt t="87462" x="5634038" y="2828925"/>
          <p14:tracePt t="87479" x="5734050" y="2857500"/>
          <p14:tracePt t="87495" x="5767388" y="2867025"/>
          <p14:tracePt t="87512" x="5791200" y="2890838"/>
          <p14:tracePt t="87529" x="5815013" y="2933700"/>
          <p14:tracePt t="87545" x="5815013" y="2976563"/>
          <p14:tracePt t="87562" x="5795963" y="3005138"/>
          <p14:tracePt t="87578" x="5767388" y="3043238"/>
          <p14:tracePt t="87595" x="5572125" y="3148013"/>
          <p14:tracePt t="87612" x="5410200" y="3209925"/>
          <p14:tracePt t="87628" x="5229225" y="3267075"/>
          <p14:tracePt t="87645" x="5038725" y="3314700"/>
          <p14:tracePt t="87662" x="4824413" y="3338513"/>
          <p14:tracePt t="87678" x="4719638" y="3338513"/>
          <p14:tracePt t="87695" x="4629150" y="3338513"/>
          <p14:tracePt t="87712" x="4581525" y="3338513"/>
          <p14:tracePt t="87728" x="4548188" y="3338513"/>
          <p14:tracePt t="87745" x="4548188" y="3333750"/>
          <p14:tracePt t="87762" x="4548188" y="3328988"/>
          <p14:tracePt t="87779" x="4567238" y="3300413"/>
          <p14:tracePt t="87795" x="4629150" y="3271838"/>
          <p14:tracePt t="87812" x="4757738" y="3219450"/>
          <p14:tracePt t="87828" x="4929188" y="3190875"/>
          <p14:tracePt t="87845" x="5143500" y="3167063"/>
          <p14:tracePt t="87862" x="5300663" y="3167063"/>
          <p14:tracePt t="87879" x="5434013" y="3167063"/>
          <p14:tracePt t="87895" x="5534025" y="3167063"/>
          <p14:tracePt t="87912" x="5610225" y="3167063"/>
          <p14:tracePt t="87928" x="5643563" y="3167063"/>
          <p14:tracePt t="87945" x="5676900" y="3171825"/>
          <p14:tracePt t="87962" x="5700713" y="3171825"/>
          <p14:tracePt t="87978" x="5705475" y="3171825"/>
          <p14:tracePt t="87995" x="5710238" y="3171825"/>
          <p14:tracePt t="88028" x="5710238" y="3181350"/>
          <p14:tracePt t="88045" x="5705475" y="3195638"/>
          <p14:tracePt t="88062" x="5610225" y="3233738"/>
          <p14:tracePt t="88078" x="5438775" y="3295650"/>
          <p14:tracePt t="88095" x="5148263" y="3405188"/>
          <p14:tracePt t="88112" x="4929188" y="3505200"/>
          <p14:tracePt t="88129" x="4767263" y="3576638"/>
          <p14:tracePt t="88145" x="4591050" y="3643313"/>
          <p14:tracePt t="88162" x="4514850" y="3671888"/>
          <p14:tracePt t="88178" x="4467225" y="3686175"/>
          <p14:tracePt t="88195" x="4452938" y="3695700"/>
          <p14:tracePt t="88212" x="4438650" y="3700463"/>
          <p14:tracePt t="88228" x="4433888" y="3700463"/>
          <p14:tracePt t="88278" x="4433888" y="3705225"/>
          <p14:tracePt t="88285" x="4443413" y="3705225"/>
          <p14:tracePt t="88295" x="4448175" y="3709988"/>
          <p14:tracePt t="88312" x="4462463" y="3714750"/>
          <p14:tracePt t="88328" x="4471988" y="3719513"/>
          <p14:tracePt t="88345" x="4491038" y="3729038"/>
          <p14:tracePt t="88362" x="4495800" y="3738563"/>
          <p14:tracePt t="88378" x="4500563" y="3743325"/>
          <p14:tracePt t="88395" x="4510088" y="3752850"/>
          <p14:tracePt t="88412" x="4519613" y="3757613"/>
          <p14:tracePt t="88428" x="4524375" y="3767138"/>
          <p14:tracePt t="88445" x="4529138" y="3776663"/>
          <p14:tracePt t="88462" x="4538663" y="3786188"/>
          <p14:tracePt t="88478" x="4548188" y="3795713"/>
          <p14:tracePt t="88495" x="4557713" y="3800475"/>
          <p14:tracePt t="88512" x="4586288" y="3805238"/>
          <p14:tracePt t="88528" x="4657725" y="3833813"/>
          <p14:tracePt t="88545" x="4719638" y="3848100"/>
          <p14:tracePt t="88562" x="4776788" y="3871913"/>
          <p14:tracePt t="88578" x="4819650" y="3886200"/>
          <p14:tracePt t="88595" x="4862513" y="3924300"/>
          <p14:tracePt t="88612" x="4886325" y="3948113"/>
          <p14:tracePt t="88629" x="4905375" y="3976688"/>
          <p14:tracePt t="88645" x="4929188" y="4048125"/>
          <p14:tracePt t="88662" x="4929188" y="4124325"/>
          <p14:tracePt t="88679" x="4929188" y="4229100"/>
          <p14:tracePt t="88695" x="4924425" y="4319588"/>
          <p14:tracePt t="88712" x="4905375" y="4395788"/>
          <p14:tracePt t="88729" x="4895850" y="4433888"/>
          <p14:tracePt t="88745" x="4881563" y="4462463"/>
          <p14:tracePt t="88762" x="4872038" y="4471988"/>
          <p14:tracePt t="88778" x="4862513" y="4476750"/>
          <p14:tracePt t="88984" x="4862513" y="4643438"/>
          <p14:tracePt t="88991" x="4862513" y="4710113"/>
          <p14:tracePt t="88998" x="4862513" y="4776788"/>
          <p14:tracePt t="89012" x="4876800" y="4948238"/>
          <p14:tracePt t="89029" x="4895850" y="5133975"/>
          <p14:tracePt t="89045" x="4910138" y="5248275"/>
          <p14:tracePt t="89062" x="4914900" y="5310188"/>
          <p14:tracePt t="89078" x="4914900" y="5348288"/>
          <p14:tracePt t="89095" x="4914900" y="5362575"/>
          <p14:tracePt t="89112" x="4914900" y="5367338"/>
          <p14:tracePt t="89128" x="4914900" y="5386388"/>
          <p14:tracePt t="89145" x="4914900" y="5395913"/>
          <p14:tracePt t="89162" x="4914900" y="5400675"/>
          <p14:tracePt t="89178" x="4914900" y="5405438"/>
          <p14:tracePt t="89195" x="4914900" y="5410200"/>
          <p14:tracePt t="89212" x="4914900" y="5414963"/>
          <p14:tracePt t="89295" x="4914900" y="5419725"/>
          <p14:tracePt t="89301" x="4914900" y="5424488"/>
          <p14:tracePt t="89316" x="4914900" y="5429250"/>
          <p14:tracePt t="89329" x="4919663" y="5434013"/>
          <p14:tracePt t="89345" x="4943475" y="5443538"/>
          <p14:tracePt t="89362" x="4986338" y="5453063"/>
          <p14:tracePt t="89378" x="5053013" y="5453063"/>
          <p14:tracePt t="89395" x="5191125" y="5453063"/>
          <p14:tracePt t="89412" x="5305425" y="5443538"/>
          <p14:tracePt t="89428" x="5438775" y="5443538"/>
          <p14:tracePt t="89445" x="5576888" y="5448300"/>
          <p14:tracePt t="89462" x="5629275" y="5453063"/>
          <p14:tracePt t="89478" x="5648325" y="5457825"/>
          <p14:tracePt t="89495" x="5662613" y="5462588"/>
          <p14:tracePt t="89512" x="5667375" y="5462588"/>
          <p14:tracePt t="89667" x="5772150" y="5419725"/>
          <p14:tracePt t="89675" x="5919788" y="5353050"/>
          <p14:tracePt t="89682" x="6062663" y="5295900"/>
          <p14:tracePt t="89695" x="6386513" y="5191125"/>
          <p14:tracePt t="89712" x="6605588" y="5114925"/>
          <p14:tracePt t="89728" x="6848475" y="5005388"/>
          <p14:tracePt t="89745" x="7072313" y="4919663"/>
          <p14:tracePt t="89747" x="7138988" y="4891088"/>
          <p14:tracePt t="89763" x="7267575" y="4857750"/>
          <p14:tracePt t="89779" x="7372350" y="4843463"/>
          <p14:tracePt t="89795" x="7443788" y="4833938"/>
          <p14:tracePt t="89812" x="7491413" y="4833938"/>
          <p14:tracePt t="89828" x="7548563" y="4829175"/>
          <p14:tracePt t="89845" x="7577138" y="4829175"/>
          <p14:tracePt t="89862" x="7610475" y="4824413"/>
          <p14:tracePt t="89879" x="7653338" y="4814888"/>
          <p14:tracePt t="89895" x="7681913" y="4810125"/>
          <p14:tracePt t="89912" x="7700963" y="4805363"/>
          <p14:tracePt t="89928" x="7739063" y="4805363"/>
          <p14:tracePt t="89945" x="7772400" y="4795838"/>
          <p14:tracePt t="89962" x="7800975" y="4795838"/>
          <p14:tracePt t="89978" x="7824788" y="4781550"/>
          <p14:tracePt t="89995" x="7843838" y="4776788"/>
          <p14:tracePt t="90012" x="7877175" y="4767263"/>
          <p14:tracePt t="90028" x="7900988" y="4757738"/>
          <p14:tracePt t="90045" x="7915275" y="4748213"/>
          <p14:tracePt t="90062" x="7929563" y="4743450"/>
          <p14:tracePt t="90078" x="7943850" y="4733925"/>
        </p14:tracePtLst>
      </p14:laserTraceLst>
    </p:ext>
  </p:extLst>
</p:sld>
</file>

<file path=ppt/theme/theme1.xml><?xml version="1.0" encoding="utf-8"?>
<a:theme xmlns:a="http://schemas.openxmlformats.org/drawingml/2006/main" name="1_Institutionaliztion_OOS_PJG">
  <a:themeElements>
    <a:clrScheme name="1_Institutionaliztion_OOS_PJG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_Institutionaliztion_OOS_PJ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BFF">
            <a:alpha val="25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BFF">
            <a:alpha val="25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1_Institutionaliztion_OOS_PJG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stitutionaliztion_OOS_PJG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stitutionaliztion_OOS_PJG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OOS연구실</Template>
  <TotalTime>4295</TotalTime>
  <Words>1135</Words>
  <Application>Microsoft Office PowerPoint</Application>
  <PresentationFormat>A4 용지(210x297mm)</PresentationFormat>
  <Paragraphs>178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굴림</vt:lpstr>
      <vt:lpstr>맑은 고딕</vt:lpstr>
      <vt:lpstr>Arial</vt:lpstr>
      <vt:lpstr>Verdana</vt:lpstr>
      <vt:lpstr>Wingdings</vt:lpstr>
      <vt:lpstr>1_Institutionaliztion_OOS_PJG</vt:lpstr>
      <vt:lpstr>Lambda Expression</vt:lpstr>
      <vt:lpstr>Lambda Expression</vt:lpstr>
      <vt:lpstr>Java Lambdas and the Single Method Interface</vt:lpstr>
      <vt:lpstr>Java Lambdas and the Single Method Interface</vt:lpstr>
      <vt:lpstr>Java Lambdas and the Single Method Interface</vt:lpstr>
      <vt:lpstr>Lambda Parameters</vt:lpstr>
      <vt:lpstr>Lambda Parameters</vt:lpstr>
      <vt:lpstr>Lambda Function Body</vt:lpstr>
      <vt:lpstr>Lambda Expression Examples</vt:lpstr>
      <vt:lpstr>Returning a Value</vt:lpstr>
      <vt:lpstr>Variable Capture</vt:lpstr>
      <vt:lpstr>Local Variable Capture</vt:lpstr>
      <vt:lpstr>Class Variable Capture</vt:lpstr>
      <vt:lpstr>Static Variable Capture</vt:lpstr>
      <vt:lpstr>Method References</vt:lpstr>
      <vt:lpstr>Q&amp;A</vt:lpstr>
    </vt:vector>
  </TitlesOfParts>
  <Company>목포대학교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제1장. 자바 언어 소개</dc:title>
  <dc:subject>프로그래머를 위한 Java 2, 4판</dc:subject>
  <dc:creator>최종명</dc:creator>
  <cp:lastModifiedBy>김은영</cp:lastModifiedBy>
  <cp:revision>917</cp:revision>
  <cp:lastPrinted>2023-11-17T01:41:50Z</cp:lastPrinted>
  <dcterms:created xsi:type="dcterms:W3CDTF">1999-09-02T07:11:58Z</dcterms:created>
  <dcterms:modified xsi:type="dcterms:W3CDTF">2023-11-28T04:10:49Z</dcterms:modified>
</cp:coreProperties>
</file>